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2"/>
  </p:sldMasterIdLst>
  <p:notesMasterIdLst>
    <p:notesMasterId r:id="rId46"/>
  </p:notesMasterIdLst>
  <p:handoutMasterIdLst>
    <p:handoutMasterId r:id="rId47"/>
  </p:handoutMasterIdLst>
  <p:sldIdLst>
    <p:sldId id="256" r:id="rId43"/>
    <p:sldId id="259" r:id="rId44"/>
    <p:sldId id="257" r:id="rId45"/>
  </p:sldIdLst>
  <p:sldSz cx="12192000" cy="6858000"/>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05" autoAdjust="0"/>
    <p:restoredTop sz="94660"/>
  </p:normalViewPr>
  <p:slideViewPr>
    <p:cSldViewPr snapToGrid="0">
      <p:cViewPr varScale="1">
        <p:scale>
          <a:sx n="83" d="100"/>
          <a:sy n="83" d="100"/>
        </p:scale>
        <p:origin x="1066" y="101"/>
      </p:cViewPr>
      <p:guideLst/>
    </p:cSldViewPr>
  </p:slideViewPr>
  <p:notesTextViewPr>
    <p:cViewPr>
      <p:scale>
        <a:sx n="1" d="1"/>
        <a:sy n="1" d="1"/>
      </p:scale>
      <p:origin x="0" y="0"/>
    </p:cViewPr>
  </p:notesTextViewPr>
  <p:notesViewPr>
    <p:cSldViewPr snapToGrid="0">
      <p:cViewPr varScale="1">
        <p:scale>
          <a:sx n="83" d="100"/>
          <a:sy n="83" d="100"/>
        </p:scale>
        <p:origin x="220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customXml" Target="../customXml/item26.xml"/><Relationship Id="rId39" Type="http://schemas.openxmlformats.org/officeDocument/2006/relationships/customXml" Target="../customXml/item39.xml"/><Relationship Id="rId21" Type="http://schemas.openxmlformats.org/officeDocument/2006/relationships/customXml" Target="../customXml/item21.xml"/><Relationship Id="rId34" Type="http://schemas.openxmlformats.org/officeDocument/2006/relationships/customXml" Target="../customXml/item34.xml"/><Relationship Id="rId42" Type="http://schemas.openxmlformats.org/officeDocument/2006/relationships/slideMaster" Target="slideMasters/slideMaster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customXml" Target="../customXml/item7.xml"/><Relationship Id="rId2" Type="http://schemas.openxmlformats.org/officeDocument/2006/relationships/customXml" Target="../customXml/item2.xml"/><Relationship Id="rId16" Type="http://schemas.openxmlformats.org/officeDocument/2006/relationships/customXml" Target="../customXml/item16.xml"/><Relationship Id="rId29" Type="http://schemas.openxmlformats.org/officeDocument/2006/relationships/customXml" Target="../customXml/item29.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customXml" Target="../customXml/item37.xml"/><Relationship Id="rId40" Type="http://schemas.openxmlformats.org/officeDocument/2006/relationships/customXml" Target="../customXml/item40.xml"/><Relationship Id="rId45" Type="http://schemas.openxmlformats.org/officeDocument/2006/relationships/slide" Target="slides/slide3.xml"/><Relationship Id="rId5" Type="http://schemas.openxmlformats.org/officeDocument/2006/relationships/customXml" Target="../customXml/item5.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viewProps" Target="viewProps.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customXml" Target="../customXml/item31.xml"/><Relationship Id="rId44"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slide" Target="slides/slide1.xml"/><Relationship Id="rId48" Type="http://schemas.openxmlformats.org/officeDocument/2006/relationships/presProps" Target="presProps.xml"/><Relationship Id="rId8" Type="http://schemas.openxmlformats.org/officeDocument/2006/relationships/customXml" Target="../customXml/item8.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notesMaster" Target="notesMasters/notesMaster1.xml"/><Relationship Id="rId20" Type="http://schemas.openxmlformats.org/officeDocument/2006/relationships/customXml" Target="../customXml/item20.xml"/><Relationship Id="rId41" Type="http://schemas.openxmlformats.org/officeDocument/2006/relationships/customXml" Target="../customXml/item41.xml"/><Relationship Id="rId1" Type="http://schemas.openxmlformats.org/officeDocument/2006/relationships/customXml" Target="../customXml/item1.xml"/><Relationship Id="rId6" Type="http://schemas.openxmlformats.org/officeDocument/2006/relationships/customXml" Target="../customXml/item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C19B8B2-E502-4346-A2C4-B5D7B3866A47}" type="datetimeFigureOut">
              <a:rPr lang="en-GB" smtClean="0"/>
              <a:t>31/07/2023</a:t>
            </a:fld>
            <a:endParaRPr lang="en-GB"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89DEE86-6240-4C91-9195-1DD56CA6AE1F}" type="slidenum">
              <a:rPr lang="en-GB" smtClean="0"/>
              <a:t>‹#›</a:t>
            </a:fld>
            <a:endParaRPr lang="en-GB" dirty="0"/>
          </a:p>
        </p:txBody>
      </p:sp>
    </p:spTree>
    <p:extLst>
      <p:ext uri="{BB962C8B-B14F-4D97-AF65-F5344CB8AC3E}">
        <p14:creationId xmlns:p14="http://schemas.microsoft.com/office/powerpoint/2010/main" val="2629038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723DA9-8EEA-4442-AD04-D20FEB943E53}" type="datetimeFigureOut">
              <a:rPr lang="en-GB" smtClean="0"/>
              <a:t>31/07/2023</a:t>
            </a:fld>
            <a:endParaRPr lang="en-GB"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Klik om de modelstijlen te bewerken</a:t>
            </a:r>
          </a:p>
          <a:p>
            <a:pPr lvl="1"/>
            <a:r>
              <a:rPr lang="en-GB"/>
              <a:t>Tweede niveau</a:t>
            </a:r>
          </a:p>
          <a:p>
            <a:pPr lvl="2"/>
            <a:r>
              <a:rPr lang="en-GB"/>
              <a:t>Derde niveau</a:t>
            </a:r>
          </a:p>
          <a:p>
            <a:pPr lvl="3"/>
            <a:r>
              <a:rPr lang="en-GB"/>
              <a:t>Vierde niveau</a:t>
            </a:r>
          </a:p>
          <a:p>
            <a:pPr lvl="4"/>
            <a:r>
              <a:rPr lang="en-GB"/>
              <a:t>Vijfde niveau</a:t>
            </a:r>
            <a:endParaRPr lang="en-GB" dirty="0"/>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FFFD2D-E339-48D0-8E51-8C7BC4E3C46A}" type="slidenum">
              <a:rPr lang="en-GB" smtClean="0"/>
              <a:t>‹#›</a:t>
            </a:fld>
            <a:endParaRPr lang="en-GB" dirty="0"/>
          </a:p>
        </p:txBody>
      </p:sp>
    </p:spTree>
    <p:extLst>
      <p:ext uri="{BB962C8B-B14F-4D97-AF65-F5344CB8AC3E}">
        <p14:creationId xmlns:p14="http://schemas.microsoft.com/office/powerpoint/2010/main" val="1228492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DBFFFD2D-E339-48D0-8E51-8C7BC4E3C46A}" type="slidenum">
              <a:rPr lang="en-GB" smtClean="0"/>
              <a:t>1</a:t>
            </a:fld>
            <a:endParaRPr lang="en-GB" dirty="0"/>
          </a:p>
        </p:txBody>
      </p:sp>
    </p:spTree>
    <p:extLst>
      <p:ext uri="{BB962C8B-B14F-4D97-AF65-F5344CB8AC3E}">
        <p14:creationId xmlns:p14="http://schemas.microsoft.com/office/powerpoint/2010/main" val="3394846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BFFFD2D-E339-48D0-8E51-8C7BC4E3C46A}" type="slidenum">
              <a:rPr lang="en-GB" smtClean="0"/>
              <a:t>2</a:t>
            </a:fld>
            <a:endParaRPr lang="en-GB" dirty="0"/>
          </a:p>
        </p:txBody>
      </p:sp>
    </p:spTree>
    <p:extLst>
      <p:ext uri="{BB962C8B-B14F-4D97-AF65-F5344CB8AC3E}">
        <p14:creationId xmlns:p14="http://schemas.microsoft.com/office/powerpoint/2010/main" val="2815664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10"/>
          </p:nvPr>
        </p:nvSpPr>
        <p:spPr/>
        <p:txBody>
          <a:bodyPr/>
          <a:lstStyle/>
          <a:p>
            <a:fld id="{DBFFFD2D-E339-48D0-8E51-8C7BC4E3C46A}" type="slidenum">
              <a:rPr lang="en-GB" smtClean="0"/>
              <a:t>3</a:t>
            </a:fld>
            <a:endParaRPr lang="en-GB" dirty="0"/>
          </a:p>
        </p:txBody>
      </p:sp>
    </p:spTree>
    <p:extLst>
      <p:ext uri="{BB962C8B-B14F-4D97-AF65-F5344CB8AC3E}">
        <p14:creationId xmlns:p14="http://schemas.microsoft.com/office/powerpoint/2010/main" val="395918843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customXml" Target="../../customXml/item21.xml"/><Relationship Id="rId3" Type="http://schemas.openxmlformats.org/officeDocument/2006/relationships/customXml" Target="../../customXml/item28.xml"/><Relationship Id="rId7" Type="http://schemas.openxmlformats.org/officeDocument/2006/relationships/customXml" Target="../../customXml/item40.xml"/><Relationship Id="rId2" Type="http://schemas.openxmlformats.org/officeDocument/2006/relationships/customXml" Target="../../customXml/item3.xml"/><Relationship Id="rId1" Type="http://schemas.openxmlformats.org/officeDocument/2006/relationships/customXml" Target="../../customXml/item11.xml"/><Relationship Id="rId6" Type="http://schemas.openxmlformats.org/officeDocument/2006/relationships/customXml" Target="../../customXml/item32.xml"/><Relationship Id="rId5" Type="http://schemas.openxmlformats.org/officeDocument/2006/relationships/customXml" Target="../../customXml/item16.xml"/><Relationship Id="rId10" Type="http://schemas.openxmlformats.org/officeDocument/2006/relationships/image" Target="../media/image1.png"/><Relationship Id="rId4" Type="http://schemas.openxmlformats.org/officeDocument/2006/relationships/customXml" Target="../../customXml/item37.xml"/><Relationship Id="rId9"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customXml" Target="../../customXml/item33.xml"/><Relationship Id="rId3" Type="http://schemas.openxmlformats.org/officeDocument/2006/relationships/customXml" Target="../../customXml/item14.xml"/><Relationship Id="rId7" Type="http://schemas.openxmlformats.org/officeDocument/2006/relationships/customXml" Target="../../customXml/item9.xml"/><Relationship Id="rId2" Type="http://schemas.openxmlformats.org/officeDocument/2006/relationships/customXml" Target="../../customXml/item24.xml"/><Relationship Id="rId1" Type="http://schemas.openxmlformats.org/officeDocument/2006/relationships/customXml" Target="../../customXml/item41.xml"/><Relationship Id="rId6" Type="http://schemas.openxmlformats.org/officeDocument/2006/relationships/customXml" Target="../../customXml/item39.xml"/><Relationship Id="rId5" Type="http://schemas.openxmlformats.org/officeDocument/2006/relationships/customXml" Target="../../customXml/item31.xml"/><Relationship Id="rId10" Type="http://schemas.openxmlformats.org/officeDocument/2006/relationships/image" Target="../media/image1.png"/><Relationship Id="rId4" Type="http://schemas.openxmlformats.org/officeDocument/2006/relationships/customXml" Target="../../customXml/item8.xml"/><Relationship Id="rId9"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customXml" Target="../../customXml/item29.xml"/><Relationship Id="rId2" Type="http://schemas.openxmlformats.org/officeDocument/2006/relationships/customXml" Target="../../customXml/item6.xml"/><Relationship Id="rId1" Type="http://schemas.openxmlformats.org/officeDocument/2006/relationships/customXml" Target="../../customXml/item12.xml"/><Relationship Id="rId6" Type="http://schemas.openxmlformats.org/officeDocument/2006/relationships/image" Target="../media/image1.png"/><Relationship Id="rId5" Type="http://schemas.openxmlformats.org/officeDocument/2006/relationships/slideMaster" Target="../slideMasters/slideMaster1.xml"/><Relationship Id="rId4" Type="http://schemas.openxmlformats.org/officeDocument/2006/relationships/customXml" Target="../../customXml/item38.xml"/></Relationships>
</file>

<file path=ppt/slideLayouts/_rels/slideLayout3.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customXml" Target="../../customXml/item4.xml"/><Relationship Id="rId7" Type="http://schemas.openxmlformats.org/officeDocument/2006/relationships/customXml" Target="../../customXml/item30.xml"/><Relationship Id="rId2" Type="http://schemas.openxmlformats.org/officeDocument/2006/relationships/customXml" Target="../../customXml/item13.xml"/><Relationship Id="rId1" Type="http://schemas.openxmlformats.org/officeDocument/2006/relationships/customXml" Target="../../customXml/item22.xml"/><Relationship Id="rId6" Type="http://schemas.openxmlformats.org/officeDocument/2006/relationships/customXml" Target="../../customXml/item7.xml"/><Relationship Id="rId5" Type="http://schemas.openxmlformats.org/officeDocument/2006/relationships/customXml" Target="../../customXml/item17.xml"/><Relationship Id="rId4" Type="http://schemas.openxmlformats.org/officeDocument/2006/relationships/customXml" Target="../../customXml/item23.xml"/><Relationship Id="rId9"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1">
            <a:extLst>
              <a:ext uri="{FF2B5EF4-FFF2-40B4-BE49-F238E27FC236}">
                <a16:creationId xmlns:a16="http://schemas.microsoft.com/office/drawing/2014/main" id="{0B4FA411-0962-42E6-853F-8907787A4A39}"/>
              </a:ext>
            </a:extLst>
          </p:cNvPr>
          <p:cNvSpPr>
            <a:spLocks noSelect="1" noChangeArrowheads="1"/>
          </p:cNvSpPr>
          <p:nvPr userDrawn="1"/>
        </p:nvSpPr>
        <p:spPr bwMode="gray">
          <a:xfrm>
            <a:off x="1588" y="0"/>
            <a:ext cx="12188828" cy="6858000"/>
          </a:xfrm>
          <a:prstGeom prst="rect">
            <a:avLst/>
          </a:prstGeom>
          <a:solidFill>
            <a:srgbClr val="F2F2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Picture placeholder JU 15 (JU-Free)">
            <a:extLst>
              <a:ext uri="{FF2B5EF4-FFF2-40B4-BE49-F238E27FC236}">
                <a16:creationId xmlns:a16="http://schemas.microsoft.com/office/drawing/2014/main" id="{80045EEA-4983-4AE4-BE79-92A948DFB002}"/>
              </a:ext>
            </a:extLst>
          </p:cNvPr>
          <p:cNvSpPr>
            <a:spLocks noGrp="1"/>
          </p:cNvSpPr>
          <p:nvPr>
            <p:ph type="pic" sz="quarter" idx="13" hasCustomPrompt="1"/>
          </p:nvPr>
        </p:nvSpPr>
        <p:spPr bwMode="gray">
          <a:xfrm>
            <a:off x="0" y="0"/>
            <a:ext cx="12193212" cy="6858012"/>
          </a:xfrm>
          <a:custGeom>
            <a:avLst/>
            <a:gdLst>
              <a:gd name="connsiteX0" fmla="*/ 12193200 w 12193212"/>
              <a:gd name="connsiteY0" fmla="*/ 6858000 h 6858012"/>
              <a:gd name="connsiteX1" fmla="*/ 12193212 w 12193212"/>
              <a:gd name="connsiteY1" fmla="*/ 6858000 h 6858012"/>
              <a:gd name="connsiteX2" fmla="*/ 12193212 w 12193212"/>
              <a:gd name="connsiteY2" fmla="*/ 6858012 h 6858012"/>
              <a:gd name="connsiteX3" fmla="*/ 12193200 w 12193212"/>
              <a:gd name="connsiteY3" fmla="*/ 6858012 h 6858012"/>
              <a:gd name="connsiteX4" fmla="*/ 0 w 12193212"/>
              <a:gd name="connsiteY4" fmla="*/ 0 h 6858012"/>
              <a:gd name="connsiteX5" fmla="*/ 12193200 w 12193212"/>
              <a:gd name="connsiteY5" fmla="*/ 0 h 6858012"/>
              <a:gd name="connsiteX6" fmla="*/ 12193200 w 12193212"/>
              <a:gd name="connsiteY6" fmla="*/ 6858000 h 6858012"/>
              <a:gd name="connsiteX7" fmla="*/ 0 w 12193212"/>
              <a:gd name="connsiteY7" fmla="*/ 6858000 h 6858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3212" h="6858012">
                <a:moveTo>
                  <a:pt x="12193200" y="6858000"/>
                </a:moveTo>
                <a:lnTo>
                  <a:pt x="12193212" y="6858000"/>
                </a:lnTo>
                <a:lnTo>
                  <a:pt x="12193212" y="6858012"/>
                </a:lnTo>
                <a:lnTo>
                  <a:pt x="12193200" y="6858012"/>
                </a:lnTo>
                <a:close/>
                <a:moveTo>
                  <a:pt x="0" y="0"/>
                </a:moveTo>
                <a:lnTo>
                  <a:pt x="12193200" y="0"/>
                </a:lnTo>
                <a:lnTo>
                  <a:pt x="12193200" y="6858000"/>
                </a:lnTo>
                <a:lnTo>
                  <a:pt x="0" y="6858000"/>
                </a:lnTo>
                <a:close/>
              </a:path>
            </a:pathLst>
          </a:custGeom>
        </p:spPr>
        <p:txBody>
          <a:bodyPr wrap="square">
            <a:noAutofit/>
          </a:bodyPr>
          <a:lstStyle>
            <a:lvl1pPr marL="288000" marR="0" indent="-288000" algn="r" defTabSz="914400" rtl="0" eaLnBrk="1" fontAlgn="auto" latinLnBrk="0" hangingPunct="1">
              <a:lnSpc>
                <a:spcPct val="100000"/>
              </a:lnSpc>
              <a:spcBef>
                <a:spcPts val="0"/>
              </a:spcBef>
              <a:spcAft>
                <a:spcPts val="0"/>
              </a:spcAft>
              <a:buClrTx/>
              <a:buSzTx/>
              <a:buFont typeface="Arial" panose="020B0604020202020204" pitchFamily="34" charset="0"/>
              <a:buNone/>
              <a:tabLst/>
              <a:defRPr baseline="0"/>
            </a:lvl1pPr>
          </a:lstStyle>
          <a:p>
            <a:pPr marL="288000" marR="0" lvl="0" indent="-28800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[Click here to insert picture via Insert | Pictures, or press delete]</a:t>
            </a:r>
          </a:p>
        </p:txBody>
      </p:sp>
      <p:sp>
        <p:nvSpPr>
          <p:cNvPr id="9" name="Frame 3 {PHJU}">
            <a:extLst>
              <a:ext uri="{FF2B5EF4-FFF2-40B4-BE49-F238E27FC236}">
                <a16:creationId xmlns:a16="http://schemas.microsoft.com/office/drawing/2014/main" id="{9587A152-E003-4AC2-B1BF-4374FF743057}"/>
              </a:ext>
            </a:extLst>
          </p:cNvPr>
          <p:cNvSpPr>
            <a:spLocks noGrp="1" noSelect="1"/>
          </p:cNvSpPr>
          <p:nvPr userDrawn="1">
            <p:ph type="body" idx="1008" hasCustomPrompt="1"/>
            <p:custDataLst>
              <p:custData r:id="rId1"/>
            </p:custDataLst>
          </p:nvPr>
        </p:nvSpPr>
        <p:spPr bwMode="gray">
          <a:xfrm>
            <a:off x="1588" y="0"/>
            <a:ext cx="6265864" cy="5886450"/>
          </a:xfrm>
          <a:custGeom>
            <a:avLst/>
            <a:gdLst>
              <a:gd name="T0" fmla="*/ 16071 w 19732"/>
              <a:gd name="T1" fmla="*/ 0 h 18542"/>
              <a:gd name="T2" fmla="*/ 6306 w 19732"/>
              <a:gd name="T3" fmla="*/ 0 h 18542"/>
              <a:gd name="T4" fmla="*/ 5393 w 19732"/>
              <a:gd name="T5" fmla="*/ 3233 h 18542"/>
              <a:gd name="T6" fmla="*/ 3944 w 19732"/>
              <a:gd name="T7" fmla="*/ 4098 h 18542"/>
              <a:gd name="T8" fmla="*/ 5393 w 19732"/>
              <a:gd name="T9" fmla="*/ 3233 h 18542"/>
              <a:gd name="T10" fmla="*/ 6306 w 19732"/>
              <a:gd name="T11" fmla="*/ 0 h 18542"/>
              <a:gd name="T12" fmla="*/ 0 w 19732"/>
              <a:gd name="T13" fmla="*/ 0 h 18542"/>
              <a:gd name="T14" fmla="*/ 0 w 19732"/>
              <a:gd name="T15" fmla="*/ 2555 h 18542"/>
              <a:gd name="T16" fmla="*/ 69 w 19732"/>
              <a:gd name="T17" fmla="*/ 2667 h 18542"/>
              <a:gd name="T18" fmla="*/ 69 w 19732"/>
              <a:gd name="T19" fmla="*/ 2667 h 18542"/>
              <a:gd name="T20" fmla="*/ 0 w 19732"/>
              <a:gd name="T21" fmla="*/ 2788 h 18542"/>
              <a:gd name="T22" fmla="*/ 0 w 19732"/>
              <a:gd name="T23" fmla="*/ 13194 h 18542"/>
              <a:gd name="T24" fmla="*/ 9181 w 19732"/>
              <a:gd name="T25" fmla="*/ 18542 h 18542"/>
              <a:gd name="T26" fmla="*/ 19732 w 19732"/>
              <a:gd name="T27" fmla="*/ 7991 h 18542"/>
              <a:gd name="T28" fmla="*/ 16071 w 19732"/>
              <a:gd name="T29" fmla="*/ 0 h 18542"/>
              <a:gd name="T30" fmla="*/ 3939 w 19732"/>
              <a:gd name="T31" fmla="*/ 4099 h 18542"/>
              <a:gd name="T32" fmla="*/ 3927 w 19732"/>
              <a:gd name="T33" fmla="*/ 4102 h 18542"/>
              <a:gd name="T34" fmla="*/ 3939 w 19732"/>
              <a:gd name="T35" fmla="*/ 4099 h 18542"/>
              <a:gd name="T36" fmla="*/ 633 w 19732"/>
              <a:gd name="T37" fmla="*/ 3334 h 18542"/>
              <a:gd name="T38" fmla="*/ 2446 w 19732"/>
              <a:gd name="T39" fmla="*/ 4202 h 18542"/>
              <a:gd name="T40" fmla="*/ 633 w 19732"/>
              <a:gd name="T41" fmla="*/ 3334 h 18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732" h="18542">
                <a:moveTo>
                  <a:pt x="16071" y="0"/>
                </a:moveTo>
                <a:cubicBezTo>
                  <a:pt x="6306" y="0"/>
                  <a:pt x="6306" y="0"/>
                  <a:pt x="6306" y="0"/>
                </a:cubicBezTo>
                <a:cubicBezTo>
                  <a:pt x="6574" y="1124"/>
                  <a:pt x="6269" y="2356"/>
                  <a:pt x="5393" y="3233"/>
                </a:cubicBezTo>
                <a:cubicBezTo>
                  <a:pt x="4974" y="3652"/>
                  <a:pt x="4474" y="3940"/>
                  <a:pt x="3944" y="4098"/>
                </a:cubicBezTo>
                <a:cubicBezTo>
                  <a:pt x="4474" y="3940"/>
                  <a:pt x="4974" y="3652"/>
                  <a:pt x="5393" y="3233"/>
                </a:cubicBezTo>
                <a:cubicBezTo>
                  <a:pt x="6269" y="2356"/>
                  <a:pt x="6574" y="1124"/>
                  <a:pt x="6306" y="0"/>
                </a:cubicBezTo>
                <a:cubicBezTo>
                  <a:pt x="0" y="0"/>
                  <a:pt x="0" y="0"/>
                  <a:pt x="0" y="0"/>
                </a:cubicBezTo>
                <a:cubicBezTo>
                  <a:pt x="0" y="2555"/>
                  <a:pt x="0" y="2555"/>
                  <a:pt x="0" y="2555"/>
                </a:cubicBezTo>
                <a:cubicBezTo>
                  <a:pt x="22" y="2592"/>
                  <a:pt x="45" y="2630"/>
                  <a:pt x="69" y="2667"/>
                </a:cubicBezTo>
                <a:cubicBezTo>
                  <a:pt x="69" y="2667"/>
                  <a:pt x="69" y="2667"/>
                  <a:pt x="69" y="2667"/>
                </a:cubicBezTo>
                <a:cubicBezTo>
                  <a:pt x="46" y="2707"/>
                  <a:pt x="23" y="2747"/>
                  <a:pt x="0" y="2788"/>
                </a:cubicBezTo>
                <a:cubicBezTo>
                  <a:pt x="0" y="13194"/>
                  <a:pt x="0" y="13194"/>
                  <a:pt x="0" y="13194"/>
                </a:cubicBezTo>
                <a:cubicBezTo>
                  <a:pt x="1813" y="16388"/>
                  <a:pt x="5245" y="18542"/>
                  <a:pt x="9181" y="18542"/>
                </a:cubicBezTo>
                <a:cubicBezTo>
                  <a:pt x="15008" y="18542"/>
                  <a:pt x="19732" y="13818"/>
                  <a:pt x="19732" y="7991"/>
                </a:cubicBezTo>
                <a:cubicBezTo>
                  <a:pt x="19732" y="4797"/>
                  <a:pt x="18313" y="1935"/>
                  <a:pt x="16071" y="0"/>
                </a:cubicBezTo>
                <a:close/>
                <a:moveTo>
                  <a:pt x="3939" y="4099"/>
                </a:moveTo>
                <a:cubicBezTo>
                  <a:pt x="3935" y="4100"/>
                  <a:pt x="3931" y="4101"/>
                  <a:pt x="3927" y="4102"/>
                </a:cubicBezTo>
                <a:cubicBezTo>
                  <a:pt x="3931" y="4101"/>
                  <a:pt x="3935" y="4100"/>
                  <a:pt x="3939" y="4099"/>
                </a:cubicBezTo>
                <a:close/>
                <a:moveTo>
                  <a:pt x="633" y="3334"/>
                </a:moveTo>
                <a:cubicBezTo>
                  <a:pt x="1155" y="3814"/>
                  <a:pt x="1789" y="4103"/>
                  <a:pt x="2446" y="4202"/>
                </a:cubicBezTo>
                <a:cubicBezTo>
                  <a:pt x="1789" y="4103"/>
                  <a:pt x="1155" y="3814"/>
                  <a:pt x="633" y="3334"/>
                </a:cubicBezTo>
                <a:close/>
              </a:path>
            </a:pathLst>
          </a:custGeom>
          <a:solidFill>
            <a:srgbClr val="FE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01000"/>
              </a:lnSpc>
              <a:spcBef>
                <a:spcPts val="0"/>
              </a:spcBef>
              <a:buFont typeface="Poppins" panose="00000500000000000000" pitchFamily="2" charset="0"/>
              <a:buNone/>
              <a:defRPr sz="330">
                <a:latin typeface="Arial" panose="020B0604020202020204" pitchFamily="34" charset="0"/>
              </a:defRPr>
            </a:lvl1pPr>
          </a:lstStyle>
          <a:p>
            <a:r>
              <a:rPr lang="en-GB"/>
              <a:t> </a:t>
            </a:r>
            <a:endParaRPr lang="en-GB" dirty="0"/>
          </a:p>
        </p:txBody>
      </p:sp>
      <p:sp>
        <p:nvSpPr>
          <p:cNvPr id="13" name="Frame 4 {PHJU}">
            <a:extLst>
              <a:ext uri="{FF2B5EF4-FFF2-40B4-BE49-F238E27FC236}">
                <a16:creationId xmlns:a16="http://schemas.microsoft.com/office/drawing/2014/main" id="{4F2B27A1-1369-43D1-BDD6-050977995A73}"/>
              </a:ext>
            </a:extLst>
          </p:cNvPr>
          <p:cNvSpPr>
            <a:spLocks noGrp="1" noSelect="1"/>
          </p:cNvSpPr>
          <p:nvPr userDrawn="1">
            <p:ph type="body" idx="1007" hasCustomPrompt="1"/>
            <p:custDataLst>
              <p:custData r:id="rId2"/>
            </p:custDataLst>
          </p:nvPr>
        </p:nvSpPr>
        <p:spPr bwMode="gray">
          <a:xfrm>
            <a:off x="1588" y="0"/>
            <a:ext cx="2087563" cy="1346200"/>
          </a:xfrm>
          <a:custGeom>
            <a:avLst/>
            <a:gdLst>
              <a:gd name="T0" fmla="*/ 69 w 6574"/>
              <a:gd name="T1" fmla="*/ 2667 h 4240"/>
              <a:gd name="T2" fmla="*/ 527 w 6574"/>
              <a:gd name="T3" fmla="*/ 3233 h 4240"/>
              <a:gd name="T4" fmla="*/ 2960 w 6574"/>
              <a:gd name="T5" fmla="*/ 4240 h 4240"/>
              <a:gd name="T6" fmla="*/ 5393 w 6574"/>
              <a:gd name="T7" fmla="*/ 3233 h 4240"/>
              <a:gd name="T8" fmla="*/ 6306 w 6574"/>
              <a:gd name="T9" fmla="*/ 0 h 4240"/>
              <a:gd name="T10" fmla="*/ 0 w 6574"/>
              <a:gd name="T11" fmla="*/ 0 h 4240"/>
              <a:gd name="T12" fmla="*/ 0 w 6574"/>
              <a:gd name="T13" fmla="*/ 2555 h 4240"/>
              <a:gd name="T14" fmla="*/ 69 w 6574"/>
              <a:gd name="T15" fmla="*/ 2667 h 42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574" h="4240">
                <a:moveTo>
                  <a:pt x="69" y="2667"/>
                </a:moveTo>
                <a:cubicBezTo>
                  <a:pt x="199" y="2867"/>
                  <a:pt x="352" y="3057"/>
                  <a:pt x="527" y="3233"/>
                </a:cubicBezTo>
                <a:cubicBezTo>
                  <a:pt x="1199" y="3905"/>
                  <a:pt x="2079" y="4240"/>
                  <a:pt x="2960" y="4240"/>
                </a:cubicBezTo>
                <a:cubicBezTo>
                  <a:pt x="3840" y="4240"/>
                  <a:pt x="4721" y="3905"/>
                  <a:pt x="5393" y="3233"/>
                </a:cubicBezTo>
                <a:cubicBezTo>
                  <a:pt x="6269" y="2356"/>
                  <a:pt x="6574" y="1124"/>
                  <a:pt x="6306" y="0"/>
                </a:cubicBezTo>
                <a:cubicBezTo>
                  <a:pt x="0" y="0"/>
                  <a:pt x="0" y="0"/>
                  <a:pt x="0" y="0"/>
                </a:cubicBezTo>
                <a:cubicBezTo>
                  <a:pt x="0" y="2555"/>
                  <a:pt x="0" y="2555"/>
                  <a:pt x="0" y="2555"/>
                </a:cubicBezTo>
                <a:cubicBezTo>
                  <a:pt x="22" y="2592"/>
                  <a:pt x="45" y="2630"/>
                  <a:pt x="69" y="2667"/>
                </a:cubicBezTo>
                <a:close/>
              </a:path>
            </a:pathLst>
          </a:custGeom>
          <a:solidFill>
            <a:srgbClr val="FF70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01000"/>
              </a:lnSpc>
              <a:spcBef>
                <a:spcPts val="0"/>
              </a:spcBef>
              <a:buFont typeface="Poppins" panose="00000500000000000000" pitchFamily="2" charset="0"/>
              <a:buNone/>
              <a:defRPr sz="330">
                <a:latin typeface="Arial" panose="020B0604020202020204" pitchFamily="34" charset="0"/>
              </a:defRPr>
            </a:lvl1pPr>
          </a:lstStyle>
          <a:p>
            <a:r>
              <a:rPr lang="en-GB"/>
              <a:t> </a:t>
            </a:r>
            <a:endParaRPr lang="en-GB" dirty="0"/>
          </a:p>
        </p:txBody>
      </p:sp>
      <p:sp>
        <p:nvSpPr>
          <p:cNvPr id="15" name="Frame 5 {PHJU}">
            <a:extLst>
              <a:ext uri="{FF2B5EF4-FFF2-40B4-BE49-F238E27FC236}">
                <a16:creationId xmlns:a16="http://schemas.microsoft.com/office/drawing/2014/main" id="{9E0652C2-6619-492B-9628-A7E3B0A592D7}"/>
              </a:ext>
            </a:extLst>
          </p:cNvPr>
          <p:cNvSpPr>
            <a:spLocks noGrp="1" noSelect="1"/>
          </p:cNvSpPr>
          <p:nvPr userDrawn="1">
            <p:ph type="body" idx="1000" hasCustomPrompt="1"/>
            <p:custDataLst>
              <p:custData r:id="rId3"/>
            </p:custDataLst>
          </p:nvPr>
        </p:nvSpPr>
        <p:spPr bwMode="gray">
          <a:xfrm>
            <a:off x="2714625" y="6269045"/>
            <a:ext cx="1296988" cy="271463"/>
          </a:xfrm>
          <a:custGeom>
            <a:avLst/>
            <a:gdLst>
              <a:gd name="T0" fmla="*/ 640 w 4088"/>
              <a:gd name="T1" fmla="*/ 56 h 853"/>
              <a:gd name="T2" fmla="*/ 1077 w 4088"/>
              <a:gd name="T3" fmla="*/ 82 h 853"/>
              <a:gd name="T4" fmla="*/ 197 w 4088"/>
              <a:gd name="T5" fmla="*/ 198 h 853"/>
              <a:gd name="T6" fmla="*/ 396 w 4088"/>
              <a:gd name="T7" fmla="*/ 195 h 853"/>
              <a:gd name="T8" fmla="*/ 2107 w 4088"/>
              <a:gd name="T9" fmla="*/ 549 h 853"/>
              <a:gd name="T10" fmla="*/ 1960 w 4088"/>
              <a:gd name="T11" fmla="*/ 751 h 853"/>
              <a:gd name="T12" fmla="*/ 1862 w 4088"/>
              <a:gd name="T13" fmla="*/ 358 h 853"/>
              <a:gd name="T14" fmla="*/ 1332 w 4088"/>
              <a:gd name="T15" fmla="*/ 852 h 853"/>
              <a:gd name="T16" fmla="*/ 2374 w 4088"/>
              <a:gd name="T17" fmla="*/ 150 h 853"/>
              <a:gd name="T18" fmla="*/ 2341 w 4088"/>
              <a:gd name="T19" fmla="*/ 57 h 853"/>
              <a:gd name="T20" fmla="*/ 2528 w 4088"/>
              <a:gd name="T21" fmla="*/ 214 h 853"/>
              <a:gd name="T22" fmla="*/ 2673 w 4088"/>
              <a:gd name="T23" fmla="*/ 154 h 853"/>
              <a:gd name="T24" fmla="*/ 2749 w 4088"/>
              <a:gd name="T25" fmla="*/ 214 h 853"/>
              <a:gd name="T26" fmla="*/ 2808 w 4088"/>
              <a:gd name="T27" fmla="*/ 183 h 853"/>
              <a:gd name="T28" fmla="*/ 3019 w 4088"/>
              <a:gd name="T29" fmla="*/ 151 h 853"/>
              <a:gd name="T30" fmla="*/ 2957 w 4088"/>
              <a:gd name="T31" fmla="*/ 57 h 853"/>
              <a:gd name="T32" fmla="*/ 3168 w 4088"/>
              <a:gd name="T33" fmla="*/ 55 h 853"/>
              <a:gd name="T34" fmla="*/ 3214 w 4088"/>
              <a:gd name="T35" fmla="*/ 136 h 853"/>
              <a:gd name="T36" fmla="*/ 3379 w 4088"/>
              <a:gd name="T37" fmla="*/ 57 h 853"/>
              <a:gd name="T38" fmla="*/ 3476 w 4088"/>
              <a:gd name="T39" fmla="*/ 183 h 853"/>
              <a:gd name="T40" fmla="*/ 3557 w 4088"/>
              <a:gd name="T41" fmla="*/ 57 h 853"/>
              <a:gd name="T42" fmla="*/ 3729 w 4088"/>
              <a:gd name="T43" fmla="*/ 214 h 853"/>
              <a:gd name="T44" fmla="*/ 3628 w 4088"/>
              <a:gd name="T45" fmla="*/ 214 h 853"/>
              <a:gd name="T46" fmla="*/ 2339 w 4088"/>
              <a:gd name="T47" fmla="*/ 416 h 853"/>
              <a:gd name="T48" fmla="*/ 2609 w 4088"/>
              <a:gd name="T49" fmla="*/ 326 h 853"/>
              <a:gd name="T50" fmla="*/ 2614 w 4088"/>
              <a:gd name="T51" fmla="*/ 483 h 853"/>
              <a:gd name="T52" fmla="*/ 2682 w 4088"/>
              <a:gd name="T53" fmla="*/ 483 h 853"/>
              <a:gd name="T54" fmla="*/ 2800 w 4088"/>
              <a:gd name="T55" fmla="*/ 484 h 853"/>
              <a:gd name="T56" fmla="*/ 2948 w 4088"/>
              <a:gd name="T57" fmla="*/ 388 h 853"/>
              <a:gd name="T58" fmla="*/ 3030 w 4088"/>
              <a:gd name="T59" fmla="*/ 452 h 853"/>
              <a:gd name="T60" fmla="*/ 3176 w 4088"/>
              <a:gd name="T61" fmla="*/ 342 h 853"/>
              <a:gd name="T62" fmla="*/ 3096 w 4088"/>
              <a:gd name="T63" fmla="*/ 402 h 853"/>
              <a:gd name="T64" fmla="*/ 3274 w 4088"/>
              <a:gd name="T65" fmla="*/ 455 h 853"/>
              <a:gd name="T66" fmla="*/ 3249 w 4088"/>
              <a:gd name="T67" fmla="*/ 368 h 853"/>
              <a:gd name="T68" fmla="*/ 3216 w 4088"/>
              <a:gd name="T69" fmla="*/ 371 h 853"/>
              <a:gd name="T70" fmla="*/ 3361 w 4088"/>
              <a:gd name="T71" fmla="*/ 326 h 853"/>
              <a:gd name="T72" fmla="*/ 3545 w 4088"/>
              <a:gd name="T73" fmla="*/ 326 h 853"/>
              <a:gd name="T74" fmla="*/ 3653 w 4088"/>
              <a:gd name="T75" fmla="*/ 420 h 853"/>
              <a:gd name="T76" fmla="*/ 3620 w 4088"/>
              <a:gd name="T77" fmla="*/ 483 h 853"/>
              <a:gd name="T78" fmla="*/ 3942 w 4088"/>
              <a:gd name="T79" fmla="*/ 404 h 853"/>
              <a:gd name="T80" fmla="*/ 3907 w 4088"/>
              <a:gd name="T81" fmla="*/ 404 h 853"/>
              <a:gd name="T82" fmla="*/ 4078 w 4088"/>
              <a:gd name="T83" fmla="*/ 422 h 853"/>
              <a:gd name="T84" fmla="*/ 2376 w 4088"/>
              <a:gd name="T85" fmla="*/ 749 h 853"/>
              <a:gd name="T86" fmla="*/ 2513 w 4088"/>
              <a:gd name="T87" fmla="*/ 686 h 853"/>
              <a:gd name="T88" fmla="*/ 2480 w 4088"/>
              <a:gd name="T89" fmla="*/ 592 h 853"/>
              <a:gd name="T90" fmla="*/ 2654 w 4088"/>
              <a:gd name="T91" fmla="*/ 671 h 853"/>
              <a:gd name="T92" fmla="*/ 2619 w 4088"/>
              <a:gd name="T93" fmla="*/ 671 h 853"/>
              <a:gd name="T94" fmla="*/ 2818 w 4088"/>
              <a:gd name="T95" fmla="*/ 592 h 853"/>
              <a:gd name="T96" fmla="*/ 2913 w 4088"/>
              <a:gd name="T97" fmla="*/ 749 h 853"/>
              <a:gd name="T98" fmla="*/ 2952 w 4088"/>
              <a:gd name="T99" fmla="*/ 749 h 853"/>
              <a:gd name="T100" fmla="*/ 3053 w 4088"/>
              <a:gd name="T101" fmla="*/ 689 h 853"/>
              <a:gd name="T102" fmla="*/ 3278 w 4088"/>
              <a:gd name="T103" fmla="*/ 670 h 853"/>
              <a:gd name="T104" fmla="*/ 3343 w 4088"/>
              <a:gd name="T105" fmla="*/ 592 h 853"/>
              <a:gd name="T106" fmla="*/ 3594 w 4088"/>
              <a:gd name="T107" fmla="*/ 670 h 853"/>
              <a:gd name="T108" fmla="*/ 3560 w 4088"/>
              <a:gd name="T109" fmla="*/ 671 h 853"/>
              <a:gd name="T110" fmla="*/ 3730 w 4088"/>
              <a:gd name="T111" fmla="*/ 689 h 853"/>
              <a:gd name="T112" fmla="*/ 3757 w 4088"/>
              <a:gd name="T113" fmla="*/ 611 h 853"/>
              <a:gd name="T114" fmla="*/ 3696 w 4088"/>
              <a:gd name="T115" fmla="*/ 659 h 853"/>
              <a:gd name="T116" fmla="*/ 3867 w 4088"/>
              <a:gd name="T117" fmla="*/ 749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88" h="853">
                <a:moveTo>
                  <a:pt x="1247" y="481"/>
                </a:moveTo>
                <a:cubicBezTo>
                  <a:pt x="1247" y="569"/>
                  <a:pt x="1219" y="644"/>
                  <a:pt x="1147" y="699"/>
                </a:cubicBezTo>
                <a:cubicBezTo>
                  <a:pt x="1083" y="749"/>
                  <a:pt x="1009" y="765"/>
                  <a:pt x="929" y="763"/>
                </a:cubicBezTo>
                <a:cubicBezTo>
                  <a:pt x="863" y="762"/>
                  <a:pt x="800" y="746"/>
                  <a:pt x="745" y="707"/>
                </a:cubicBezTo>
                <a:cubicBezTo>
                  <a:pt x="672" y="654"/>
                  <a:pt x="640" y="579"/>
                  <a:pt x="639" y="492"/>
                </a:cubicBezTo>
                <a:cubicBezTo>
                  <a:pt x="637" y="351"/>
                  <a:pt x="638" y="210"/>
                  <a:pt x="638" y="69"/>
                </a:cubicBezTo>
                <a:cubicBezTo>
                  <a:pt x="638" y="65"/>
                  <a:pt x="639" y="61"/>
                  <a:pt x="640" y="56"/>
                </a:cubicBezTo>
                <a:cubicBezTo>
                  <a:pt x="808" y="56"/>
                  <a:pt x="808" y="56"/>
                  <a:pt x="808" y="56"/>
                </a:cubicBezTo>
                <a:cubicBezTo>
                  <a:pt x="808" y="80"/>
                  <a:pt x="808" y="80"/>
                  <a:pt x="808" y="80"/>
                </a:cubicBezTo>
                <a:cubicBezTo>
                  <a:pt x="808" y="208"/>
                  <a:pt x="808" y="335"/>
                  <a:pt x="808" y="463"/>
                </a:cubicBezTo>
                <a:cubicBezTo>
                  <a:pt x="808" y="476"/>
                  <a:pt x="808" y="490"/>
                  <a:pt x="811" y="503"/>
                </a:cubicBezTo>
                <a:cubicBezTo>
                  <a:pt x="828" y="597"/>
                  <a:pt x="918" y="643"/>
                  <a:pt x="1005" y="602"/>
                </a:cubicBezTo>
                <a:cubicBezTo>
                  <a:pt x="1061" y="575"/>
                  <a:pt x="1076" y="525"/>
                  <a:pt x="1077" y="469"/>
                </a:cubicBezTo>
                <a:cubicBezTo>
                  <a:pt x="1077" y="340"/>
                  <a:pt x="1077" y="211"/>
                  <a:pt x="1077" y="82"/>
                </a:cubicBezTo>
                <a:cubicBezTo>
                  <a:pt x="1077" y="57"/>
                  <a:pt x="1077" y="57"/>
                  <a:pt x="1077" y="57"/>
                </a:cubicBezTo>
                <a:cubicBezTo>
                  <a:pt x="1246" y="57"/>
                  <a:pt x="1246" y="57"/>
                  <a:pt x="1246" y="57"/>
                </a:cubicBezTo>
                <a:cubicBezTo>
                  <a:pt x="1247" y="64"/>
                  <a:pt x="1247" y="70"/>
                  <a:pt x="1247" y="76"/>
                </a:cubicBezTo>
                <a:cubicBezTo>
                  <a:pt x="1247" y="211"/>
                  <a:pt x="1248" y="346"/>
                  <a:pt x="1247" y="481"/>
                </a:cubicBezTo>
                <a:close/>
                <a:moveTo>
                  <a:pt x="0" y="195"/>
                </a:moveTo>
                <a:cubicBezTo>
                  <a:pt x="35" y="195"/>
                  <a:pt x="68" y="195"/>
                  <a:pt x="101" y="195"/>
                </a:cubicBezTo>
                <a:cubicBezTo>
                  <a:pt x="133" y="196"/>
                  <a:pt x="165" y="197"/>
                  <a:pt x="197" y="198"/>
                </a:cubicBezTo>
                <a:cubicBezTo>
                  <a:pt x="198" y="229"/>
                  <a:pt x="200" y="261"/>
                  <a:pt x="200" y="293"/>
                </a:cubicBezTo>
                <a:cubicBezTo>
                  <a:pt x="200" y="435"/>
                  <a:pt x="200" y="577"/>
                  <a:pt x="200" y="719"/>
                </a:cubicBezTo>
                <a:cubicBezTo>
                  <a:pt x="200" y="728"/>
                  <a:pt x="201" y="736"/>
                  <a:pt x="201" y="744"/>
                </a:cubicBezTo>
                <a:cubicBezTo>
                  <a:pt x="369" y="744"/>
                  <a:pt x="369" y="744"/>
                  <a:pt x="369" y="744"/>
                </a:cubicBezTo>
                <a:cubicBezTo>
                  <a:pt x="369" y="718"/>
                  <a:pt x="369" y="718"/>
                  <a:pt x="369" y="718"/>
                </a:cubicBezTo>
                <a:cubicBezTo>
                  <a:pt x="369" y="221"/>
                  <a:pt x="369" y="221"/>
                  <a:pt x="369" y="221"/>
                </a:cubicBezTo>
                <a:cubicBezTo>
                  <a:pt x="369" y="195"/>
                  <a:pt x="369" y="195"/>
                  <a:pt x="396" y="195"/>
                </a:cubicBezTo>
                <a:cubicBezTo>
                  <a:pt x="447" y="195"/>
                  <a:pt x="497" y="195"/>
                  <a:pt x="548" y="195"/>
                </a:cubicBezTo>
                <a:cubicBezTo>
                  <a:pt x="555" y="195"/>
                  <a:pt x="562" y="195"/>
                  <a:pt x="569" y="194"/>
                </a:cubicBezTo>
                <a:cubicBezTo>
                  <a:pt x="569" y="56"/>
                  <a:pt x="569" y="56"/>
                  <a:pt x="569" y="56"/>
                </a:cubicBezTo>
                <a:cubicBezTo>
                  <a:pt x="0" y="56"/>
                  <a:pt x="0" y="56"/>
                  <a:pt x="0" y="56"/>
                </a:cubicBezTo>
                <a:lnTo>
                  <a:pt x="0" y="195"/>
                </a:lnTo>
                <a:close/>
                <a:moveTo>
                  <a:pt x="2129" y="529"/>
                </a:moveTo>
                <a:cubicBezTo>
                  <a:pt x="2130" y="546"/>
                  <a:pt x="2122" y="549"/>
                  <a:pt x="2107" y="549"/>
                </a:cubicBezTo>
                <a:cubicBezTo>
                  <a:pt x="1991" y="548"/>
                  <a:pt x="1875" y="549"/>
                  <a:pt x="1760" y="549"/>
                </a:cubicBezTo>
                <a:cubicBezTo>
                  <a:pt x="1730" y="549"/>
                  <a:pt x="1730" y="549"/>
                  <a:pt x="1730" y="549"/>
                </a:cubicBezTo>
                <a:cubicBezTo>
                  <a:pt x="1734" y="559"/>
                  <a:pt x="1737" y="566"/>
                  <a:pt x="1740" y="573"/>
                </a:cubicBezTo>
                <a:cubicBezTo>
                  <a:pt x="1784" y="658"/>
                  <a:pt x="1902" y="680"/>
                  <a:pt x="1977" y="617"/>
                </a:cubicBezTo>
                <a:cubicBezTo>
                  <a:pt x="1988" y="607"/>
                  <a:pt x="1997" y="606"/>
                  <a:pt x="2010" y="612"/>
                </a:cubicBezTo>
                <a:cubicBezTo>
                  <a:pt x="2041" y="626"/>
                  <a:pt x="2073" y="638"/>
                  <a:pt x="2107" y="652"/>
                </a:cubicBezTo>
                <a:cubicBezTo>
                  <a:pt x="2068" y="704"/>
                  <a:pt x="2018" y="734"/>
                  <a:pt x="1960" y="751"/>
                </a:cubicBezTo>
                <a:cubicBezTo>
                  <a:pt x="1816" y="792"/>
                  <a:pt x="1675" y="726"/>
                  <a:pt x="1628" y="592"/>
                </a:cubicBezTo>
                <a:cubicBezTo>
                  <a:pt x="1594" y="493"/>
                  <a:pt x="1613" y="402"/>
                  <a:pt x="1686" y="326"/>
                </a:cubicBezTo>
                <a:cubicBezTo>
                  <a:pt x="1759" y="250"/>
                  <a:pt x="1851" y="228"/>
                  <a:pt x="1951" y="260"/>
                </a:cubicBezTo>
                <a:cubicBezTo>
                  <a:pt x="2051" y="292"/>
                  <a:pt x="2109" y="365"/>
                  <a:pt x="2127" y="468"/>
                </a:cubicBezTo>
                <a:cubicBezTo>
                  <a:pt x="2131" y="488"/>
                  <a:pt x="2128" y="509"/>
                  <a:pt x="2129" y="529"/>
                </a:cubicBezTo>
                <a:close/>
                <a:moveTo>
                  <a:pt x="2006" y="449"/>
                </a:moveTo>
                <a:cubicBezTo>
                  <a:pt x="1988" y="393"/>
                  <a:pt x="1927" y="355"/>
                  <a:pt x="1862" y="358"/>
                </a:cubicBezTo>
                <a:cubicBezTo>
                  <a:pt x="1807" y="360"/>
                  <a:pt x="1748" y="403"/>
                  <a:pt x="1738" y="449"/>
                </a:cubicBezTo>
                <a:lnTo>
                  <a:pt x="2006" y="449"/>
                </a:lnTo>
                <a:close/>
                <a:moveTo>
                  <a:pt x="1598" y="1"/>
                </a:moveTo>
                <a:cubicBezTo>
                  <a:pt x="1582" y="0"/>
                  <a:pt x="1576" y="6"/>
                  <a:pt x="1570" y="20"/>
                </a:cubicBezTo>
                <a:cubicBezTo>
                  <a:pt x="1460" y="290"/>
                  <a:pt x="1350" y="559"/>
                  <a:pt x="1240" y="829"/>
                </a:cubicBezTo>
                <a:cubicBezTo>
                  <a:pt x="1237" y="836"/>
                  <a:pt x="1235" y="842"/>
                  <a:pt x="1232" y="852"/>
                </a:cubicBezTo>
                <a:cubicBezTo>
                  <a:pt x="1267" y="852"/>
                  <a:pt x="1300" y="851"/>
                  <a:pt x="1332" y="852"/>
                </a:cubicBezTo>
                <a:cubicBezTo>
                  <a:pt x="1348" y="853"/>
                  <a:pt x="1356" y="847"/>
                  <a:pt x="1362" y="833"/>
                </a:cubicBezTo>
                <a:cubicBezTo>
                  <a:pt x="1441" y="637"/>
                  <a:pt x="1521" y="441"/>
                  <a:pt x="1601" y="246"/>
                </a:cubicBezTo>
                <a:cubicBezTo>
                  <a:pt x="1634" y="166"/>
                  <a:pt x="1667" y="85"/>
                  <a:pt x="1701" y="1"/>
                </a:cubicBezTo>
                <a:cubicBezTo>
                  <a:pt x="1664" y="1"/>
                  <a:pt x="1631" y="2"/>
                  <a:pt x="1598" y="1"/>
                </a:cubicBezTo>
                <a:close/>
                <a:moveTo>
                  <a:pt x="2456" y="183"/>
                </a:moveTo>
                <a:cubicBezTo>
                  <a:pt x="2374" y="183"/>
                  <a:pt x="2374" y="183"/>
                  <a:pt x="2374" y="183"/>
                </a:cubicBezTo>
                <a:cubicBezTo>
                  <a:pt x="2374" y="150"/>
                  <a:pt x="2374" y="150"/>
                  <a:pt x="2374" y="150"/>
                </a:cubicBezTo>
                <a:cubicBezTo>
                  <a:pt x="2445" y="150"/>
                  <a:pt x="2445" y="150"/>
                  <a:pt x="2445" y="150"/>
                </a:cubicBezTo>
                <a:cubicBezTo>
                  <a:pt x="2445" y="120"/>
                  <a:pt x="2445" y="120"/>
                  <a:pt x="2445" y="120"/>
                </a:cubicBezTo>
                <a:cubicBezTo>
                  <a:pt x="2374" y="120"/>
                  <a:pt x="2374" y="120"/>
                  <a:pt x="2374" y="120"/>
                </a:cubicBezTo>
                <a:cubicBezTo>
                  <a:pt x="2374" y="88"/>
                  <a:pt x="2374" y="88"/>
                  <a:pt x="2374" y="88"/>
                </a:cubicBezTo>
                <a:cubicBezTo>
                  <a:pt x="2455" y="88"/>
                  <a:pt x="2455" y="88"/>
                  <a:pt x="2455" y="88"/>
                </a:cubicBezTo>
                <a:cubicBezTo>
                  <a:pt x="2455" y="57"/>
                  <a:pt x="2455" y="57"/>
                  <a:pt x="2455" y="57"/>
                </a:cubicBezTo>
                <a:cubicBezTo>
                  <a:pt x="2341" y="57"/>
                  <a:pt x="2341" y="57"/>
                  <a:pt x="2341" y="57"/>
                </a:cubicBezTo>
                <a:cubicBezTo>
                  <a:pt x="2341" y="214"/>
                  <a:pt x="2341" y="214"/>
                  <a:pt x="2341" y="214"/>
                </a:cubicBezTo>
                <a:cubicBezTo>
                  <a:pt x="2456" y="214"/>
                  <a:pt x="2456" y="214"/>
                  <a:pt x="2456" y="214"/>
                </a:cubicBezTo>
                <a:lnTo>
                  <a:pt x="2456" y="183"/>
                </a:lnTo>
                <a:close/>
                <a:moveTo>
                  <a:pt x="2528" y="57"/>
                </a:moveTo>
                <a:cubicBezTo>
                  <a:pt x="2495" y="57"/>
                  <a:pt x="2495" y="57"/>
                  <a:pt x="2495" y="57"/>
                </a:cubicBezTo>
                <a:cubicBezTo>
                  <a:pt x="2495" y="214"/>
                  <a:pt x="2495" y="214"/>
                  <a:pt x="2495" y="214"/>
                </a:cubicBezTo>
                <a:cubicBezTo>
                  <a:pt x="2528" y="214"/>
                  <a:pt x="2528" y="214"/>
                  <a:pt x="2528" y="214"/>
                </a:cubicBezTo>
                <a:lnTo>
                  <a:pt x="2528" y="57"/>
                </a:lnTo>
                <a:close/>
                <a:moveTo>
                  <a:pt x="2604" y="114"/>
                </a:moveTo>
                <a:cubicBezTo>
                  <a:pt x="2678" y="214"/>
                  <a:pt x="2678" y="214"/>
                  <a:pt x="2678" y="214"/>
                </a:cubicBezTo>
                <a:cubicBezTo>
                  <a:pt x="2706" y="214"/>
                  <a:pt x="2706" y="214"/>
                  <a:pt x="2706" y="214"/>
                </a:cubicBezTo>
                <a:cubicBezTo>
                  <a:pt x="2706" y="57"/>
                  <a:pt x="2706" y="57"/>
                  <a:pt x="2706" y="57"/>
                </a:cubicBezTo>
                <a:cubicBezTo>
                  <a:pt x="2673" y="57"/>
                  <a:pt x="2673" y="57"/>
                  <a:pt x="2673" y="57"/>
                </a:cubicBezTo>
                <a:cubicBezTo>
                  <a:pt x="2673" y="154"/>
                  <a:pt x="2673" y="154"/>
                  <a:pt x="2673" y="154"/>
                </a:cubicBezTo>
                <a:cubicBezTo>
                  <a:pt x="2602" y="57"/>
                  <a:pt x="2602" y="57"/>
                  <a:pt x="2602" y="57"/>
                </a:cubicBezTo>
                <a:cubicBezTo>
                  <a:pt x="2572" y="57"/>
                  <a:pt x="2572" y="57"/>
                  <a:pt x="2572" y="57"/>
                </a:cubicBezTo>
                <a:cubicBezTo>
                  <a:pt x="2572" y="214"/>
                  <a:pt x="2572" y="214"/>
                  <a:pt x="2572" y="214"/>
                </a:cubicBezTo>
                <a:cubicBezTo>
                  <a:pt x="2604" y="214"/>
                  <a:pt x="2604" y="214"/>
                  <a:pt x="2604" y="214"/>
                </a:cubicBezTo>
                <a:lnTo>
                  <a:pt x="2604" y="114"/>
                </a:lnTo>
                <a:close/>
                <a:moveTo>
                  <a:pt x="2808" y="214"/>
                </a:moveTo>
                <a:cubicBezTo>
                  <a:pt x="2749" y="214"/>
                  <a:pt x="2749" y="214"/>
                  <a:pt x="2749" y="214"/>
                </a:cubicBezTo>
                <a:cubicBezTo>
                  <a:pt x="2749" y="57"/>
                  <a:pt x="2749" y="57"/>
                  <a:pt x="2749" y="57"/>
                </a:cubicBezTo>
                <a:cubicBezTo>
                  <a:pt x="2808" y="57"/>
                  <a:pt x="2808" y="57"/>
                  <a:pt x="2808" y="57"/>
                </a:cubicBezTo>
                <a:cubicBezTo>
                  <a:pt x="2856" y="57"/>
                  <a:pt x="2889" y="91"/>
                  <a:pt x="2889" y="135"/>
                </a:cubicBezTo>
                <a:cubicBezTo>
                  <a:pt x="2889" y="136"/>
                  <a:pt x="2889" y="136"/>
                  <a:pt x="2889" y="136"/>
                </a:cubicBezTo>
                <a:cubicBezTo>
                  <a:pt x="2889" y="180"/>
                  <a:pt x="2856" y="214"/>
                  <a:pt x="2808" y="214"/>
                </a:cubicBezTo>
                <a:close/>
                <a:moveTo>
                  <a:pt x="2783" y="183"/>
                </a:moveTo>
                <a:cubicBezTo>
                  <a:pt x="2808" y="183"/>
                  <a:pt x="2808" y="183"/>
                  <a:pt x="2808" y="183"/>
                </a:cubicBezTo>
                <a:cubicBezTo>
                  <a:pt x="2835" y="183"/>
                  <a:pt x="2854" y="164"/>
                  <a:pt x="2854" y="136"/>
                </a:cubicBezTo>
                <a:cubicBezTo>
                  <a:pt x="2854" y="136"/>
                  <a:pt x="2854" y="136"/>
                  <a:pt x="2854" y="136"/>
                </a:cubicBezTo>
                <a:cubicBezTo>
                  <a:pt x="2854" y="108"/>
                  <a:pt x="2835" y="88"/>
                  <a:pt x="2808" y="88"/>
                </a:cubicBezTo>
                <a:cubicBezTo>
                  <a:pt x="2783" y="88"/>
                  <a:pt x="2783" y="88"/>
                  <a:pt x="2783" y="88"/>
                </a:cubicBezTo>
                <a:lnTo>
                  <a:pt x="2783" y="183"/>
                </a:lnTo>
                <a:close/>
                <a:moveTo>
                  <a:pt x="2957" y="151"/>
                </a:moveTo>
                <a:cubicBezTo>
                  <a:pt x="3019" y="151"/>
                  <a:pt x="3019" y="151"/>
                  <a:pt x="3019" y="151"/>
                </a:cubicBezTo>
                <a:cubicBezTo>
                  <a:pt x="3019" y="214"/>
                  <a:pt x="3019" y="214"/>
                  <a:pt x="3019" y="214"/>
                </a:cubicBezTo>
                <a:cubicBezTo>
                  <a:pt x="3052" y="214"/>
                  <a:pt x="3052" y="214"/>
                  <a:pt x="3052" y="214"/>
                </a:cubicBezTo>
                <a:cubicBezTo>
                  <a:pt x="3052" y="57"/>
                  <a:pt x="3052" y="57"/>
                  <a:pt x="3052" y="57"/>
                </a:cubicBezTo>
                <a:cubicBezTo>
                  <a:pt x="3019" y="57"/>
                  <a:pt x="3019" y="57"/>
                  <a:pt x="3019" y="57"/>
                </a:cubicBezTo>
                <a:cubicBezTo>
                  <a:pt x="3019" y="119"/>
                  <a:pt x="3019" y="119"/>
                  <a:pt x="3019" y="119"/>
                </a:cubicBezTo>
                <a:cubicBezTo>
                  <a:pt x="2957" y="119"/>
                  <a:pt x="2957" y="119"/>
                  <a:pt x="2957" y="119"/>
                </a:cubicBezTo>
                <a:cubicBezTo>
                  <a:pt x="2957" y="57"/>
                  <a:pt x="2957" y="57"/>
                  <a:pt x="2957" y="57"/>
                </a:cubicBezTo>
                <a:cubicBezTo>
                  <a:pt x="2924" y="57"/>
                  <a:pt x="2924" y="57"/>
                  <a:pt x="2924" y="57"/>
                </a:cubicBezTo>
                <a:cubicBezTo>
                  <a:pt x="2924" y="214"/>
                  <a:pt x="2924" y="214"/>
                  <a:pt x="2924" y="214"/>
                </a:cubicBezTo>
                <a:cubicBezTo>
                  <a:pt x="2957" y="214"/>
                  <a:pt x="2957" y="214"/>
                  <a:pt x="2957" y="214"/>
                </a:cubicBezTo>
                <a:lnTo>
                  <a:pt x="2957" y="151"/>
                </a:lnTo>
                <a:close/>
                <a:moveTo>
                  <a:pt x="3088" y="136"/>
                </a:moveTo>
                <a:cubicBezTo>
                  <a:pt x="3088" y="136"/>
                  <a:pt x="3088" y="136"/>
                  <a:pt x="3088" y="136"/>
                </a:cubicBezTo>
                <a:cubicBezTo>
                  <a:pt x="3088" y="91"/>
                  <a:pt x="3122" y="55"/>
                  <a:pt x="3168" y="55"/>
                </a:cubicBezTo>
                <a:cubicBezTo>
                  <a:pt x="3215" y="55"/>
                  <a:pt x="3248" y="91"/>
                  <a:pt x="3248" y="135"/>
                </a:cubicBezTo>
                <a:cubicBezTo>
                  <a:pt x="3248" y="136"/>
                  <a:pt x="3248" y="136"/>
                  <a:pt x="3248" y="136"/>
                </a:cubicBezTo>
                <a:cubicBezTo>
                  <a:pt x="3248" y="180"/>
                  <a:pt x="3214" y="217"/>
                  <a:pt x="3168" y="217"/>
                </a:cubicBezTo>
                <a:cubicBezTo>
                  <a:pt x="3121" y="217"/>
                  <a:pt x="3088" y="181"/>
                  <a:pt x="3088" y="136"/>
                </a:cubicBezTo>
                <a:close/>
                <a:moveTo>
                  <a:pt x="3122" y="136"/>
                </a:moveTo>
                <a:cubicBezTo>
                  <a:pt x="3122" y="163"/>
                  <a:pt x="3141" y="185"/>
                  <a:pt x="3168" y="185"/>
                </a:cubicBezTo>
                <a:cubicBezTo>
                  <a:pt x="3195" y="185"/>
                  <a:pt x="3214" y="163"/>
                  <a:pt x="3214" y="136"/>
                </a:cubicBezTo>
                <a:cubicBezTo>
                  <a:pt x="3214" y="136"/>
                  <a:pt x="3214" y="136"/>
                  <a:pt x="3214" y="136"/>
                </a:cubicBezTo>
                <a:cubicBezTo>
                  <a:pt x="3214" y="109"/>
                  <a:pt x="3195" y="86"/>
                  <a:pt x="3168" y="86"/>
                </a:cubicBezTo>
                <a:cubicBezTo>
                  <a:pt x="3141" y="86"/>
                  <a:pt x="3122" y="108"/>
                  <a:pt x="3122" y="135"/>
                </a:cubicBezTo>
                <a:lnTo>
                  <a:pt x="3122" y="136"/>
                </a:lnTo>
                <a:close/>
                <a:moveTo>
                  <a:pt x="3353" y="215"/>
                </a:moveTo>
                <a:cubicBezTo>
                  <a:pt x="3414" y="57"/>
                  <a:pt x="3414" y="57"/>
                  <a:pt x="3414" y="57"/>
                </a:cubicBezTo>
                <a:cubicBezTo>
                  <a:pt x="3379" y="57"/>
                  <a:pt x="3379" y="57"/>
                  <a:pt x="3379" y="57"/>
                </a:cubicBezTo>
                <a:cubicBezTo>
                  <a:pt x="3339" y="168"/>
                  <a:pt x="3339" y="168"/>
                  <a:pt x="3339" y="168"/>
                </a:cubicBezTo>
                <a:cubicBezTo>
                  <a:pt x="3300" y="57"/>
                  <a:pt x="3300" y="57"/>
                  <a:pt x="3300" y="57"/>
                </a:cubicBezTo>
                <a:cubicBezTo>
                  <a:pt x="3263" y="57"/>
                  <a:pt x="3263" y="57"/>
                  <a:pt x="3263" y="57"/>
                </a:cubicBezTo>
                <a:cubicBezTo>
                  <a:pt x="3324" y="215"/>
                  <a:pt x="3324" y="215"/>
                  <a:pt x="3324" y="215"/>
                </a:cubicBezTo>
                <a:lnTo>
                  <a:pt x="3353" y="215"/>
                </a:lnTo>
                <a:close/>
                <a:moveTo>
                  <a:pt x="3558" y="183"/>
                </a:moveTo>
                <a:cubicBezTo>
                  <a:pt x="3476" y="183"/>
                  <a:pt x="3476" y="183"/>
                  <a:pt x="3476" y="183"/>
                </a:cubicBezTo>
                <a:cubicBezTo>
                  <a:pt x="3476" y="150"/>
                  <a:pt x="3476" y="150"/>
                  <a:pt x="3476" y="150"/>
                </a:cubicBezTo>
                <a:cubicBezTo>
                  <a:pt x="3547" y="150"/>
                  <a:pt x="3547" y="150"/>
                  <a:pt x="3547" y="150"/>
                </a:cubicBezTo>
                <a:cubicBezTo>
                  <a:pt x="3547" y="120"/>
                  <a:pt x="3547" y="120"/>
                  <a:pt x="3547" y="120"/>
                </a:cubicBezTo>
                <a:cubicBezTo>
                  <a:pt x="3476" y="120"/>
                  <a:pt x="3476" y="120"/>
                  <a:pt x="3476" y="120"/>
                </a:cubicBezTo>
                <a:cubicBezTo>
                  <a:pt x="3476" y="88"/>
                  <a:pt x="3476" y="88"/>
                  <a:pt x="3476" y="88"/>
                </a:cubicBezTo>
                <a:cubicBezTo>
                  <a:pt x="3557" y="88"/>
                  <a:pt x="3557" y="88"/>
                  <a:pt x="3557" y="88"/>
                </a:cubicBezTo>
                <a:cubicBezTo>
                  <a:pt x="3557" y="57"/>
                  <a:pt x="3557" y="57"/>
                  <a:pt x="3557" y="57"/>
                </a:cubicBezTo>
                <a:cubicBezTo>
                  <a:pt x="3443" y="57"/>
                  <a:pt x="3443" y="57"/>
                  <a:pt x="3443" y="57"/>
                </a:cubicBezTo>
                <a:cubicBezTo>
                  <a:pt x="3443" y="214"/>
                  <a:pt x="3443" y="214"/>
                  <a:pt x="3443" y="214"/>
                </a:cubicBezTo>
                <a:cubicBezTo>
                  <a:pt x="3558" y="214"/>
                  <a:pt x="3558" y="214"/>
                  <a:pt x="3558" y="214"/>
                </a:cubicBezTo>
                <a:lnTo>
                  <a:pt x="3558" y="183"/>
                </a:lnTo>
                <a:close/>
                <a:moveTo>
                  <a:pt x="3628" y="114"/>
                </a:moveTo>
                <a:cubicBezTo>
                  <a:pt x="3701" y="214"/>
                  <a:pt x="3701" y="214"/>
                  <a:pt x="3701" y="214"/>
                </a:cubicBezTo>
                <a:cubicBezTo>
                  <a:pt x="3729" y="214"/>
                  <a:pt x="3729" y="214"/>
                  <a:pt x="3729" y="214"/>
                </a:cubicBezTo>
                <a:cubicBezTo>
                  <a:pt x="3729" y="57"/>
                  <a:pt x="3729" y="57"/>
                  <a:pt x="3729" y="57"/>
                </a:cubicBezTo>
                <a:cubicBezTo>
                  <a:pt x="3697" y="57"/>
                  <a:pt x="3697" y="57"/>
                  <a:pt x="3697" y="57"/>
                </a:cubicBezTo>
                <a:cubicBezTo>
                  <a:pt x="3697" y="154"/>
                  <a:pt x="3697" y="154"/>
                  <a:pt x="3697" y="154"/>
                </a:cubicBezTo>
                <a:cubicBezTo>
                  <a:pt x="3626" y="57"/>
                  <a:pt x="3626" y="57"/>
                  <a:pt x="3626" y="57"/>
                </a:cubicBezTo>
                <a:cubicBezTo>
                  <a:pt x="3595" y="57"/>
                  <a:pt x="3595" y="57"/>
                  <a:pt x="3595" y="57"/>
                </a:cubicBezTo>
                <a:cubicBezTo>
                  <a:pt x="3595" y="214"/>
                  <a:pt x="3595" y="214"/>
                  <a:pt x="3595" y="214"/>
                </a:cubicBezTo>
                <a:cubicBezTo>
                  <a:pt x="3628" y="214"/>
                  <a:pt x="3628" y="214"/>
                  <a:pt x="3628" y="214"/>
                </a:cubicBezTo>
                <a:lnTo>
                  <a:pt x="3628" y="114"/>
                </a:lnTo>
                <a:close/>
                <a:moveTo>
                  <a:pt x="2437" y="416"/>
                </a:moveTo>
                <a:cubicBezTo>
                  <a:pt x="2437" y="441"/>
                  <a:pt x="2425" y="453"/>
                  <a:pt x="2404" y="453"/>
                </a:cubicBezTo>
                <a:cubicBezTo>
                  <a:pt x="2384" y="453"/>
                  <a:pt x="2372" y="440"/>
                  <a:pt x="2372" y="415"/>
                </a:cubicBezTo>
                <a:cubicBezTo>
                  <a:pt x="2372" y="326"/>
                  <a:pt x="2372" y="326"/>
                  <a:pt x="2372" y="326"/>
                </a:cubicBezTo>
                <a:cubicBezTo>
                  <a:pt x="2339" y="326"/>
                  <a:pt x="2339" y="326"/>
                  <a:pt x="2339" y="326"/>
                </a:cubicBezTo>
                <a:cubicBezTo>
                  <a:pt x="2339" y="416"/>
                  <a:pt x="2339" y="416"/>
                  <a:pt x="2339" y="416"/>
                </a:cubicBezTo>
                <a:cubicBezTo>
                  <a:pt x="2339" y="462"/>
                  <a:pt x="2363" y="485"/>
                  <a:pt x="2404" y="485"/>
                </a:cubicBezTo>
                <a:cubicBezTo>
                  <a:pt x="2445" y="485"/>
                  <a:pt x="2470" y="462"/>
                  <a:pt x="2470" y="414"/>
                </a:cubicBezTo>
                <a:cubicBezTo>
                  <a:pt x="2470" y="326"/>
                  <a:pt x="2470" y="326"/>
                  <a:pt x="2470" y="326"/>
                </a:cubicBezTo>
                <a:cubicBezTo>
                  <a:pt x="2437" y="326"/>
                  <a:pt x="2437" y="326"/>
                  <a:pt x="2437" y="326"/>
                </a:cubicBezTo>
                <a:lnTo>
                  <a:pt x="2437" y="416"/>
                </a:lnTo>
                <a:close/>
                <a:moveTo>
                  <a:pt x="2642" y="326"/>
                </a:moveTo>
                <a:cubicBezTo>
                  <a:pt x="2609" y="326"/>
                  <a:pt x="2609" y="326"/>
                  <a:pt x="2609" y="326"/>
                </a:cubicBezTo>
                <a:cubicBezTo>
                  <a:pt x="2609" y="422"/>
                  <a:pt x="2609" y="422"/>
                  <a:pt x="2609" y="422"/>
                </a:cubicBezTo>
                <a:cubicBezTo>
                  <a:pt x="2538" y="326"/>
                  <a:pt x="2538" y="326"/>
                  <a:pt x="2538" y="326"/>
                </a:cubicBezTo>
                <a:cubicBezTo>
                  <a:pt x="2508" y="326"/>
                  <a:pt x="2508" y="326"/>
                  <a:pt x="2508" y="326"/>
                </a:cubicBezTo>
                <a:cubicBezTo>
                  <a:pt x="2508" y="483"/>
                  <a:pt x="2508" y="483"/>
                  <a:pt x="2508" y="483"/>
                </a:cubicBezTo>
                <a:cubicBezTo>
                  <a:pt x="2540" y="483"/>
                  <a:pt x="2540" y="483"/>
                  <a:pt x="2540" y="483"/>
                </a:cubicBezTo>
                <a:cubicBezTo>
                  <a:pt x="2540" y="383"/>
                  <a:pt x="2540" y="383"/>
                  <a:pt x="2540" y="383"/>
                </a:cubicBezTo>
                <a:cubicBezTo>
                  <a:pt x="2614" y="483"/>
                  <a:pt x="2614" y="483"/>
                  <a:pt x="2614" y="483"/>
                </a:cubicBezTo>
                <a:cubicBezTo>
                  <a:pt x="2642" y="483"/>
                  <a:pt x="2642" y="483"/>
                  <a:pt x="2642" y="483"/>
                </a:cubicBezTo>
                <a:lnTo>
                  <a:pt x="2642" y="326"/>
                </a:lnTo>
                <a:close/>
                <a:moveTo>
                  <a:pt x="2682" y="483"/>
                </a:moveTo>
                <a:cubicBezTo>
                  <a:pt x="2715" y="483"/>
                  <a:pt x="2715" y="483"/>
                  <a:pt x="2715" y="483"/>
                </a:cubicBezTo>
                <a:cubicBezTo>
                  <a:pt x="2715" y="326"/>
                  <a:pt x="2715" y="326"/>
                  <a:pt x="2715" y="326"/>
                </a:cubicBezTo>
                <a:cubicBezTo>
                  <a:pt x="2682" y="326"/>
                  <a:pt x="2682" y="326"/>
                  <a:pt x="2682" y="326"/>
                </a:cubicBezTo>
                <a:lnTo>
                  <a:pt x="2682" y="483"/>
                </a:lnTo>
                <a:close/>
                <a:moveTo>
                  <a:pt x="2830" y="484"/>
                </a:moveTo>
                <a:cubicBezTo>
                  <a:pt x="2891" y="326"/>
                  <a:pt x="2891" y="326"/>
                  <a:pt x="2891" y="326"/>
                </a:cubicBezTo>
                <a:cubicBezTo>
                  <a:pt x="2855" y="326"/>
                  <a:pt x="2855" y="326"/>
                  <a:pt x="2855" y="326"/>
                </a:cubicBezTo>
                <a:cubicBezTo>
                  <a:pt x="2815" y="436"/>
                  <a:pt x="2815" y="436"/>
                  <a:pt x="2815" y="436"/>
                </a:cubicBezTo>
                <a:cubicBezTo>
                  <a:pt x="2776" y="326"/>
                  <a:pt x="2776" y="326"/>
                  <a:pt x="2776" y="326"/>
                </a:cubicBezTo>
                <a:cubicBezTo>
                  <a:pt x="2739" y="326"/>
                  <a:pt x="2739" y="326"/>
                  <a:pt x="2739" y="326"/>
                </a:cubicBezTo>
                <a:cubicBezTo>
                  <a:pt x="2800" y="484"/>
                  <a:pt x="2800" y="484"/>
                  <a:pt x="2800" y="484"/>
                </a:cubicBezTo>
                <a:lnTo>
                  <a:pt x="2830" y="484"/>
                </a:lnTo>
                <a:close/>
                <a:moveTo>
                  <a:pt x="3030" y="452"/>
                </a:moveTo>
                <a:cubicBezTo>
                  <a:pt x="2948" y="452"/>
                  <a:pt x="2948" y="452"/>
                  <a:pt x="2948" y="452"/>
                </a:cubicBezTo>
                <a:cubicBezTo>
                  <a:pt x="2948" y="419"/>
                  <a:pt x="2948" y="419"/>
                  <a:pt x="2948" y="419"/>
                </a:cubicBezTo>
                <a:cubicBezTo>
                  <a:pt x="3019" y="419"/>
                  <a:pt x="3019" y="419"/>
                  <a:pt x="3019" y="419"/>
                </a:cubicBezTo>
                <a:cubicBezTo>
                  <a:pt x="3019" y="388"/>
                  <a:pt x="3019" y="388"/>
                  <a:pt x="3019" y="388"/>
                </a:cubicBezTo>
                <a:cubicBezTo>
                  <a:pt x="2948" y="388"/>
                  <a:pt x="2948" y="388"/>
                  <a:pt x="2948" y="388"/>
                </a:cubicBezTo>
                <a:cubicBezTo>
                  <a:pt x="2948" y="357"/>
                  <a:pt x="2948" y="357"/>
                  <a:pt x="2948" y="357"/>
                </a:cubicBezTo>
                <a:cubicBezTo>
                  <a:pt x="3029" y="357"/>
                  <a:pt x="3029" y="357"/>
                  <a:pt x="3029" y="357"/>
                </a:cubicBezTo>
                <a:cubicBezTo>
                  <a:pt x="3029" y="326"/>
                  <a:pt x="3029" y="326"/>
                  <a:pt x="3029" y="326"/>
                </a:cubicBezTo>
                <a:cubicBezTo>
                  <a:pt x="2915" y="326"/>
                  <a:pt x="2915" y="326"/>
                  <a:pt x="2915" y="326"/>
                </a:cubicBezTo>
                <a:cubicBezTo>
                  <a:pt x="2915" y="483"/>
                  <a:pt x="2915" y="483"/>
                  <a:pt x="2915" y="483"/>
                </a:cubicBezTo>
                <a:cubicBezTo>
                  <a:pt x="3030" y="483"/>
                  <a:pt x="3030" y="483"/>
                  <a:pt x="3030" y="483"/>
                </a:cubicBezTo>
                <a:lnTo>
                  <a:pt x="3030" y="452"/>
                </a:lnTo>
                <a:close/>
                <a:moveTo>
                  <a:pt x="3122" y="433"/>
                </a:moveTo>
                <a:cubicBezTo>
                  <a:pt x="3096" y="433"/>
                  <a:pt x="3096" y="433"/>
                  <a:pt x="3096" y="433"/>
                </a:cubicBezTo>
                <a:cubicBezTo>
                  <a:pt x="3096" y="483"/>
                  <a:pt x="3096" y="483"/>
                  <a:pt x="3096" y="483"/>
                </a:cubicBezTo>
                <a:cubicBezTo>
                  <a:pt x="3063" y="483"/>
                  <a:pt x="3063" y="483"/>
                  <a:pt x="3063" y="483"/>
                </a:cubicBezTo>
                <a:cubicBezTo>
                  <a:pt x="3063" y="326"/>
                  <a:pt x="3063" y="326"/>
                  <a:pt x="3063" y="326"/>
                </a:cubicBezTo>
                <a:cubicBezTo>
                  <a:pt x="3132" y="326"/>
                  <a:pt x="3132" y="326"/>
                  <a:pt x="3132" y="326"/>
                </a:cubicBezTo>
                <a:cubicBezTo>
                  <a:pt x="3151" y="326"/>
                  <a:pt x="3166" y="331"/>
                  <a:pt x="3176" y="342"/>
                </a:cubicBezTo>
                <a:cubicBezTo>
                  <a:pt x="3184" y="350"/>
                  <a:pt x="3189" y="363"/>
                  <a:pt x="3189" y="378"/>
                </a:cubicBezTo>
                <a:cubicBezTo>
                  <a:pt x="3189" y="378"/>
                  <a:pt x="3189" y="378"/>
                  <a:pt x="3189" y="378"/>
                </a:cubicBezTo>
                <a:cubicBezTo>
                  <a:pt x="3189" y="403"/>
                  <a:pt x="3176" y="419"/>
                  <a:pt x="3157" y="427"/>
                </a:cubicBezTo>
                <a:cubicBezTo>
                  <a:pt x="3193" y="483"/>
                  <a:pt x="3193" y="483"/>
                  <a:pt x="3193" y="483"/>
                </a:cubicBezTo>
                <a:cubicBezTo>
                  <a:pt x="3155" y="483"/>
                  <a:pt x="3155" y="483"/>
                  <a:pt x="3155" y="483"/>
                </a:cubicBezTo>
                <a:lnTo>
                  <a:pt x="3122" y="433"/>
                </a:lnTo>
                <a:close/>
                <a:moveTo>
                  <a:pt x="3096" y="402"/>
                </a:moveTo>
                <a:cubicBezTo>
                  <a:pt x="3130" y="402"/>
                  <a:pt x="3130" y="402"/>
                  <a:pt x="3130" y="402"/>
                </a:cubicBezTo>
                <a:cubicBezTo>
                  <a:pt x="3146" y="402"/>
                  <a:pt x="3155" y="393"/>
                  <a:pt x="3155" y="380"/>
                </a:cubicBezTo>
                <a:cubicBezTo>
                  <a:pt x="3155" y="379"/>
                  <a:pt x="3155" y="379"/>
                  <a:pt x="3155" y="379"/>
                </a:cubicBezTo>
                <a:cubicBezTo>
                  <a:pt x="3155" y="365"/>
                  <a:pt x="3145" y="357"/>
                  <a:pt x="3129" y="357"/>
                </a:cubicBezTo>
                <a:cubicBezTo>
                  <a:pt x="3096" y="357"/>
                  <a:pt x="3096" y="357"/>
                  <a:pt x="3096" y="357"/>
                </a:cubicBezTo>
                <a:lnTo>
                  <a:pt x="3096" y="402"/>
                </a:lnTo>
                <a:close/>
                <a:moveTo>
                  <a:pt x="3274" y="455"/>
                </a:moveTo>
                <a:cubicBezTo>
                  <a:pt x="3257" y="455"/>
                  <a:pt x="3243" y="447"/>
                  <a:pt x="3229" y="435"/>
                </a:cubicBezTo>
                <a:cubicBezTo>
                  <a:pt x="3210" y="460"/>
                  <a:pt x="3210" y="460"/>
                  <a:pt x="3210" y="460"/>
                </a:cubicBezTo>
                <a:cubicBezTo>
                  <a:pt x="3228" y="477"/>
                  <a:pt x="3251" y="485"/>
                  <a:pt x="3274" y="485"/>
                </a:cubicBezTo>
                <a:cubicBezTo>
                  <a:pt x="3306" y="485"/>
                  <a:pt x="3329" y="468"/>
                  <a:pt x="3329" y="436"/>
                </a:cubicBezTo>
                <a:cubicBezTo>
                  <a:pt x="3329" y="436"/>
                  <a:pt x="3329" y="436"/>
                  <a:pt x="3329" y="436"/>
                </a:cubicBezTo>
                <a:cubicBezTo>
                  <a:pt x="3329" y="409"/>
                  <a:pt x="3312" y="397"/>
                  <a:pt x="3281" y="389"/>
                </a:cubicBezTo>
                <a:cubicBezTo>
                  <a:pt x="3255" y="382"/>
                  <a:pt x="3249" y="379"/>
                  <a:pt x="3249" y="368"/>
                </a:cubicBezTo>
                <a:cubicBezTo>
                  <a:pt x="3249" y="368"/>
                  <a:pt x="3249" y="368"/>
                  <a:pt x="3249" y="368"/>
                </a:cubicBezTo>
                <a:cubicBezTo>
                  <a:pt x="3249" y="360"/>
                  <a:pt x="3255" y="354"/>
                  <a:pt x="3268" y="354"/>
                </a:cubicBezTo>
                <a:cubicBezTo>
                  <a:pt x="3281" y="354"/>
                  <a:pt x="3294" y="360"/>
                  <a:pt x="3307" y="370"/>
                </a:cubicBezTo>
                <a:cubicBezTo>
                  <a:pt x="3325" y="344"/>
                  <a:pt x="3325" y="344"/>
                  <a:pt x="3325" y="344"/>
                </a:cubicBezTo>
                <a:cubicBezTo>
                  <a:pt x="3309" y="331"/>
                  <a:pt x="3291" y="324"/>
                  <a:pt x="3269" y="324"/>
                </a:cubicBezTo>
                <a:cubicBezTo>
                  <a:pt x="3238" y="324"/>
                  <a:pt x="3216" y="342"/>
                  <a:pt x="3216" y="371"/>
                </a:cubicBezTo>
                <a:cubicBezTo>
                  <a:pt x="3216" y="371"/>
                  <a:pt x="3216" y="371"/>
                  <a:pt x="3216" y="371"/>
                </a:cubicBezTo>
                <a:cubicBezTo>
                  <a:pt x="3216" y="403"/>
                  <a:pt x="3235" y="411"/>
                  <a:pt x="3266" y="419"/>
                </a:cubicBezTo>
                <a:cubicBezTo>
                  <a:pt x="3291" y="426"/>
                  <a:pt x="3296" y="431"/>
                  <a:pt x="3296" y="439"/>
                </a:cubicBezTo>
                <a:cubicBezTo>
                  <a:pt x="3296" y="440"/>
                  <a:pt x="3296" y="440"/>
                  <a:pt x="3296" y="440"/>
                </a:cubicBezTo>
                <a:cubicBezTo>
                  <a:pt x="3296" y="449"/>
                  <a:pt x="3288" y="455"/>
                  <a:pt x="3274" y="455"/>
                </a:cubicBezTo>
                <a:close/>
                <a:moveTo>
                  <a:pt x="3394" y="483"/>
                </a:moveTo>
                <a:cubicBezTo>
                  <a:pt x="3394" y="326"/>
                  <a:pt x="3394" y="326"/>
                  <a:pt x="3394" y="326"/>
                </a:cubicBezTo>
                <a:cubicBezTo>
                  <a:pt x="3361" y="326"/>
                  <a:pt x="3361" y="326"/>
                  <a:pt x="3361" y="326"/>
                </a:cubicBezTo>
                <a:cubicBezTo>
                  <a:pt x="3361" y="483"/>
                  <a:pt x="3361" y="483"/>
                  <a:pt x="3361" y="483"/>
                </a:cubicBezTo>
                <a:lnTo>
                  <a:pt x="3394" y="483"/>
                </a:lnTo>
                <a:close/>
                <a:moveTo>
                  <a:pt x="3466" y="483"/>
                </a:moveTo>
                <a:cubicBezTo>
                  <a:pt x="3499" y="483"/>
                  <a:pt x="3499" y="483"/>
                  <a:pt x="3499" y="483"/>
                </a:cubicBezTo>
                <a:cubicBezTo>
                  <a:pt x="3499" y="358"/>
                  <a:pt x="3499" y="358"/>
                  <a:pt x="3499" y="358"/>
                </a:cubicBezTo>
                <a:cubicBezTo>
                  <a:pt x="3545" y="358"/>
                  <a:pt x="3545" y="358"/>
                  <a:pt x="3545" y="358"/>
                </a:cubicBezTo>
                <a:cubicBezTo>
                  <a:pt x="3545" y="326"/>
                  <a:pt x="3545" y="326"/>
                  <a:pt x="3545" y="326"/>
                </a:cubicBezTo>
                <a:cubicBezTo>
                  <a:pt x="3420" y="326"/>
                  <a:pt x="3420" y="326"/>
                  <a:pt x="3420" y="326"/>
                </a:cubicBezTo>
                <a:cubicBezTo>
                  <a:pt x="3420" y="358"/>
                  <a:pt x="3420" y="358"/>
                  <a:pt x="3420" y="358"/>
                </a:cubicBezTo>
                <a:cubicBezTo>
                  <a:pt x="3466" y="358"/>
                  <a:pt x="3466" y="358"/>
                  <a:pt x="3466" y="358"/>
                </a:cubicBezTo>
                <a:lnTo>
                  <a:pt x="3466" y="483"/>
                </a:lnTo>
                <a:close/>
                <a:moveTo>
                  <a:pt x="3620" y="483"/>
                </a:moveTo>
                <a:cubicBezTo>
                  <a:pt x="3653" y="483"/>
                  <a:pt x="3653" y="483"/>
                  <a:pt x="3653" y="483"/>
                </a:cubicBezTo>
                <a:cubicBezTo>
                  <a:pt x="3653" y="420"/>
                  <a:pt x="3653" y="420"/>
                  <a:pt x="3653" y="420"/>
                </a:cubicBezTo>
                <a:cubicBezTo>
                  <a:pt x="3711" y="326"/>
                  <a:pt x="3711" y="326"/>
                  <a:pt x="3711" y="326"/>
                </a:cubicBezTo>
                <a:cubicBezTo>
                  <a:pt x="3673" y="326"/>
                  <a:pt x="3673" y="326"/>
                  <a:pt x="3673" y="326"/>
                </a:cubicBezTo>
                <a:cubicBezTo>
                  <a:pt x="3636" y="389"/>
                  <a:pt x="3636" y="389"/>
                  <a:pt x="3636" y="389"/>
                </a:cubicBezTo>
                <a:cubicBezTo>
                  <a:pt x="3600" y="326"/>
                  <a:pt x="3600" y="326"/>
                  <a:pt x="3600" y="326"/>
                </a:cubicBezTo>
                <a:cubicBezTo>
                  <a:pt x="3561" y="326"/>
                  <a:pt x="3561" y="326"/>
                  <a:pt x="3561" y="326"/>
                </a:cubicBezTo>
                <a:cubicBezTo>
                  <a:pt x="3620" y="421"/>
                  <a:pt x="3620" y="421"/>
                  <a:pt x="3620" y="421"/>
                </a:cubicBezTo>
                <a:lnTo>
                  <a:pt x="3620" y="483"/>
                </a:lnTo>
                <a:close/>
                <a:moveTo>
                  <a:pt x="3942" y="404"/>
                </a:moveTo>
                <a:cubicBezTo>
                  <a:pt x="3942" y="404"/>
                  <a:pt x="3942" y="404"/>
                  <a:pt x="3942" y="404"/>
                </a:cubicBezTo>
                <a:cubicBezTo>
                  <a:pt x="3942" y="449"/>
                  <a:pt x="3908" y="485"/>
                  <a:pt x="3861" y="485"/>
                </a:cubicBezTo>
                <a:cubicBezTo>
                  <a:pt x="3815" y="485"/>
                  <a:pt x="3781" y="449"/>
                  <a:pt x="3781" y="405"/>
                </a:cubicBezTo>
                <a:cubicBezTo>
                  <a:pt x="3781" y="404"/>
                  <a:pt x="3781" y="404"/>
                  <a:pt x="3781" y="404"/>
                </a:cubicBezTo>
                <a:cubicBezTo>
                  <a:pt x="3781" y="360"/>
                  <a:pt x="3815" y="323"/>
                  <a:pt x="3862" y="323"/>
                </a:cubicBezTo>
                <a:cubicBezTo>
                  <a:pt x="3908" y="323"/>
                  <a:pt x="3942" y="359"/>
                  <a:pt x="3942" y="404"/>
                </a:cubicBezTo>
                <a:close/>
                <a:moveTo>
                  <a:pt x="3907" y="404"/>
                </a:moveTo>
                <a:cubicBezTo>
                  <a:pt x="3907" y="377"/>
                  <a:pt x="3888" y="355"/>
                  <a:pt x="3861" y="355"/>
                </a:cubicBezTo>
                <a:cubicBezTo>
                  <a:pt x="3834" y="355"/>
                  <a:pt x="3816" y="377"/>
                  <a:pt x="3816" y="404"/>
                </a:cubicBezTo>
                <a:cubicBezTo>
                  <a:pt x="3816" y="404"/>
                  <a:pt x="3816" y="404"/>
                  <a:pt x="3816" y="404"/>
                </a:cubicBezTo>
                <a:cubicBezTo>
                  <a:pt x="3816" y="431"/>
                  <a:pt x="3835" y="454"/>
                  <a:pt x="3862" y="454"/>
                </a:cubicBezTo>
                <a:cubicBezTo>
                  <a:pt x="3888" y="454"/>
                  <a:pt x="3907" y="432"/>
                  <a:pt x="3907" y="405"/>
                </a:cubicBezTo>
                <a:lnTo>
                  <a:pt x="3907" y="404"/>
                </a:lnTo>
                <a:close/>
                <a:moveTo>
                  <a:pt x="4088" y="357"/>
                </a:moveTo>
                <a:cubicBezTo>
                  <a:pt x="4088" y="326"/>
                  <a:pt x="4088" y="326"/>
                  <a:pt x="4088" y="326"/>
                </a:cubicBezTo>
                <a:cubicBezTo>
                  <a:pt x="3973" y="326"/>
                  <a:pt x="3973" y="326"/>
                  <a:pt x="3973" y="326"/>
                </a:cubicBezTo>
                <a:cubicBezTo>
                  <a:pt x="3973" y="483"/>
                  <a:pt x="3973" y="483"/>
                  <a:pt x="3973" y="483"/>
                </a:cubicBezTo>
                <a:cubicBezTo>
                  <a:pt x="4006" y="483"/>
                  <a:pt x="4006" y="483"/>
                  <a:pt x="4006" y="483"/>
                </a:cubicBezTo>
                <a:cubicBezTo>
                  <a:pt x="4006" y="422"/>
                  <a:pt x="4006" y="422"/>
                  <a:pt x="4006" y="422"/>
                </a:cubicBezTo>
                <a:cubicBezTo>
                  <a:pt x="4078" y="422"/>
                  <a:pt x="4078" y="422"/>
                  <a:pt x="4078" y="422"/>
                </a:cubicBezTo>
                <a:cubicBezTo>
                  <a:pt x="4078" y="391"/>
                  <a:pt x="4078" y="391"/>
                  <a:pt x="4078" y="391"/>
                </a:cubicBezTo>
                <a:cubicBezTo>
                  <a:pt x="4006" y="391"/>
                  <a:pt x="4006" y="391"/>
                  <a:pt x="4006" y="391"/>
                </a:cubicBezTo>
                <a:cubicBezTo>
                  <a:pt x="4006" y="357"/>
                  <a:pt x="4006" y="357"/>
                  <a:pt x="4006" y="357"/>
                </a:cubicBezTo>
                <a:lnTo>
                  <a:pt x="4088" y="357"/>
                </a:lnTo>
                <a:close/>
                <a:moveTo>
                  <a:pt x="2330" y="624"/>
                </a:moveTo>
                <a:cubicBezTo>
                  <a:pt x="2376" y="624"/>
                  <a:pt x="2376" y="624"/>
                  <a:pt x="2376" y="624"/>
                </a:cubicBezTo>
                <a:cubicBezTo>
                  <a:pt x="2376" y="749"/>
                  <a:pt x="2376" y="749"/>
                  <a:pt x="2376" y="749"/>
                </a:cubicBezTo>
                <a:cubicBezTo>
                  <a:pt x="2409" y="749"/>
                  <a:pt x="2409" y="749"/>
                  <a:pt x="2409" y="749"/>
                </a:cubicBezTo>
                <a:cubicBezTo>
                  <a:pt x="2409" y="624"/>
                  <a:pt x="2409" y="624"/>
                  <a:pt x="2409" y="624"/>
                </a:cubicBezTo>
                <a:cubicBezTo>
                  <a:pt x="2455" y="624"/>
                  <a:pt x="2455" y="624"/>
                  <a:pt x="2455" y="624"/>
                </a:cubicBezTo>
                <a:cubicBezTo>
                  <a:pt x="2455" y="592"/>
                  <a:pt x="2455" y="592"/>
                  <a:pt x="2455" y="592"/>
                </a:cubicBezTo>
                <a:cubicBezTo>
                  <a:pt x="2330" y="592"/>
                  <a:pt x="2330" y="592"/>
                  <a:pt x="2330" y="592"/>
                </a:cubicBezTo>
                <a:lnTo>
                  <a:pt x="2330" y="624"/>
                </a:lnTo>
                <a:close/>
                <a:moveTo>
                  <a:pt x="2513" y="686"/>
                </a:moveTo>
                <a:cubicBezTo>
                  <a:pt x="2585" y="686"/>
                  <a:pt x="2585" y="686"/>
                  <a:pt x="2585" y="686"/>
                </a:cubicBezTo>
                <a:cubicBezTo>
                  <a:pt x="2585" y="655"/>
                  <a:pt x="2585" y="655"/>
                  <a:pt x="2585" y="655"/>
                </a:cubicBezTo>
                <a:cubicBezTo>
                  <a:pt x="2513" y="655"/>
                  <a:pt x="2513" y="655"/>
                  <a:pt x="2513" y="655"/>
                </a:cubicBezTo>
                <a:cubicBezTo>
                  <a:pt x="2513" y="623"/>
                  <a:pt x="2513" y="623"/>
                  <a:pt x="2513" y="623"/>
                </a:cubicBezTo>
                <a:cubicBezTo>
                  <a:pt x="2594" y="623"/>
                  <a:pt x="2594" y="623"/>
                  <a:pt x="2594" y="623"/>
                </a:cubicBezTo>
                <a:cubicBezTo>
                  <a:pt x="2594" y="592"/>
                  <a:pt x="2594" y="592"/>
                  <a:pt x="2594" y="592"/>
                </a:cubicBezTo>
                <a:cubicBezTo>
                  <a:pt x="2480" y="592"/>
                  <a:pt x="2480" y="592"/>
                  <a:pt x="2480" y="592"/>
                </a:cubicBezTo>
                <a:cubicBezTo>
                  <a:pt x="2480" y="749"/>
                  <a:pt x="2480" y="749"/>
                  <a:pt x="2480" y="749"/>
                </a:cubicBezTo>
                <a:cubicBezTo>
                  <a:pt x="2595" y="749"/>
                  <a:pt x="2595" y="749"/>
                  <a:pt x="2595" y="749"/>
                </a:cubicBezTo>
                <a:cubicBezTo>
                  <a:pt x="2595" y="718"/>
                  <a:pt x="2595" y="718"/>
                  <a:pt x="2595" y="718"/>
                </a:cubicBezTo>
                <a:cubicBezTo>
                  <a:pt x="2513" y="718"/>
                  <a:pt x="2513" y="718"/>
                  <a:pt x="2513" y="718"/>
                </a:cubicBezTo>
                <a:lnTo>
                  <a:pt x="2513" y="686"/>
                </a:lnTo>
                <a:close/>
                <a:moveTo>
                  <a:pt x="2697" y="720"/>
                </a:moveTo>
                <a:cubicBezTo>
                  <a:pt x="2672" y="720"/>
                  <a:pt x="2654" y="698"/>
                  <a:pt x="2654" y="671"/>
                </a:cubicBezTo>
                <a:cubicBezTo>
                  <a:pt x="2654" y="670"/>
                  <a:pt x="2654" y="670"/>
                  <a:pt x="2654" y="670"/>
                </a:cubicBezTo>
                <a:cubicBezTo>
                  <a:pt x="2654" y="643"/>
                  <a:pt x="2672" y="621"/>
                  <a:pt x="2697" y="621"/>
                </a:cubicBezTo>
                <a:cubicBezTo>
                  <a:pt x="2712" y="621"/>
                  <a:pt x="2724" y="628"/>
                  <a:pt x="2736" y="639"/>
                </a:cubicBezTo>
                <a:cubicBezTo>
                  <a:pt x="2757" y="614"/>
                  <a:pt x="2757" y="614"/>
                  <a:pt x="2757" y="614"/>
                </a:cubicBezTo>
                <a:cubicBezTo>
                  <a:pt x="2743" y="599"/>
                  <a:pt x="2726" y="590"/>
                  <a:pt x="2698" y="590"/>
                </a:cubicBezTo>
                <a:cubicBezTo>
                  <a:pt x="2651" y="590"/>
                  <a:pt x="2619" y="626"/>
                  <a:pt x="2619" y="671"/>
                </a:cubicBezTo>
                <a:cubicBezTo>
                  <a:pt x="2619" y="671"/>
                  <a:pt x="2619" y="671"/>
                  <a:pt x="2619" y="671"/>
                </a:cubicBezTo>
                <a:cubicBezTo>
                  <a:pt x="2619" y="716"/>
                  <a:pt x="2652" y="752"/>
                  <a:pt x="2696" y="752"/>
                </a:cubicBezTo>
                <a:cubicBezTo>
                  <a:pt x="2725" y="752"/>
                  <a:pt x="2743" y="741"/>
                  <a:pt x="2758" y="724"/>
                </a:cubicBezTo>
                <a:cubicBezTo>
                  <a:pt x="2737" y="702"/>
                  <a:pt x="2737" y="702"/>
                  <a:pt x="2737" y="702"/>
                </a:cubicBezTo>
                <a:cubicBezTo>
                  <a:pt x="2725" y="713"/>
                  <a:pt x="2715" y="720"/>
                  <a:pt x="2697" y="720"/>
                </a:cubicBezTo>
                <a:close/>
                <a:moveTo>
                  <a:pt x="2879" y="654"/>
                </a:moveTo>
                <a:cubicBezTo>
                  <a:pt x="2818" y="654"/>
                  <a:pt x="2818" y="654"/>
                  <a:pt x="2818" y="654"/>
                </a:cubicBezTo>
                <a:cubicBezTo>
                  <a:pt x="2818" y="592"/>
                  <a:pt x="2818" y="592"/>
                  <a:pt x="2818" y="592"/>
                </a:cubicBezTo>
                <a:cubicBezTo>
                  <a:pt x="2785" y="592"/>
                  <a:pt x="2785" y="592"/>
                  <a:pt x="2785" y="592"/>
                </a:cubicBezTo>
                <a:cubicBezTo>
                  <a:pt x="2785" y="749"/>
                  <a:pt x="2785" y="749"/>
                  <a:pt x="2785" y="749"/>
                </a:cubicBezTo>
                <a:cubicBezTo>
                  <a:pt x="2818" y="749"/>
                  <a:pt x="2818" y="749"/>
                  <a:pt x="2818" y="749"/>
                </a:cubicBezTo>
                <a:cubicBezTo>
                  <a:pt x="2818" y="686"/>
                  <a:pt x="2818" y="686"/>
                  <a:pt x="2818" y="686"/>
                </a:cubicBezTo>
                <a:cubicBezTo>
                  <a:pt x="2879" y="686"/>
                  <a:pt x="2879" y="686"/>
                  <a:pt x="2879" y="686"/>
                </a:cubicBezTo>
                <a:cubicBezTo>
                  <a:pt x="2879" y="749"/>
                  <a:pt x="2879" y="749"/>
                  <a:pt x="2879" y="749"/>
                </a:cubicBezTo>
                <a:cubicBezTo>
                  <a:pt x="2913" y="749"/>
                  <a:pt x="2913" y="749"/>
                  <a:pt x="2913" y="749"/>
                </a:cubicBezTo>
                <a:cubicBezTo>
                  <a:pt x="2913" y="592"/>
                  <a:pt x="2913" y="592"/>
                  <a:pt x="2913" y="592"/>
                </a:cubicBezTo>
                <a:cubicBezTo>
                  <a:pt x="2879" y="592"/>
                  <a:pt x="2879" y="592"/>
                  <a:pt x="2879" y="592"/>
                </a:cubicBezTo>
                <a:lnTo>
                  <a:pt x="2879" y="654"/>
                </a:lnTo>
                <a:close/>
                <a:moveTo>
                  <a:pt x="3053" y="689"/>
                </a:moveTo>
                <a:cubicBezTo>
                  <a:pt x="2982" y="592"/>
                  <a:pt x="2982" y="592"/>
                  <a:pt x="2982" y="592"/>
                </a:cubicBezTo>
                <a:cubicBezTo>
                  <a:pt x="2952" y="592"/>
                  <a:pt x="2952" y="592"/>
                  <a:pt x="2952" y="592"/>
                </a:cubicBezTo>
                <a:cubicBezTo>
                  <a:pt x="2952" y="749"/>
                  <a:pt x="2952" y="749"/>
                  <a:pt x="2952" y="749"/>
                </a:cubicBezTo>
                <a:cubicBezTo>
                  <a:pt x="2985" y="749"/>
                  <a:pt x="2985" y="749"/>
                  <a:pt x="2985" y="749"/>
                </a:cubicBezTo>
                <a:cubicBezTo>
                  <a:pt x="2985" y="649"/>
                  <a:pt x="2985" y="649"/>
                  <a:pt x="2985" y="649"/>
                </a:cubicBezTo>
                <a:cubicBezTo>
                  <a:pt x="3058" y="749"/>
                  <a:pt x="3058" y="749"/>
                  <a:pt x="3058" y="749"/>
                </a:cubicBezTo>
                <a:cubicBezTo>
                  <a:pt x="3086" y="749"/>
                  <a:pt x="3086" y="749"/>
                  <a:pt x="3086" y="749"/>
                </a:cubicBezTo>
                <a:cubicBezTo>
                  <a:pt x="3086" y="592"/>
                  <a:pt x="3086" y="592"/>
                  <a:pt x="3086" y="592"/>
                </a:cubicBezTo>
                <a:cubicBezTo>
                  <a:pt x="3053" y="592"/>
                  <a:pt x="3053" y="592"/>
                  <a:pt x="3053" y="592"/>
                </a:cubicBezTo>
                <a:lnTo>
                  <a:pt x="3053" y="689"/>
                </a:lnTo>
                <a:close/>
                <a:moveTo>
                  <a:pt x="3278" y="670"/>
                </a:moveTo>
                <a:cubicBezTo>
                  <a:pt x="3278" y="671"/>
                  <a:pt x="3278" y="671"/>
                  <a:pt x="3278" y="671"/>
                </a:cubicBezTo>
                <a:cubicBezTo>
                  <a:pt x="3278" y="715"/>
                  <a:pt x="3244" y="752"/>
                  <a:pt x="3198" y="752"/>
                </a:cubicBezTo>
                <a:cubicBezTo>
                  <a:pt x="3151" y="752"/>
                  <a:pt x="3118" y="716"/>
                  <a:pt x="3118" y="671"/>
                </a:cubicBezTo>
                <a:cubicBezTo>
                  <a:pt x="3118" y="671"/>
                  <a:pt x="3118" y="671"/>
                  <a:pt x="3118" y="671"/>
                </a:cubicBezTo>
                <a:cubicBezTo>
                  <a:pt x="3118" y="626"/>
                  <a:pt x="3151" y="590"/>
                  <a:pt x="3198" y="590"/>
                </a:cubicBezTo>
                <a:cubicBezTo>
                  <a:pt x="3245" y="590"/>
                  <a:pt x="3278" y="626"/>
                  <a:pt x="3278" y="670"/>
                </a:cubicBezTo>
                <a:close/>
                <a:moveTo>
                  <a:pt x="3243" y="671"/>
                </a:moveTo>
                <a:cubicBezTo>
                  <a:pt x="3243" y="644"/>
                  <a:pt x="3224" y="621"/>
                  <a:pt x="3198" y="621"/>
                </a:cubicBezTo>
                <a:cubicBezTo>
                  <a:pt x="3171" y="621"/>
                  <a:pt x="3152" y="643"/>
                  <a:pt x="3152" y="670"/>
                </a:cubicBezTo>
                <a:cubicBezTo>
                  <a:pt x="3152" y="671"/>
                  <a:pt x="3152" y="671"/>
                  <a:pt x="3152" y="671"/>
                </a:cubicBezTo>
                <a:cubicBezTo>
                  <a:pt x="3152" y="698"/>
                  <a:pt x="3171" y="720"/>
                  <a:pt x="3198" y="720"/>
                </a:cubicBezTo>
                <a:cubicBezTo>
                  <a:pt x="3225" y="720"/>
                  <a:pt x="3243" y="698"/>
                  <a:pt x="3243" y="671"/>
                </a:cubicBezTo>
                <a:close/>
                <a:moveTo>
                  <a:pt x="3343" y="592"/>
                </a:moveTo>
                <a:cubicBezTo>
                  <a:pt x="3309" y="592"/>
                  <a:pt x="3309" y="592"/>
                  <a:pt x="3309" y="592"/>
                </a:cubicBezTo>
                <a:cubicBezTo>
                  <a:pt x="3309" y="749"/>
                  <a:pt x="3309" y="749"/>
                  <a:pt x="3309" y="749"/>
                </a:cubicBezTo>
                <a:cubicBezTo>
                  <a:pt x="3418" y="749"/>
                  <a:pt x="3418" y="749"/>
                  <a:pt x="3418" y="749"/>
                </a:cubicBezTo>
                <a:cubicBezTo>
                  <a:pt x="3418" y="718"/>
                  <a:pt x="3418" y="718"/>
                  <a:pt x="3418" y="718"/>
                </a:cubicBezTo>
                <a:cubicBezTo>
                  <a:pt x="3343" y="718"/>
                  <a:pt x="3343" y="718"/>
                  <a:pt x="3343" y="718"/>
                </a:cubicBezTo>
                <a:lnTo>
                  <a:pt x="3343" y="592"/>
                </a:lnTo>
                <a:close/>
                <a:moveTo>
                  <a:pt x="3594" y="670"/>
                </a:moveTo>
                <a:cubicBezTo>
                  <a:pt x="3594" y="671"/>
                  <a:pt x="3594" y="671"/>
                  <a:pt x="3594" y="671"/>
                </a:cubicBezTo>
                <a:cubicBezTo>
                  <a:pt x="3594" y="715"/>
                  <a:pt x="3560" y="752"/>
                  <a:pt x="3514" y="752"/>
                </a:cubicBezTo>
                <a:cubicBezTo>
                  <a:pt x="3467" y="752"/>
                  <a:pt x="3434" y="716"/>
                  <a:pt x="3434" y="671"/>
                </a:cubicBezTo>
                <a:cubicBezTo>
                  <a:pt x="3434" y="671"/>
                  <a:pt x="3434" y="671"/>
                  <a:pt x="3434" y="671"/>
                </a:cubicBezTo>
                <a:cubicBezTo>
                  <a:pt x="3434" y="626"/>
                  <a:pt x="3468" y="590"/>
                  <a:pt x="3514" y="590"/>
                </a:cubicBezTo>
                <a:cubicBezTo>
                  <a:pt x="3561" y="590"/>
                  <a:pt x="3594" y="626"/>
                  <a:pt x="3594" y="670"/>
                </a:cubicBezTo>
                <a:close/>
                <a:moveTo>
                  <a:pt x="3560" y="671"/>
                </a:moveTo>
                <a:cubicBezTo>
                  <a:pt x="3560" y="644"/>
                  <a:pt x="3541" y="621"/>
                  <a:pt x="3514" y="621"/>
                </a:cubicBezTo>
                <a:cubicBezTo>
                  <a:pt x="3487" y="621"/>
                  <a:pt x="3469" y="643"/>
                  <a:pt x="3469" y="670"/>
                </a:cubicBezTo>
                <a:cubicBezTo>
                  <a:pt x="3469" y="671"/>
                  <a:pt x="3469" y="671"/>
                  <a:pt x="3469" y="671"/>
                </a:cubicBezTo>
                <a:cubicBezTo>
                  <a:pt x="3469" y="698"/>
                  <a:pt x="3488" y="720"/>
                  <a:pt x="3514" y="720"/>
                </a:cubicBezTo>
                <a:cubicBezTo>
                  <a:pt x="3541" y="720"/>
                  <a:pt x="3560" y="698"/>
                  <a:pt x="3560" y="671"/>
                </a:cubicBezTo>
                <a:close/>
                <a:moveTo>
                  <a:pt x="3696" y="689"/>
                </a:moveTo>
                <a:cubicBezTo>
                  <a:pt x="3730" y="689"/>
                  <a:pt x="3730" y="689"/>
                  <a:pt x="3730" y="689"/>
                </a:cubicBezTo>
                <a:cubicBezTo>
                  <a:pt x="3730" y="711"/>
                  <a:pt x="3730" y="711"/>
                  <a:pt x="3730" y="711"/>
                </a:cubicBezTo>
                <a:cubicBezTo>
                  <a:pt x="3721" y="717"/>
                  <a:pt x="3711" y="720"/>
                  <a:pt x="3699" y="720"/>
                </a:cubicBezTo>
                <a:cubicBezTo>
                  <a:pt x="3672" y="720"/>
                  <a:pt x="3653" y="699"/>
                  <a:pt x="3653" y="671"/>
                </a:cubicBezTo>
                <a:cubicBezTo>
                  <a:pt x="3653" y="670"/>
                  <a:pt x="3653" y="670"/>
                  <a:pt x="3653" y="670"/>
                </a:cubicBezTo>
                <a:cubicBezTo>
                  <a:pt x="3653" y="644"/>
                  <a:pt x="3672" y="621"/>
                  <a:pt x="3696" y="621"/>
                </a:cubicBezTo>
                <a:cubicBezTo>
                  <a:pt x="3714" y="621"/>
                  <a:pt x="3724" y="627"/>
                  <a:pt x="3736" y="637"/>
                </a:cubicBezTo>
                <a:cubicBezTo>
                  <a:pt x="3757" y="611"/>
                  <a:pt x="3757" y="611"/>
                  <a:pt x="3757" y="611"/>
                </a:cubicBezTo>
                <a:cubicBezTo>
                  <a:pt x="3741" y="597"/>
                  <a:pt x="3724" y="590"/>
                  <a:pt x="3697" y="590"/>
                </a:cubicBezTo>
                <a:cubicBezTo>
                  <a:pt x="3652" y="590"/>
                  <a:pt x="3618" y="626"/>
                  <a:pt x="3618" y="671"/>
                </a:cubicBezTo>
                <a:cubicBezTo>
                  <a:pt x="3618" y="671"/>
                  <a:pt x="3618" y="671"/>
                  <a:pt x="3618" y="671"/>
                </a:cubicBezTo>
                <a:cubicBezTo>
                  <a:pt x="3618" y="718"/>
                  <a:pt x="3650" y="752"/>
                  <a:pt x="3697" y="752"/>
                </a:cubicBezTo>
                <a:cubicBezTo>
                  <a:pt x="3725" y="752"/>
                  <a:pt x="3746" y="741"/>
                  <a:pt x="3762" y="727"/>
                </a:cubicBezTo>
                <a:cubicBezTo>
                  <a:pt x="3762" y="659"/>
                  <a:pt x="3762" y="659"/>
                  <a:pt x="3762" y="659"/>
                </a:cubicBezTo>
                <a:cubicBezTo>
                  <a:pt x="3696" y="659"/>
                  <a:pt x="3696" y="659"/>
                  <a:pt x="3696" y="659"/>
                </a:cubicBezTo>
                <a:lnTo>
                  <a:pt x="3696" y="689"/>
                </a:lnTo>
                <a:close/>
                <a:moveTo>
                  <a:pt x="3850" y="655"/>
                </a:moveTo>
                <a:cubicBezTo>
                  <a:pt x="3814" y="592"/>
                  <a:pt x="3814" y="592"/>
                  <a:pt x="3814" y="592"/>
                </a:cubicBezTo>
                <a:cubicBezTo>
                  <a:pt x="3776" y="592"/>
                  <a:pt x="3776" y="592"/>
                  <a:pt x="3776" y="592"/>
                </a:cubicBezTo>
                <a:cubicBezTo>
                  <a:pt x="3834" y="687"/>
                  <a:pt x="3834" y="687"/>
                  <a:pt x="3834" y="687"/>
                </a:cubicBezTo>
                <a:cubicBezTo>
                  <a:pt x="3834" y="749"/>
                  <a:pt x="3834" y="749"/>
                  <a:pt x="3834" y="749"/>
                </a:cubicBezTo>
                <a:cubicBezTo>
                  <a:pt x="3867" y="749"/>
                  <a:pt x="3867" y="749"/>
                  <a:pt x="3867" y="749"/>
                </a:cubicBezTo>
                <a:cubicBezTo>
                  <a:pt x="3867" y="687"/>
                  <a:pt x="3867" y="687"/>
                  <a:pt x="3867" y="687"/>
                </a:cubicBezTo>
                <a:cubicBezTo>
                  <a:pt x="3925" y="592"/>
                  <a:pt x="3925" y="592"/>
                  <a:pt x="3925" y="592"/>
                </a:cubicBezTo>
                <a:cubicBezTo>
                  <a:pt x="3887" y="592"/>
                  <a:pt x="3887" y="592"/>
                  <a:pt x="3887" y="592"/>
                </a:cubicBezTo>
                <a:lnTo>
                  <a:pt x="3850" y="655"/>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288000" indent="-288000" algn="l" defTabSz="914400" rtl="0" eaLnBrk="1" latinLnBrk="0" hangingPunct="1">
              <a:lnSpc>
                <a:spcPct val="100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16" name="Frame 6 {PHJU}">
            <a:extLst>
              <a:ext uri="{FF2B5EF4-FFF2-40B4-BE49-F238E27FC236}">
                <a16:creationId xmlns:a16="http://schemas.microsoft.com/office/drawing/2014/main" id="{715EED26-9D93-4C98-9D4C-989894243703}"/>
              </a:ext>
            </a:extLst>
          </p:cNvPr>
          <p:cNvSpPr>
            <a:spLocks noGrp="1" noSelect="1"/>
          </p:cNvSpPr>
          <p:nvPr userDrawn="1">
            <p:ph type="body" idx="1001" hasCustomPrompt="1"/>
            <p:custDataLst>
              <p:custData r:id="rId4"/>
            </p:custDataLst>
          </p:nvPr>
        </p:nvSpPr>
        <p:spPr bwMode="gray">
          <a:xfrm>
            <a:off x="4389438" y="6256345"/>
            <a:ext cx="1531938" cy="298450"/>
          </a:xfrm>
          <a:custGeom>
            <a:avLst/>
            <a:gdLst>
              <a:gd name="T0" fmla="*/ 25 w 4828"/>
              <a:gd name="T1" fmla="*/ 636 h 939"/>
              <a:gd name="T2" fmla="*/ 113 w 4828"/>
              <a:gd name="T3" fmla="*/ 831 h 939"/>
              <a:gd name="T4" fmla="*/ 750 w 4828"/>
              <a:gd name="T5" fmla="*/ 810 h 939"/>
              <a:gd name="T6" fmla="*/ 725 w 4828"/>
              <a:gd name="T7" fmla="*/ 865 h 939"/>
              <a:gd name="T8" fmla="*/ 1316 w 4828"/>
              <a:gd name="T9" fmla="*/ 801 h 939"/>
              <a:gd name="T10" fmla="*/ 545 w 4828"/>
              <a:gd name="T11" fmla="*/ 590 h 939"/>
              <a:gd name="T12" fmla="*/ 333 w 4828"/>
              <a:gd name="T13" fmla="*/ 663 h 939"/>
              <a:gd name="T14" fmla="*/ 1640 w 4828"/>
              <a:gd name="T15" fmla="*/ 163 h 939"/>
              <a:gd name="T16" fmla="*/ 1775 w 4828"/>
              <a:gd name="T17" fmla="*/ 95 h 939"/>
              <a:gd name="T18" fmla="*/ 2456 w 4828"/>
              <a:gd name="T19" fmla="*/ 158 h 939"/>
              <a:gd name="T20" fmla="*/ 2456 w 4828"/>
              <a:gd name="T21" fmla="*/ 240 h 939"/>
              <a:gd name="T22" fmla="*/ 2681 w 4828"/>
              <a:gd name="T23" fmla="*/ 138 h 939"/>
              <a:gd name="T24" fmla="*/ 2637 w 4828"/>
              <a:gd name="T25" fmla="*/ 95 h 939"/>
              <a:gd name="T26" fmla="*/ 3218 w 4828"/>
              <a:gd name="T27" fmla="*/ 95 h 939"/>
              <a:gd name="T28" fmla="*/ 3755 w 4828"/>
              <a:gd name="T29" fmla="*/ 95 h 939"/>
              <a:gd name="T30" fmla="*/ 3712 w 4828"/>
              <a:gd name="T31" fmla="*/ 95 h 939"/>
              <a:gd name="T32" fmla="*/ 4118 w 4828"/>
              <a:gd name="T33" fmla="*/ 158 h 939"/>
              <a:gd name="T34" fmla="*/ 4074 w 4828"/>
              <a:gd name="T35" fmla="*/ 284 h 939"/>
              <a:gd name="T36" fmla="*/ 4295 w 4828"/>
              <a:gd name="T37" fmla="*/ 138 h 939"/>
              <a:gd name="T38" fmla="*/ 4251 w 4828"/>
              <a:gd name="T39" fmla="*/ 95 h 939"/>
              <a:gd name="T40" fmla="*/ 4781 w 4828"/>
              <a:gd name="T41" fmla="*/ 330 h 939"/>
              <a:gd name="T42" fmla="*/ 1920 w 4828"/>
              <a:gd name="T43" fmla="*/ 330 h 939"/>
              <a:gd name="T44" fmla="*/ 2062 w 4828"/>
              <a:gd name="T45" fmla="*/ 140 h 939"/>
              <a:gd name="T46" fmla="*/ 1476 w 4828"/>
              <a:gd name="T47" fmla="*/ 515 h 939"/>
              <a:gd name="T48" fmla="*/ 1806 w 4828"/>
              <a:gd name="T49" fmla="*/ 654 h 939"/>
              <a:gd name="T50" fmla="*/ 1858 w 4828"/>
              <a:gd name="T51" fmla="*/ 515 h 939"/>
              <a:gd name="T52" fmla="*/ 1902 w 4828"/>
              <a:gd name="T53" fmla="*/ 515 h 939"/>
              <a:gd name="T54" fmla="*/ 2209 w 4828"/>
              <a:gd name="T55" fmla="*/ 574 h 939"/>
              <a:gd name="T56" fmla="*/ 2280 w 4828"/>
              <a:gd name="T57" fmla="*/ 515 h 939"/>
              <a:gd name="T58" fmla="*/ 2379 w 4828"/>
              <a:gd name="T59" fmla="*/ 604 h 939"/>
              <a:gd name="T60" fmla="*/ 2393 w 4828"/>
              <a:gd name="T61" fmla="*/ 536 h 939"/>
              <a:gd name="T62" fmla="*/ 3484 w 4828"/>
              <a:gd name="T63" fmla="*/ 604 h 939"/>
              <a:gd name="T64" fmla="*/ 3530 w 4828"/>
              <a:gd name="T65" fmla="*/ 579 h 939"/>
              <a:gd name="T66" fmla="*/ 4320 w 4828"/>
              <a:gd name="T67" fmla="*/ 654 h 939"/>
              <a:gd name="T68" fmla="*/ 4434 w 4828"/>
              <a:gd name="T69" fmla="*/ 604 h 939"/>
              <a:gd name="T70" fmla="*/ 4438 w 4828"/>
              <a:gd name="T71" fmla="*/ 540 h 939"/>
              <a:gd name="T72" fmla="*/ 2489 w 4828"/>
              <a:gd name="T73" fmla="*/ 569 h 939"/>
              <a:gd name="T74" fmla="*/ 2489 w 4828"/>
              <a:gd name="T75" fmla="*/ 620 h 939"/>
              <a:gd name="T76" fmla="*/ 2468 w 4828"/>
              <a:gd name="T77" fmla="*/ 540 h 939"/>
              <a:gd name="T78" fmla="*/ 2713 w 4828"/>
              <a:gd name="T79" fmla="*/ 515 h 939"/>
              <a:gd name="T80" fmla="*/ 2991 w 4828"/>
              <a:gd name="T81" fmla="*/ 515 h 939"/>
              <a:gd name="T82" fmla="*/ 2991 w 4828"/>
              <a:gd name="T83" fmla="*/ 515 h 939"/>
              <a:gd name="T84" fmla="*/ 3623 w 4828"/>
              <a:gd name="T85" fmla="*/ 633 h 939"/>
              <a:gd name="T86" fmla="*/ 3885 w 4828"/>
              <a:gd name="T87" fmla="*/ 536 h 939"/>
              <a:gd name="T88" fmla="*/ 3797 w 4828"/>
              <a:gd name="T89" fmla="*/ 654 h 939"/>
              <a:gd name="T90" fmla="*/ 3885 w 4828"/>
              <a:gd name="T91" fmla="*/ 595 h 939"/>
              <a:gd name="T92" fmla="*/ 4089 w 4828"/>
              <a:gd name="T93" fmla="*/ 536 h 939"/>
              <a:gd name="T94" fmla="*/ 3962 w 4828"/>
              <a:gd name="T95" fmla="*/ 654 h 939"/>
              <a:gd name="T96" fmla="*/ 4268 w 4828"/>
              <a:gd name="T97" fmla="*/ 654 h 939"/>
              <a:gd name="T98" fmla="*/ 4244 w 4828"/>
              <a:gd name="T99" fmla="*/ 584 h 939"/>
              <a:gd name="T100" fmla="*/ 4645 w 4828"/>
              <a:gd name="T101" fmla="*/ 633 h 939"/>
              <a:gd name="T102" fmla="*/ 4807 w 4828"/>
              <a:gd name="T103" fmla="*/ 595 h 939"/>
              <a:gd name="T104" fmla="*/ 4828 w 4828"/>
              <a:gd name="T105" fmla="*/ 515 h 939"/>
              <a:gd name="T106" fmla="*/ 3216 w 4828"/>
              <a:gd name="T107" fmla="*/ 536 h 939"/>
              <a:gd name="T108" fmla="*/ 3150 w 4828"/>
              <a:gd name="T109" fmla="*/ 569 h 939"/>
              <a:gd name="T110" fmla="*/ 3285 w 4828"/>
              <a:gd name="T111" fmla="*/ 633 h 939"/>
              <a:gd name="T112" fmla="*/ 3148 w 4828"/>
              <a:gd name="T113" fmla="*/ 583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8" h="939">
                <a:moveTo>
                  <a:pt x="1295" y="636"/>
                </a:moveTo>
                <a:cubicBezTo>
                  <a:pt x="1295" y="636"/>
                  <a:pt x="1249" y="614"/>
                  <a:pt x="1064" y="599"/>
                </a:cubicBezTo>
                <a:cubicBezTo>
                  <a:pt x="1035" y="597"/>
                  <a:pt x="1035" y="597"/>
                  <a:pt x="1035" y="597"/>
                </a:cubicBezTo>
                <a:cubicBezTo>
                  <a:pt x="1035" y="0"/>
                  <a:pt x="1035" y="0"/>
                  <a:pt x="1035" y="0"/>
                </a:cubicBezTo>
                <a:cubicBezTo>
                  <a:pt x="274" y="0"/>
                  <a:pt x="274" y="0"/>
                  <a:pt x="274" y="0"/>
                </a:cubicBezTo>
                <a:cubicBezTo>
                  <a:pt x="274" y="597"/>
                  <a:pt x="274" y="597"/>
                  <a:pt x="274" y="597"/>
                </a:cubicBezTo>
                <a:cubicBezTo>
                  <a:pt x="243" y="599"/>
                  <a:pt x="243" y="599"/>
                  <a:pt x="243" y="599"/>
                </a:cubicBezTo>
                <a:cubicBezTo>
                  <a:pt x="121" y="608"/>
                  <a:pt x="41" y="624"/>
                  <a:pt x="41" y="624"/>
                </a:cubicBezTo>
                <a:cubicBezTo>
                  <a:pt x="41" y="624"/>
                  <a:pt x="27" y="635"/>
                  <a:pt x="25" y="636"/>
                </a:cubicBezTo>
                <a:cubicBezTo>
                  <a:pt x="10" y="647"/>
                  <a:pt x="26" y="650"/>
                  <a:pt x="36" y="656"/>
                </a:cubicBezTo>
                <a:cubicBezTo>
                  <a:pt x="40" y="658"/>
                  <a:pt x="40" y="659"/>
                  <a:pt x="39" y="663"/>
                </a:cubicBezTo>
                <a:cubicBezTo>
                  <a:pt x="38" y="666"/>
                  <a:pt x="28" y="668"/>
                  <a:pt x="30" y="674"/>
                </a:cubicBezTo>
                <a:cubicBezTo>
                  <a:pt x="34" y="686"/>
                  <a:pt x="51" y="674"/>
                  <a:pt x="50" y="690"/>
                </a:cubicBezTo>
                <a:cubicBezTo>
                  <a:pt x="49" y="709"/>
                  <a:pt x="7" y="698"/>
                  <a:pt x="3" y="716"/>
                </a:cubicBezTo>
                <a:cubicBezTo>
                  <a:pt x="0" y="729"/>
                  <a:pt x="18" y="717"/>
                  <a:pt x="18" y="743"/>
                </a:cubicBezTo>
                <a:cubicBezTo>
                  <a:pt x="18" y="769"/>
                  <a:pt x="37" y="795"/>
                  <a:pt x="91" y="809"/>
                </a:cubicBezTo>
                <a:cubicBezTo>
                  <a:pt x="104" y="812"/>
                  <a:pt x="163" y="811"/>
                  <a:pt x="133" y="828"/>
                </a:cubicBezTo>
                <a:cubicBezTo>
                  <a:pt x="129" y="831"/>
                  <a:pt x="117" y="830"/>
                  <a:pt x="113" y="831"/>
                </a:cubicBezTo>
                <a:cubicBezTo>
                  <a:pt x="107" y="831"/>
                  <a:pt x="93" y="831"/>
                  <a:pt x="89" y="836"/>
                </a:cubicBezTo>
                <a:cubicBezTo>
                  <a:pt x="84" y="844"/>
                  <a:pt x="96" y="844"/>
                  <a:pt x="94" y="852"/>
                </a:cubicBezTo>
                <a:cubicBezTo>
                  <a:pt x="87" y="853"/>
                  <a:pt x="72" y="853"/>
                  <a:pt x="79" y="865"/>
                </a:cubicBezTo>
                <a:cubicBezTo>
                  <a:pt x="82" y="871"/>
                  <a:pt x="93" y="874"/>
                  <a:pt x="99" y="873"/>
                </a:cubicBezTo>
                <a:cubicBezTo>
                  <a:pt x="133" y="872"/>
                  <a:pt x="128" y="875"/>
                  <a:pt x="138" y="876"/>
                </a:cubicBezTo>
                <a:cubicBezTo>
                  <a:pt x="120" y="879"/>
                  <a:pt x="103" y="899"/>
                  <a:pt x="173" y="897"/>
                </a:cubicBezTo>
                <a:cubicBezTo>
                  <a:pt x="175" y="907"/>
                  <a:pt x="194" y="906"/>
                  <a:pt x="200" y="905"/>
                </a:cubicBezTo>
                <a:cubicBezTo>
                  <a:pt x="637" y="808"/>
                  <a:pt x="827" y="849"/>
                  <a:pt x="828" y="823"/>
                </a:cubicBezTo>
                <a:cubicBezTo>
                  <a:pt x="822" y="809"/>
                  <a:pt x="760" y="811"/>
                  <a:pt x="750" y="810"/>
                </a:cubicBezTo>
                <a:cubicBezTo>
                  <a:pt x="710" y="808"/>
                  <a:pt x="625" y="813"/>
                  <a:pt x="630" y="802"/>
                </a:cubicBezTo>
                <a:cubicBezTo>
                  <a:pt x="632" y="778"/>
                  <a:pt x="1075" y="784"/>
                  <a:pt x="1023" y="799"/>
                </a:cubicBezTo>
                <a:cubicBezTo>
                  <a:pt x="1021" y="800"/>
                  <a:pt x="990" y="805"/>
                  <a:pt x="986" y="807"/>
                </a:cubicBezTo>
                <a:cubicBezTo>
                  <a:pt x="962" y="820"/>
                  <a:pt x="1054" y="823"/>
                  <a:pt x="1063" y="823"/>
                </a:cubicBezTo>
                <a:cubicBezTo>
                  <a:pt x="1075" y="824"/>
                  <a:pt x="1102" y="824"/>
                  <a:pt x="1097" y="836"/>
                </a:cubicBezTo>
                <a:cubicBezTo>
                  <a:pt x="1096" y="839"/>
                  <a:pt x="1063" y="835"/>
                  <a:pt x="1064" y="840"/>
                </a:cubicBezTo>
                <a:cubicBezTo>
                  <a:pt x="1065" y="845"/>
                  <a:pt x="1084" y="842"/>
                  <a:pt x="1086" y="846"/>
                </a:cubicBezTo>
                <a:cubicBezTo>
                  <a:pt x="1099" y="866"/>
                  <a:pt x="923" y="856"/>
                  <a:pt x="831" y="858"/>
                </a:cubicBezTo>
                <a:cubicBezTo>
                  <a:pt x="805" y="859"/>
                  <a:pt x="752" y="862"/>
                  <a:pt x="725" y="865"/>
                </a:cubicBezTo>
                <a:cubicBezTo>
                  <a:pt x="679" y="871"/>
                  <a:pt x="718" y="882"/>
                  <a:pt x="790" y="889"/>
                </a:cubicBezTo>
                <a:cubicBezTo>
                  <a:pt x="828" y="892"/>
                  <a:pt x="1026" y="908"/>
                  <a:pt x="1194" y="930"/>
                </a:cubicBezTo>
                <a:cubicBezTo>
                  <a:pt x="1244" y="939"/>
                  <a:pt x="1259" y="915"/>
                  <a:pt x="1248" y="908"/>
                </a:cubicBezTo>
                <a:cubicBezTo>
                  <a:pt x="1242" y="904"/>
                  <a:pt x="1269" y="890"/>
                  <a:pt x="1238" y="877"/>
                </a:cubicBezTo>
                <a:cubicBezTo>
                  <a:pt x="1219" y="869"/>
                  <a:pt x="1235" y="865"/>
                  <a:pt x="1236" y="866"/>
                </a:cubicBezTo>
                <a:cubicBezTo>
                  <a:pt x="1239" y="866"/>
                  <a:pt x="1279" y="876"/>
                  <a:pt x="1264" y="863"/>
                </a:cubicBezTo>
                <a:cubicBezTo>
                  <a:pt x="1255" y="854"/>
                  <a:pt x="1271" y="859"/>
                  <a:pt x="1274" y="859"/>
                </a:cubicBezTo>
                <a:cubicBezTo>
                  <a:pt x="1311" y="856"/>
                  <a:pt x="1302" y="842"/>
                  <a:pt x="1304" y="844"/>
                </a:cubicBezTo>
                <a:cubicBezTo>
                  <a:pt x="1293" y="833"/>
                  <a:pt x="1323" y="825"/>
                  <a:pt x="1316" y="801"/>
                </a:cubicBezTo>
                <a:cubicBezTo>
                  <a:pt x="1314" y="794"/>
                  <a:pt x="1271" y="796"/>
                  <a:pt x="1300" y="790"/>
                </a:cubicBezTo>
                <a:cubicBezTo>
                  <a:pt x="1303" y="789"/>
                  <a:pt x="1342" y="790"/>
                  <a:pt x="1306" y="769"/>
                </a:cubicBezTo>
                <a:cubicBezTo>
                  <a:pt x="1297" y="764"/>
                  <a:pt x="1289" y="764"/>
                  <a:pt x="1277" y="761"/>
                </a:cubicBezTo>
                <a:cubicBezTo>
                  <a:pt x="1250" y="755"/>
                  <a:pt x="1271" y="741"/>
                  <a:pt x="1284" y="744"/>
                </a:cubicBezTo>
                <a:cubicBezTo>
                  <a:pt x="1300" y="746"/>
                  <a:pt x="1317" y="735"/>
                  <a:pt x="1314" y="719"/>
                </a:cubicBezTo>
                <a:cubicBezTo>
                  <a:pt x="1310" y="698"/>
                  <a:pt x="1303" y="667"/>
                  <a:pt x="1325" y="663"/>
                </a:cubicBezTo>
                <a:cubicBezTo>
                  <a:pt x="1339" y="650"/>
                  <a:pt x="1295" y="636"/>
                  <a:pt x="1295" y="636"/>
                </a:cubicBezTo>
                <a:close/>
                <a:moveTo>
                  <a:pt x="764" y="590"/>
                </a:moveTo>
                <a:cubicBezTo>
                  <a:pt x="708" y="589"/>
                  <a:pt x="616" y="589"/>
                  <a:pt x="545" y="590"/>
                </a:cubicBezTo>
                <a:cubicBezTo>
                  <a:pt x="545" y="273"/>
                  <a:pt x="545" y="273"/>
                  <a:pt x="545" y="273"/>
                </a:cubicBezTo>
                <a:cubicBezTo>
                  <a:pt x="764" y="273"/>
                  <a:pt x="764" y="273"/>
                  <a:pt x="764" y="273"/>
                </a:cubicBezTo>
                <a:lnTo>
                  <a:pt x="764" y="590"/>
                </a:lnTo>
                <a:close/>
                <a:moveTo>
                  <a:pt x="1006" y="663"/>
                </a:moveTo>
                <a:cubicBezTo>
                  <a:pt x="793" y="663"/>
                  <a:pt x="793" y="663"/>
                  <a:pt x="793" y="663"/>
                </a:cubicBezTo>
                <a:cubicBezTo>
                  <a:pt x="793" y="244"/>
                  <a:pt x="793" y="244"/>
                  <a:pt x="793" y="244"/>
                </a:cubicBezTo>
                <a:cubicBezTo>
                  <a:pt x="516" y="244"/>
                  <a:pt x="516" y="244"/>
                  <a:pt x="516" y="244"/>
                </a:cubicBezTo>
                <a:cubicBezTo>
                  <a:pt x="516" y="663"/>
                  <a:pt x="516" y="663"/>
                  <a:pt x="516" y="663"/>
                </a:cubicBezTo>
                <a:cubicBezTo>
                  <a:pt x="333" y="663"/>
                  <a:pt x="333" y="663"/>
                  <a:pt x="333" y="663"/>
                </a:cubicBezTo>
                <a:cubicBezTo>
                  <a:pt x="303" y="663"/>
                  <a:pt x="303" y="663"/>
                  <a:pt x="303" y="663"/>
                </a:cubicBezTo>
                <a:cubicBezTo>
                  <a:pt x="303" y="29"/>
                  <a:pt x="303" y="29"/>
                  <a:pt x="303" y="29"/>
                </a:cubicBezTo>
                <a:cubicBezTo>
                  <a:pt x="1006" y="29"/>
                  <a:pt x="1006" y="29"/>
                  <a:pt x="1006" y="29"/>
                </a:cubicBezTo>
                <a:lnTo>
                  <a:pt x="1006" y="663"/>
                </a:lnTo>
                <a:close/>
                <a:moveTo>
                  <a:pt x="1775" y="95"/>
                </a:moveTo>
                <a:cubicBezTo>
                  <a:pt x="1820" y="95"/>
                  <a:pt x="1820" y="95"/>
                  <a:pt x="1820" y="95"/>
                </a:cubicBezTo>
                <a:cubicBezTo>
                  <a:pt x="1735" y="330"/>
                  <a:pt x="1735" y="330"/>
                  <a:pt x="1735" y="330"/>
                </a:cubicBezTo>
                <a:cubicBezTo>
                  <a:pt x="1701" y="330"/>
                  <a:pt x="1701" y="330"/>
                  <a:pt x="1701" y="330"/>
                </a:cubicBezTo>
                <a:cubicBezTo>
                  <a:pt x="1640" y="163"/>
                  <a:pt x="1640" y="163"/>
                  <a:pt x="1640" y="163"/>
                </a:cubicBezTo>
                <a:cubicBezTo>
                  <a:pt x="1620" y="218"/>
                  <a:pt x="1599" y="275"/>
                  <a:pt x="1579" y="330"/>
                </a:cubicBezTo>
                <a:cubicBezTo>
                  <a:pt x="1545" y="330"/>
                  <a:pt x="1545" y="330"/>
                  <a:pt x="1545" y="330"/>
                </a:cubicBezTo>
                <a:cubicBezTo>
                  <a:pt x="1460" y="95"/>
                  <a:pt x="1460" y="95"/>
                  <a:pt x="1460" y="95"/>
                </a:cubicBezTo>
                <a:cubicBezTo>
                  <a:pt x="1506" y="95"/>
                  <a:pt x="1506" y="95"/>
                  <a:pt x="1506" y="95"/>
                </a:cubicBezTo>
                <a:cubicBezTo>
                  <a:pt x="1562" y="250"/>
                  <a:pt x="1562" y="250"/>
                  <a:pt x="1562" y="250"/>
                </a:cubicBezTo>
                <a:cubicBezTo>
                  <a:pt x="1619" y="95"/>
                  <a:pt x="1619" y="95"/>
                  <a:pt x="1619" y="95"/>
                </a:cubicBezTo>
                <a:cubicBezTo>
                  <a:pt x="1661" y="95"/>
                  <a:pt x="1661" y="95"/>
                  <a:pt x="1661" y="95"/>
                </a:cubicBezTo>
                <a:cubicBezTo>
                  <a:pt x="1718" y="250"/>
                  <a:pt x="1718" y="250"/>
                  <a:pt x="1718" y="250"/>
                </a:cubicBezTo>
                <a:lnTo>
                  <a:pt x="1775" y="95"/>
                </a:lnTo>
                <a:close/>
                <a:moveTo>
                  <a:pt x="2454" y="330"/>
                </a:moveTo>
                <a:cubicBezTo>
                  <a:pt x="2310" y="330"/>
                  <a:pt x="2310" y="330"/>
                  <a:pt x="2310" y="330"/>
                </a:cubicBezTo>
                <a:cubicBezTo>
                  <a:pt x="2285" y="330"/>
                  <a:pt x="2265" y="309"/>
                  <a:pt x="2265" y="284"/>
                </a:cubicBezTo>
                <a:cubicBezTo>
                  <a:pt x="2265" y="140"/>
                  <a:pt x="2265" y="140"/>
                  <a:pt x="2265" y="140"/>
                </a:cubicBezTo>
                <a:cubicBezTo>
                  <a:pt x="2265" y="115"/>
                  <a:pt x="2285" y="95"/>
                  <a:pt x="2310" y="95"/>
                </a:cubicBezTo>
                <a:cubicBezTo>
                  <a:pt x="2454" y="95"/>
                  <a:pt x="2454" y="95"/>
                  <a:pt x="2454" y="95"/>
                </a:cubicBezTo>
                <a:cubicBezTo>
                  <a:pt x="2479" y="95"/>
                  <a:pt x="2500" y="115"/>
                  <a:pt x="2500" y="140"/>
                </a:cubicBezTo>
                <a:cubicBezTo>
                  <a:pt x="2500" y="158"/>
                  <a:pt x="2500" y="158"/>
                  <a:pt x="2500" y="158"/>
                </a:cubicBezTo>
                <a:cubicBezTo>
                  <a:pt x="2456" y="158"/>
                  <a:pt x="2456" y="158"/>
                  <a:pt x="2456" y="158"/>
                </a:cubicBezTo>
                <a:cubicBezTo>
                  <a:pt x="2456" y="140"/>
                  <a:pt x="2456" y="140"/>
                  <a:pt x="2456" y="140"/>
                </a:cubicBezTo>
                <a:cubicBezTo>
                  <a:pt x="2456" y="139"/>
                  <a:pt x="2455" y="138"/>
                  <a:pt x="2454" y="138"/>
                </a:cubicBezTo>
                <a:cubicBezTo>
                  <a:pt x="2310" y="138"/>
                  <a:pt x="2310" y="138"/>
                  <a:pt x="2310" y="138"/>
                </a:cubicBezTo>
                <a:cubicBezTo>
                  <a:pt x="2309" y="138"/>
                  <a:pt x="2308" y="139"/>
                  <a:pt x="2308" y="140"/>
                </a:cubicBezTo>
                <a:cubicBezTo>
                  <a:pt x="2308" y="284"/>
                  <a:pt x="2308" y="284"/>
                  <a:pt x="2308" y="284"/>
                </a:cubicBezTo>
                <a:cubicBezTo>
                  <a:pt x="2308" y="286"/>
                  <a:pt x="2309" y="287"/>
                  <a:pt x="2310" y="287"/>
                </a:cubicBezTo>
                <a:cubicBezTo>
                  <a:pt x="2454" y="287"/>
                  <a:pt x="2454" y="287"/>
                  <a:pt x="2454" y="287"/>
                </a:cubicBezTo>
                <a:cubicBezTo>
                  <a:pt x="2455" y="287"/>
                  <a:pt x="2456" y="286"/>
                  <a:pt x="2456" y="284"/>
                </a:cubicBezTo>
                <a:cubicBezTo>
                  <a:pt x="2456" y="240"/>
                  <a:pt x="2456" y="240"/>
                  <a:pt x="2456" y="240"/>
                </a:cubicBezTo>
                <a:cubicBezTo>
                  <a:pt x="2403" y="240"/>
                  <a:pt x="2403" y="240"/>
                  <a:pt x="2403" y="240"/>
                </a:cubicBezTo>
                <a:cubicBezTo>
                  <a:pt x="2403" y="197"/>
                  <a:pt x="2403" y="197"/>
                  <a:pt x="2403" y="197"/>
                </a:cubicBezTo>
                <a:cubicBezTo>
                  <a:pt x="2500" y="197"/>
                  <a:pt x="2500" y="197"/>
                  <a:pt x="2500" y="197"/>
                </a:cubicBezTo>
                <a:cubicBezTo>
                  <a:pt x="2500" y="284"/>
                  <a:pt x="2500" y="284"/>
                  <a:pt x="2500" y="284"/>
                </a:cubicBezTo>
                <a:cubicBezTo>
                  <a:pt x="2500" y="309"/>
                  <a:pt x="2479" y="330"/>
                  <a:pt x="2454" y="330"/>
                </a:cubicBezTo>
                <a:close/>
                <a:moveTo>
                  <a:pt x="2637" y="95"/>
                </a:moveTo>
                <a:cubicBezTo>
                  <a:pt x="2853" y="95"/>
                  <a:pt x="2853" y="95"/>
                  <a:pt x="2853" y="95"/>
                </a:cubicBezTo>
                <a:cubicBezTo>
                  <a:pt x="2853" y="138"/>
                  <a:pt x="2853" y="138"/>
                  <a:pt x="2853" y="138"/>
                </a:cubicBezTo>
                <a:cubicBezTo>
                  <a:pt x="2681" y="138"/>
                  <a:pt x="2681" y="138"/>
                  <a:pt x="2681" y="138"/>
                </a:cubicBezTo>
                <a:cubicBezTo>
                  <a:pt x="2681" y="191"/>
                  <a:pt x="2681" y="191"/>
                  <a:pt x="2681" y="191"/>
                </a:cubicBezTo>
                <a:cubicBezTo>
                  <a:pt x="2820" y="191"/>
                  <a:pt x="2820" y="191"/>
                  <a:pt x="2820" y="191"/>
                </a:cubicBezTo>
                <a:cubicBezTo>
                  <a:pt x="2820" y="234"/>
                  <a:pt x="2820" y="234"/>
                  <a:pt x="2820" y="234"/>
                </a:cubicBezTo>
                <a:cubicBezTo>
                  <a:pt x="2681" y="234"/>
                  <a:pt x="2681" y="234"/>
                  <a:pt x="2681" y="234"/>
                </a:cubicBezTo>
                <a:cubicBezTo>
                  <a:pt x="2681" y="287"/>
                  <a:pt x="2681" y="287"/>
                  <a:pt x="2681" y="287"/>
                </a:cubicBezTo>
                <a:cubicBezTo>
                  <a:pt x="2853" y="287"/>
                  <a:pt x="2853" y="287"/>
                  <a:pt x="2853" y="287"/>
                </a:cubicBezTo>
                <a:cubicBezTo>
                  <a:pt x="2853" y="330"/>
                  <a:pt x="2853" y="330"/>
                  <a:pt x="2853" y="330"/>
                </a:cubicBezTo>
                <a:cubicBezTo>
                  <a:pt x="2637" y="330"/>
                  <a:pt x="2637" y="330"/>
                  <a:pt x="2637" y="330"/>
                </a:cubicBezTo>
                <a:lnTo>
                  <a:pt x="2637" y="95"/>
                </a:lnTo>
                <a:close/>
                <a:moveTo>
                  <a:pt x="3171" y="330"/>
                </a:moveTo>
                <a:cubicBezTo>
                  <a:pt x="3026" y="157"/>
                  <a:pt x="3026" y="157"/>
                  <a:pt x="3026" y="157"/>
                </a:cubicBezTo>
                <a:cubicBezTo>
                  <a:pt x="3026" y="330"/>
                  <a:pt x="3026" y="330"/>
                  <a:pt x="3026" y="330"/>
                </a:cubicBezTo>
                <a:cubicBezTo>
                  <a:pt x="2983" y="330"/>
                  <a:pt x="2983" y="330"/>
                  <a:pt x="2983" y="330"/>
                </a:cubicBezTo>
                <a:cubicBezTo>
                  <a:pt x="2983" y="95"/>
                  <a:pt x="2983" y="95"/>
                  <a:pt x="2983" y="95"/>
                </a:cubicBezTo>
                <a:cubicBezTo>
                  <a:pt x="3030" y="95"/>
                  <a:pt x="3030" y="95"/>
                  <a:pt x="3030" y="95"/>
                </a:cubicBezTo>
                <a:cubicBezTo>
                  <a:pt x="3174" y="267"/>
                  <a:pt x="3174" y="267"/>
                  <a:pt x="3174" y="267"/>
                </a:cubicBezTo>
                <a:cubicBezTo>
                  <a:pt x="3174" y="95"/>
                  <a:pt x="3174" y="95"/>
                  <a:pt x="3174" y="95"/>
                </a:cubicBezTo>
                <a:cubicBezTo>
                  <a:pt x="3218" y="95"/>
                  <a:pt x="3218" y="95"/>
                  <a:pt x="3218" y="95"/>
                </a:cubicBezTo>
                <a:cubicBezTo>
                  <a:pt x="3218" y="330"/>
                  <a:pt x="3218" y="330"/>
                  <a:pt x="3218" y="330"/>
                </a:cubicBezTo>
                <a:lnTo>
                  <a:pt x="3171" y="330"/>
                </a:lnTo>
                <a:close/>
                <a:moveTo>
                  <a:pt x="3344" y="95"/>
                </a:moveTo>
                <a:cubicBezTo>
                  <a:pt x="3387" y="95"/>
                  <a:pt x="3387" y="95"/>
                  <a:pt x="3387" y="95"/>
                </a:cubicBezTo>
                <a:cubicBezTo>
                  <a:pt x="3387" y="330"/>
                  <a:pt x="3387" y="330"/>
                  <a:pt x="3387" y="330"/>
                </a:cubicBezTo>
                <a:cubicBezTo>
                  <a:pt x="3344" y="330"/>
                  <a:pt x="3344" y="330"/>
                  <a:pt x="3344" y="330"/>
                </a:cubicBezTo>
                <a:lnTo>
                  <a:pt x="3344" y="95"/>
                </a:lnTo>
                <a:close/>
                <a:moveTo>
                  <a:pt x="3712" y="95"/>
                </a:moveTo>
                <a:cubicBezTo>
                  <a:pt x="3755" y="95"/>
                  <a:pt x="3755" y="95"/>
                  <a:pt x="3755" y="95"/>
                </a:cubicBezTo>
                <a:cubicBezTo>
                  <a:pt x="3755" y="330"/>
                  <a:pt x="3755" y="330"/>
                  <a:pt x="3755" y="330"/>
                </a:cubicBezTo>
                <a:cubicBezTo>
                  <a:pt x="3708" y="330"/>
                  <a:pt x="3708" y="330"/>
                  <a:pt x="3708" y="330"/>
                </a:cubicBezTo>
                <a:cubicBezTo>
                  <a:pt x="3563" y="157"/>
                  <a:pt x="3563" y="157"/>
                  <a:pt x="3563" y="157"/>
                </a:cubicBezTo>
                <a:cubicBezTo>
                  <a:pt x="3563" y="330"/>
                  <a:pt x="3563" y="330"/>
                  <a:pt x="3563" y="330"/>
                </a:cubicBezTo>
                <a:cubicBezTo>
                  <a:pt x="3520" y="330"/>
                  <a:pt x="3520" y="330"/>
                  <a:pt x="3520" y="330"/>
                </a:cubicBezTo>
                <a:cubicBezTo>
                  <a:pt x="3520" y="95"/>
                  <a:pt x="3520" y="95"/>
                  <a:pt x="3520" y="95"/>
                </a:cubicBezTo>
                <a:cubicBezTo>
                  <a:pt x="3567" y="95"/>
                  <a:pt x="3567" y="95"/>
                  <a:pt x="3567" y="95"/>
                </a:cubicBezTo>
                <a:cubicBezTo>
                  <a:pt x="3712" y="267"/>
                  <a:pt x="3712" y="267"/>
                  <a:pt x="3712" y="267"/>
                </a:cubicBezTo>
                <a:lnTo>
                  <a:pt x="3712" y="95"/>
                </a:lnTo>
                <a:close/>
                <a:moveTo>
                  <a:pt x="4118" y="284"/>
                </a:moveTo>
                <a:cubicBezTo>
                  <a:pt x="4118" y="309"/>
                  <a:pt x="4097" y="330"/>
                  <a:pt x="4072" y="330"/>
                </a:cubicBezTo>
                <a:cubicBezTo>
                  <a:pt x="3928" y="330"/>
                  <a:pt x="3928" y="330"/>
                  <a:pt x="3928" y="330"/>
                </a:cubicBezTo>
                <a:cubicBezTo>
                  <a:pt x="3903" y="330"/>
                  <a:pt x="3883" y="309"/>
                  <a:pt x="3883" y="284"/>
                </a:cubicBezTo>
                <a:cubicBezTo>
                  <a:pt x="3883" y="140"/>
                  <a:pt x="3883" y="140"/>
                  <a:pt x="3883" y="140"/>
                </a:cubicBezTo>
                <a:cubicBezTo>
                  <a:pt x="3883" y="115"/>
                  <a:pt x="3903" y="95"/>
                  <a:pt x="3928" y="95"/>
                </a:cubicBezTo>
                <a:cubicBezTo>
                  <a:pt x="4072" y="95"/>
                  <a:pt x="4072" y="95"/>
                  <a:pt x="4072" y="95"/>
                </a:cubicBezTo>
                <a:cubicBezTo>
                  <a:pt x="4097" y="95"/>
                  <a:pt x="4118" y="115"/>
                  <a:pt x="4118" y="140"/>
                </a:cubicBezTo>
                <a:cubicBezTo>
                  <a:pt x="4118" y="158"/>
                  <a:pt x="4118" y="158"/>
                  <a:pt x="4118" y="158"/>
                </a:cubicBezTo>
                <a:cubicBezTo>
                  <a:pt x="4074" y="158"/>
                  <a:pt x="4074" y="158"/>
                  <a:pt x="4074" y="158"/>
                </a:cubicBezTo>
                <a:cubicBezTo>
                  <a:pt x="4074" y="140"/>
                  <a:pt x="4074" y="140"/>
                  <a:pt x="4074" y="140"/>
                </a:cubicBezTo>
                <a:cubicBezTo>
                  <a:pt x="4074" y="139"/>
                  <a:pt x="4074" y="138"/>
                  <a:pt x="4072" y="138"/>
                </a:cubicBezTo>
                <a:cubicBezTo>
                  <a:pt x="3928" y="138"/>
                  <a:pt x="3928" y="138"/>
                  <a:pt x="3928" y="138"/>
                </a:cubicBezTo>
                <a:cubicBezTo>
                  <a:pt x="3927" y="138"/>
                  <a:pt x="3926" y="139"/>
                  <a:pt x="3926" y="140"/>
                </a:cubicBezTo>
                <a:cubicBezTo>
                  <a:pt x="3926" y="284"/>
                  <a:pt x="3926" y="284"/>
                  <a:pt x="3926" y="284"/>
                </a:cubicBezTo>
                <a:cubicBezTo>
                  <a:pt x="3926" y="286"/>
                  <a:pt x="3927" y="287"/>
                  <a:pt x="3928" y="287"/>
                </a:cubicBezTo>
                <a:cubicBezTo>
                  <a:pt x="4072" y="287"/>
                  <a:pt x="4072" y="287"/>
                  <a:pt x="4072" y="287"/>
                </a:cubicBezTo>
                <a:cubicBezTo>
                  <a:pt x="4074" y="287"/>
                  <a:pt x="4074" y="286"/>
                  <a:pt x="4074" y="284"/>
                </a:cubicBezTo>
                <a:cubicBezTo>
                  <a:pt x="4074" y="240"/>
                  <a:pt x="4074" y="240"/>
                  <a:pt x="4074" y="240"/>
                </a:cubicBezTo>
                <a:cubicBezTo>
                  <a:pt x="4021" y="240"/>
                  <a:pt x="4021" y="240"/>
                  <a:pt x="4021" y="240"/>
                </a:cubicBezTo>
                <a:cubicBezTo>
                  <a:pt x="4021" y="197"/>
                  <a:pt x="4021" y="197"/>
                  <a:pt x="4021" y="197"/>
                </a:cubicBezTo>
                <a:cubicBezTo>
                  <a:pt x="4118" y="197"/>
                  <a:pt x="4118" y="197"/>
                  <a:pt x="4118" y="197"/>
                </a:cubicBezTo>
                <a:lnTo>
                  <a:pt x="4118" y="284"/>
                </a:lnTo>
                <a:close/>
                <a:moveTo>
                  <a:pt x="4251" y="95"/>
                </a:moveTo>
                <a:cubicBezTo>
                  <a:pt x="4467" y="95"/>
                  <a:pt x="4467" y="95"/>
                  <a:pt x="4467" y="95"/>
                </a:cubicBezTo>
                <a:cubicBezTo>
                  <a:pt x="4467" y="138"/>
                  <a:pt x="4467" y="138"/>
                  <a:pt x="4467" y="138"/>
                </a:cubicBezTo>
                <a:cubicBezTo>
                  <a:pt x="4295" y="138"/>
                  <a:pt x="4295" y="138"/>
                  <a:pt x="4295" y="138"/>
                </a:cubicBezTo>
                <a:cubicBezTo>
                  <a:pt x="4295" y="191"/>
                  <a:pt x="4295" y="191"/>
                  <a:pt x="4295" y="191"/>
                </a:cubicBezTo>
                <a:cubicBezTo>
                  <a:pt x="4434" y="191"/>
                  <a:pt x="4434" y="191"/>
                  <a:pt x="4434" y="191"/>
                </a:cubicBezTo>
                <a:cubicBezTo>
                  <a:pt x="4434" y="234"/>
                  <a:pt x="4434" y="234"/>
                  <a:pt x="4434" y="234"/>
                </a:cubicBezTo>
                <a:cubicBezTo>
                  <a:pt x="4295" y="234"/>
                  <a:pt x="4295" y="234"/>
                  <a:pt x="4295" y="234"/>
                </a:cubicBezTo>
                <a:cubicBezTo>
                  <a:pt x="4295" y="287"/>
                  <a:pt x="4295" y="287"/>
                  <a:pt x="4295" y="287"/>
                </a:cubicBezTo>
                <a:cubicBezTo>
                  <a:pt x="4467" y="287"/>
                  <a:pt x="4467" y="287"/>
                  <a:pt x="4467" y="287"/>
                </a:cubicBezTo>
                <a:cubicBezTo>
                  <a:pt x="4467" y="330"/>
                  <a:pt x="4467" y="330"/>
                  <a:pt x="4467" y="330"/>
                </a:cubicBezTo>
                <a:cubicBezTo>
                  <a:pt x="4251" y="330"/>
                  <a:pt x="4251" y="330"/>
                  <a:pt x="4251" y="330"/>
                </a:cubicBezTo>
                <a:lnTo>
                  <a:pt x="4251" y="95"/>
                </a:lnTo>
                <a:close/>
                <a:moveTo>
                  <a:pt x="4636" y="330"/>
                </a:moveTo>
                <a:cubicBezTo>
                  <a:pt x="4593" y="330"/>
                  <a:pt x="4593" y="330"/>
                  <a:pt x="4593" y="330"/>
                </a:cubicBezTo>
                <a:cubicBezTo>
                  <a:pt x="4593" y="95"/>
                  <a:pt x="4593" y="95"/>
                  <a:pt x="4593" y="95"/>
                </a:cubicBezTo>
                <a:cubicBezTo>
                  <a:pt x="4640" y="95"/>
                  <a:pt x="4640" y="95"/>
                  <a:pt x="4640" y="95"/>
                </a:cubicBezTo>
                <a:cubicBezTo>
                  <a:pt x="4784" y="267"/>
                  <a:pt x="4784" y="267"/>
                  <a:pt x="4784" y="267"/>
                </a:cubicBezTo>
                <a:cubicBezTo>
                  <a:pt x="4784" y="95"/>
                  <a:pt x="4784" y="95"/>
                  <a:pt x="4784" y="95"/>
                </a:cubicBezTo>
                <a:cubicBezTo>
                  <a:pt x="4828" y="95"/>
                  <a:pt x="4828" y="95"/>
                  <a:pt x="4828" y="95"/>
                </a:cubicBezTo>
                <a:cubicBezTo>
                  <a:pt x="4828" y="330"/>
                  <a:pt x="4828" y="330"/>
                  <a:pt x="4828" y="330"/>
                </a:cubicBezTo>
                <a:cubicBezTo>
                  <a:pt x="4781" y="330"/>
                  <a:pt x="4781" y="330"/>
                  <a:pt x="4781" y="330"/>
                </a:cubicBezTo>
                <a:cubicBezTo>
                  <a:pt x="4636" y="157"/>
                  <a:pt x="4636" y="157"/>
                  <a:pt x="4636" y="157"/>
                </a:cubicBezTo>
                <a:lnTo>
                  <a:pt x="4636" y="330"/>
                </a:lnTo>
                <a:close/>
                <a:moveTo>
                  <a:pt x="2173" y="330"/>
                </a:moveTo>
                <a:cubicBezTo>
                  <a:pt x="2105" y="140"/>
                  <a:pt x="2105" y="140"/>
                  <a:pt x="2105" y="140"/>
                </a:cubicBezTo>
                <a:cubicBezTo>
                  <a:pt x="2095" y="112"/>
                  <a:pt x="2085" y="95"/>
                  <a:pt x="2060" y="95"/>
                </a:cubicBezTo>
                <a:cubicBezTo>
                  <a:pt x="1989" y="95"/>
                  <a:pt x="1989" y="95"/>
                  <a:pt x="1989" y="95"/>
                </a:cubicBezTo>
                <a:cubicBezTo>
                  <a:pt x="1964" y="95"/>
                  <a:pt x="1953" y="112"/>
                  <a:pt x="1943" y="140"/>
                </a:cubicBezTo>
                <a:cubicBezTo>
                  <a:pt x="1875" y="330"/>
                  <a:pt x="1875" y="330"/>
                  <a:pt x="1875" y="330"/>
                </a:cubicBezTo>
                <a:cubicBezTo>
                  <a:pt x="1920" y="330"/>
                  <a:pt x="1920" y="330"/>
                  <a:pt x="1920" y="330"/>
                </a:cubicBezTo>
                <a:cubicBezTo>
                  <a:pt x="1948" y="251"/>
                  <a:pt x="1948" y="251"/>
                  <a:pt x="1948" y="251"/>
                </a:cubicBezTo>
                <a:cubicBezTo>
                  <a:pt x="2100" y="251"/>
                  <a:pt x="2100" y="251"/>
                  <a:pt x="2100" y="251"/>
                </a:cubicBezTo>
                <a:cubicBezTo>
                  <a:pt x="2129" y="330"/>
                  <a:pt x="2129" y="330"/>
                  <a:pt x="2129" y="330"/>
                </a:cubicBezTo>
                <a:lnTo>
                  <a:pt x="2173" y="330"/>
                </a:lnTo>
                <a:close/>
                <a:moveTo>
                  <a:pt x="1963" y="208"/>
                </a:moveTo>
                <a:cubicBezTo>
                  <a:pt x="1986" y="140"/>
                  <a:pt x="1986" y="140"/>
                  <a:pt x="1986" y="140"/>
                </a:cubicBezTo>
                <a:cubicBezTo>
                  <a:pt x="1987" y="139"/>
                  <a:pt x="1987" y="138"/>
                  <a:pt x="1989" y="138"/>
                </a:cubicBezTo>
                <a:cubicBezTo>
                  <a:pt x="2060" y="138"/>
                  <a:pt x="2060" y="138"/>
                  <a:pt x="2060" y="138"/>
                </a:cubicBezTo>
                <a:cubicBezTo>
                  <a:pt x="2061" y="138"/>
                  <a:pt x="2062" y="138"/>
                  <a:pt x="2062" y="140"/>
                </a:cubicBezTo>
                <a:cubicBezTo>
                  <a:pt x="2086" y="208"/>
                  <a:pt x="2086" y="208"/>
                  <a:pt x="2086" y="208"/>
                </a:cubicBezTo>
                <a:lnTo>
                  <a:pt x="1963" y="208"/>
                </a:lnTo>
                <a:close/>
                <a:moveTo>
                  <a:pt x="1594" y="515"/>
                </a:moveTo>
                <a:cubicBezTo>
                  <a:pt x="1615" y="515"/>
                  <a:pt x="1615" y="515"/>
                  <a:pt x="1615" y="515"/>
                </a:cubicBezTo>
                <a:cubicBezTo>
                  <a:pt x="1615" y="629"/>
                  <a:pt x="1615" y="629"/>
                  <a:pt x="1615" y="629"/>
                </a:cubicBezTo>
                <a:cubicBezTo>
                  <a:pt x="1615" y="642"/>
                  <a:pt x="1604" y="654"/>
                  <a:pt x="1590" y="654"/>
                </a:cubicBezTo>
                <a:cubicBezTo>
                  <a:pt x="1501" y="654"/>
                  <a:pt x="1501" y="654"/>
                  <a:pt x="1501" y="654"/>
                </a:cubicBezTo>
                <a:cubicBezTo>
                  <a:pt x="1487" y="654"/>
                  <a:pt x="1476" y="642"/>
                  <a:pt x="1476" y="629"/>
                </a:cubicBezTo>
                <a:cubicBezTo>
                  <a:pt x="1476" y="515"/>
                  <a:pt x="1476" y="515"/>
                  <a:pt x="1476" y="515"/>
                </a:cubicBezTo>
                <a:cubicBezTo>
                  <a:pt x="1497" y="515"/>
                  <a:pt x="1497" y="515"/>
                  <a:pt x="1497" y="515"/>
                </a:cubicBezTo>
                <a:cubicBezTo>
                  <a:pt x="1497" y="629"/>
                  <a:pt x="1497" y="629"/>
                  <a:pt x="1497" y="629"/>
                </a:cubicBezTo>
                <a:cubicBezTo>
                  <a:pt x="1497" y="631"/>
                  <a:pt x="1499" y="633"/>
                  <a:pt x="1501" y="633"/>
                </a:cubicBezTo>
                <a:cubicBezTo>
                  <a:pt x="1590" y="633"/>
                  <a:pt x="1590" y="633"/>
                  <a:pt x="1590" y="633"/>
                </a:cubicBezTo>
                <a:cubicBezTo>
                  <a:pt x="1592" y="633"/>
                  <a:pt x="1594" y="631"/>
                  <a:pt x="1594" y="629"/>
                </a:cubicBezTo>
                <a:lnTo>
                  <a:pt x="1594" y="515"/>
                </a:lnTo>
                <a:close/>
                <a:moveTo>
                  <a:pt x="1785" y="515"/>
                </a:moveTo>
                <a:cubicBezTo>
                  <a:pt x="1806" y="515"/>
                  <a:pt x="1806" y="515"/>
                  <a:pt x="1806" y="515"/>
                </a:cubicBezTo>
                <a:cubicBezTo>
                  <a:pt x="1806" y="654"/>
                  <a:pt x="1806" y="654"/>
                  <a:pt x="1806" y="654"/>
                </a:cubicBezTo>
                <a:cubicBezTo>
                  <a:pt x="1781" y="654"/>
                  <a:pt x="1781" y="654"/>
                  <a:pt x="1781" y="654"/>
                </a:cubicBezTo>
                <a:cubicBezTo>
                  <a:pt x="1687" y="542"/>
                  <a:pt x="1687" y="542"/>
                  <a:pt x="1687" y="542"/>
                </a:cubicBezTo>
                <a:cubicBezTo>
                  <a:pt x="1687" y="654"/>
                  <a:pt x="1687" y="654"/>
                  <a:pt x="1687" y="654"/>
                </a:cubicBezTo>
                <a:cubicBezTo>
                  <a:pt x="1667" y="654"/>
                  <a:pt x="1667" y="654"/>
                  <a:pt x="1667" y="654"/>
                </a:cubicBezTo>
                <a:cubicBezTo>
                  <a:pt x="1667" y="515"/>
                  <a:pt x="1667" y="515"/>
                  <a:pt x="1667" y="515"/>
                </a:cubicBezTo>
                <a:cubicBezTo>
                  <a:pt x="1691" y="515"/>
                  <a:pt x="1691" y="515"/>
                  <a:pt x="1691" y="515"/>
                </a:cubicBezTo>
                <a:cubicBezTo>
                  <a:pt x="1785" y="626"/>
                  <a:pt x="1785" y="626"/>
                  <a:pt x="1785" y="626"/>
                </a:cubicBezTo>
                <a:lnTo>
                  <a:pt x="1785" y="515"/>
                </a:lnTo>
                <a:close/>
                <a:moveTo>
                  <a:pt x="1858" y="515"/>
                </a:moveTo>
                <a:cubicBezTo>
                  <a:pt x="1878" y="515"/>
                  <a:pt x="1878" y="515"/>
                  <a:pt x="1878" y="515"/>
                </a:cubicBezTo>
                <a:cubicBezTo>
                  <a:pt x="1878" y="654"/>
                  <a:pt x="1878" y="654"/>
                  <a:pt x="1878" y="654"/>
                </a:cubicBezTo>
                <a:cubicBezTo>
                  <a:pt x="1858" y="654"/>
                  <a:pt x="1858" y="654"/>
                  <a:pt x="1858" y="654"/>
                </a:cubicBezTo>
                <a:lnTo>
                  <a:pt x="1858" y="515"/>
                </a:lnTo>
                <a:close/>
                <a:moveTo>
                  <a:pt x="2059" y="515"/>
                </a:moveTo>
                <a:cubicBezTo>
                  <a:pt x="2083" y="515"/>
                  <a:pt x="2083" y="515"/>
                  <a:pt x="2083" y="515"/>
                </a:cubicBezTo>
                <a:cubicBezTo>
                  <a:pt x="2003" y="654"/>
                  <a:pt x="2003" y="654"/>
                  <a:pt x="2003" y="654"/>
                </a:cubicBezTo>
                <a:cubicBezTo>
                  <a:pt x="1982" y="654"/>
                  <a:pt x="1982" y="654"/>
                  <a:pt x="1982" y="654"/>
                </a:cubicBezTo>
                <a:cubicBezTo>
                  <a:pt x="1902" y="515"/>
                  <a:pt x="1902" y="515"/>
                  <a:pt x="1902" y="515"/>
                </a:cubicBezTo>
                <a:cubicBezTo>
                  <a:pt x="1926" y="515"/>
                  <a:pt x="1926" y="515"/>
                  <a:pt x="1926" y="515"/>
                </a:cubicBezTo>
                <a:cubicBezTo>
                  <a:pt x="1993" y="630"/>
                  <a:pt x="1993" y="630"/>
                  <a:pt x="1993" y="630"/>
                </a:cubicBezTo>
                <a:lnTo>
                  <a:pt x="2059" y="515"/>
                </a:lnTo>
                <a:close/>
                <a:moveTo>
                  <a:pt x="2102" y="515"/>
                </a:moveTo>
                <a:cubicBezTo>
                  <a:pt x="2229" y="515"/>
                  <a:pt x="2229" y="515"/>
                  <a:pt x="2229" y="515"/>
                </a:cubicBezTo>
                <a:cubicBezTo>
                  <a:pt x="2229" y="536"/>
                  <a:pt x="2229" y="536"/>
                  <a:pt x="2229" y="536"/>
                </a:cubicBezTo>
                <a:cubicBezTo>
                  <a:pt x="2123" y="536"/>
                  <a:pt x="2123" y="536"/>
                  <a:pt x="2123" y="536"/>
                </a:cubicBezTo>
                <a:cubicBezTo>
                  <a:pt x="2123" y="574"/>
                  <a:pt x="2123" y="574"/>
                  <a:pt x="2123" y="574"/>
                </a:cubicBezTo>
                <a:cubicBezTo>
                  <a:pt x="2209" y="574"/>
                  <a:pt x="2209" y="574"/>
                  <a:pt x="2209" y="574"/>
                </a:cubicBezTo>
                <a:cubicBezTo>
                  <a:pt x="2209" y="595"/>
                  <a:pt x="2209" y="595"/>
                  <a:pt x="2209" y="595"/>
                </a:cubicBezTo>
                <a:cubicBezTo>
                  <a:pt x="2123" y="595"/>
                  <a:pt x="2123" y="595"/>
                  <a:pt x="2123" y="595"/>
                </a:cubicBezTo>
                <a:cubicBezTo>
                  <a:pt x="2123" y="633"/>
                  <a:pt x="2123" y="633"/>
                  <a:pt x="2123" y="633"/>
                </a:cubicBezTo>
                <a:cubicBezTo>
                  <a:pt x="2229" y="633"/>
                  <a:pt x="2229" y="633"/>
                  <a:pt x="2229" y="633"/>
                </a:cubicBezTo>
                <a:cubicBezTo>
                  <a:pt x="2229" y="654"/>
                  <a:pt x="2229" y="654"/>
                  <a:pt x="2229" y="654"/>
                </a:cubicBezTo>
                <a:cubicBezTo>
                  <a:pt x="2102" y="654"/>
                  <a:pt x="2102" y="654"/>
                  <a:pt x="2102" y="654"/>
                </a:cubicBezTo>
                <a:lnTo>
                  <a:pt x="2102" y="515"/>
                </a:lnTo>
                <a:close/>
                <a:moveTo>
                  <a:pt x="2393" y="515"/>
                </a:moveTo>
                <a:cubicBezTo>
                  <a:pt x="2280" y="515"/>
                  <a:pt x="2280" y="515"/>
                  <a:pt x="2280" y="515"/>
                </a:cubicBezTo>
                <a:cubicBezTo>
                  <a:pt x="2280" y="654"/>
                  <a:pt x="2280" y="654"/>
                  <a:pt x="2280" y="654"/>
                </a:cubicBezTo>
                <a:cubicBezTo>
                  <a:pt x="2300" y="654"/>
                  <a:pt x="2300" y="654"/>
                  <a:pt x="2300" y="654"/>
                </a:cubicBezTo>
                <a:cubicBezTo>
                  <a:pt x="2300" y="604"/>
                  <a:pt x="2300" y="604"/>
                  <a:pt x="2300" y="604"/>
                </a:cubicBezTo>
                <a:cubicBezTo>
                  <a:pt x="2302" y="604"/>
                  <a:pt x="2303" y="604"/>
                  <a:pt x="2305" y="604"/>
                </a:cubicBezTo>
                <a:cubicBezTo>
                  <a:pt x="2352" y="604"/>
                  <a:pt x="2352" y="604"/>
                  <a:pt x="2352" y="604"/>
                </a:cubicBezTo>
                <a:cubicBezTo>
                  <a:pt x="2394" y="654"/>
                  <a:pt x="2394" y="654"/>
                  <a:pt x="2394" y="654"/>
                </a:cubicBezTo>
                <a:cubicBezTo>
                  <a:pt x="2418" y="654"/>
                  <a:pt x="2418" y="654"/>
                  <a:pt x="2418" y="654"/>
                </a:cubicBezTo>
                <a:cubicBezTo>
                  <a:pt x="2418" y="651"/>
                  <a:pt x="2418" y="651"/>
                  <a:pt x="2418" y="651"/>
                </a:cubicBezTo>
                <a:cubicBezTo>
                  <a:pt x="2379" y="604"/>
                  <a:pt x="2379" y="604"/>
                  <a:pt x="2379" y="604"/>
                </a:cubicBezTo>
                <a:cubicBezTo>
                  <a:pt x="2393" y="604"/>
                  <a:pt x="2393" y="604"/>
                  <a:pt x="2393" y="604"/>
                </a:cubicBezTo>
                <a:cubicBezTo>
                  <a:pt x="2407" y="604"/>
                  <a:pt x="2418" y="593"/>
                  <a:pt x="2418" y="579"/>
                </a:cubicBezTo>
                <a:cubicBezTo>
                  <a:pt x="2418" y="540"/>
                  <a:pt x="2418" y="540"/>
                  <a:pt x="2418" y="540"/>
                </a:cubicBezTo>
                <a:cubicBezTo>
                  <a:pt x="2418" y="526"/>
                  <a:pt x="2407" y="515"/>
                  <a:pt x="2393" y="515"/>
                </a:cubicBezTo>
                <a:close/>
                <a:moveTo>
                  <a:pt x="2398" y="579"/>
                </a:moveTo>
                <a:cubicBezTo>
                  <a:pt x="2398" y="581"/>
                  <a:pt x="2396" y="583"/>
                  <a:pt x="2393" y="583"/>
                </a:cubicBezTo>
                <a:cubicBezTo>
                  <a:pt x="2300" y="583"/>
                  <a:pt x="2300" y="583"/>
                  <a:pt x="2300" y="583"/>
                </a:cubicBezTo>
                <a:cubicBezTo>
                  <a:pt x="2300" y="536"/>
                  <a:pt x="2300" y="536"/>
                  <a:pt x="2300" y="536"/>
                </a:cubicBezTo>
                <a:cubicBezTo>
                  <a:pt x="2393" y="536"/>
                  <a:pt x="2393" y="536"/>
                  <a:pt x="2393" y="536"/>
                </a:cubicBezTo>
                <a:cubicBezTo>
                  <a:pt x="2396" y="536"/>
                  <a:pt x="2398" y="538"/>
                  <a:pt x="2398" y="540"/>
                </a:cubicBezTo>
                <a:lnTo>
                  <a:pt x="2398" y="579"/>
                </a:lnTo>
                <a:close/>
                <a:moveTo>
                  <a:pt x="3526" y="515"/>
                </a:moveTo>
                <a:cubicBezTo>
                  <a:pt x="3412" y="515"/>
                  <a:pt x="3412" y="515"/>
                  <a:pt x="3412" y="515"/>
                </a:cubicBezTo>
                <a:cubicBezTo>
                  <a:pt x="3412" y="654"/>
                  <a:pt x="3412" y="654"/>
                  <a:pt x="3412" y="654"/>
                </a:cubicBezTo>
                <a:cubicBezTo>
                  <a:pt x="3433" y="654"/>
                  <a:pt x="3433" y="654"/>
                  <a:pt x="3433" y="654"/>
                </a:cubicBezTo>
                <a:cubicBezTo>
                  <a:pt x="3433" y="604"/>
                  <a:pt x="3433" y="604"/>
                  <a:pt x="3433" y="604"/>
                </a:cubicBezTo>
                <a:cubicBezTo>
                  <a:pt x="3434" y="604"/>
                  <a:pt x="3435" y="604"/>
                  <a:pt x="3437" y="604"/>
                </a:cubicBezTo>
                <a:cubicBezTo>
                  <a:pt x="3484" y="604"/>
                  <a:pt x="3484" y="604"/>
                  <a:pt x="3484" y="604"/>
                </a:cubicBezTo>
                <a:cubicBezTo>
                  <a:pt x="3526" y="654"/>
                  <a:pt x="3526" y="654"/>
                  <a:pt x="3526" y="654"/>
                </a:cubicBezTo>
                <a:cubicBezTo>
                  <a:pt x="3551" y="654"/>
                  <a:pt x="3551" y="654"/>
                  <a:pt x="3551" y="654"/>
                </a:cubicBezTo>
                <a:cubicBezTo>
                  <a:pt x="3551" y="651"/>
                  <a:pt x="3551" y="651"/>
                  <a:pt x="3551" y="651"/>
                </a:cubicBezTo>
                <a:cubicBezTo>
                  <a:pt x="3511" y="604"/>
                  <a:pt x="3511" y="604"/>
                  <a:pt x="3511" y="604"/>
                </a:cubicBezTo>
                <a:cubicBezTo>
                  <a:pt x="3526" y="604"/>
                  <a:pt x="3526" y="604"/>
                  <a:pt x="3526" y="604"/>
                </a:cubicBezTo>
                <a:cubicBezTo>
                  <a:pt x="3539" y="604"/>
                  <a:pt x="3551" y="593"/>
                  <a:pt x="3551" y="579"/>
                </a:cubicBezTo>
                <a:cubicBezTo>
                  <a:pt x="3551" y="540"/>
                  <a:pt x="3551" y="540"/>
                  <a:pt x="3551" y="540"/>
                </a:cubicBezTo>
                <a:cubicBezTo>
                  <a:pt x="3551" y="526"/>
                  <a:pt x="3539" y="515"/>
                  <a:pt x="3526" y="515"/>
                </a:cubicBezTo>
                <a:close/>
                <a:moveTo>
                  <a:pt x="3530" y="579"/>
                </a:moveTo>
                <a:cubicBezTo>
                  <a:pt x="3530" y="581"/>
                  <a:pt x="3528" y="583"/>
                  <a:pt x="3526" y="583"/>
                </a:cubicBezTo>
                <a:cubicBezTo>
                  <a:pt x="3433" y="583"/>
                  <a:pt x="3433" y="583"/>
                  <a:pt x="3433" y="583"/>
                </a:cubicBezTo>
                <a:cubicBezTo>
                  <a:pt x="3433" y="536"/>
                  <a:pt x="3433" y="536"/>
                  <a:pt x="3433" y="536"/>
                </a:cubicBezTo>
                <a:cubicBezTo>
                  <a:pt x="3526" y="536"/>
                  <a:pt x="3526" y="536"/>
                  <a:pt x="3526" y="536"/>
                </a:cubicBezTo>
                <a:cubicBezTo>
                  <a:pt x="3528" y="536"/>
                  <a:pt x="3530" y="538"/>
                  <a:pt x="3530" y="540"/>
                </a:cubicBezTo>
                <a:lnTo>
                  <a:pt x="3530" y="579"/>
                </a:lnTo>
                <a:close/>
                <a:moveTo>
                  <a:pt x="4434" y="515"/>
                </a:moveTo>
                <a:cubicBezTo>
                  <a:pt x="4320" y="515"/>
                  <a:pt x="4320" y="515"/>
                  <a:pt x="4320" y="515"/>
                </a:cubicBezTo>
                <a:cubicBezTo>
                  <a:pt x="4320" y="654"/>
                  <a:pt x="4320" y="654"/>
                  <a:pt x="4320" y="654"/>
                </a:cubicBezTo>
                <a:cubicBezTo>
                  <a:pt x="4341" y="654"/>
                  <a:pt x="4341" y="654"/>
                  <a:pt x="4341" y="654"/>
                </a:cubicBezTo>
                <a:cubicBezTo>
                  <a:pt x="4341" y="604"/>
                  <a:pt x="4341" y="604"/>
                  <a:pt x="4341" y="604"/>
                </a:cubicBezTo>
                <a:cubicBezTo>
                  <a:pt x="4342" y="604"/>
                  <a:pt x="4344" y="604"/>
                  <a:pt x="4345" y="604"/>
                </a:cubicBezTo>
                <a:cubicBezTo>
                  <a:pt x="4392" y="604"/>
                  <a:pt x="4392" y="604"/>
                  <a:pt x="4392" y="604"/>
                </a:cubicBezTo>
                <a:cubicBezTo>
                  <a:pt x="4434" y="654"/>
                  <a:pt x="4434" y="654"/>
                  <a:pt x="4434" y="654"/>
                </a:cubicBezTo>
                <a:cubicBezTo>
                  <a:pt x="4459" y="654"/>
                  <a:pt x="4459" y="654"/>
                  <a:pt x="4459" y="654"/>
                </a:cubicBezTo>
                <a:cubicBezTo>
                  <a:pt x="4459" y="651"/>
                  <a:pt x="4459" y="651"/>
                  <a:pt x="4459" y="651"/>
                </a:cubicBezTo>
                <a:cubicBezTo>
                  <a:pt x="4420" y="604"/>
                  <a:pt x="4420" y="604"/>
                  <a:pt x="4420" y="604"/>
                </a:cubicBezTo>
                <a:cubicBezTo>
                  <a:pt x="4434" y="604"/>
                  <a:pt x="4434" y="604"/>
                  <a:pt x="4434" y="604"/>
                </a:cubicBezTo>
                <a:cubicBezTo>
                  <a:pt x="4448" y="604"/>
                  <a:pt x="4459" y="593"/>
                  <a:pt x="4459" y="579"/>
                </a:cubicBezTo>
                <a:cubicBezTo>
                  <a:pt x="4459" y="540"/>
                  <a:pt x="4459" y="540"/>
                  <a:pt x="4459" y="540"/>
                </a:cubicBezTo>
                <a:cubicBezTo>
                  <a:pt x="4459" y="526"/>
                  <a:pt x="4448" y="515"/>
                  <a:pt x="4434" y="515"/>
                </a:cubicBezTo>
                <a:close/>
                <a:moveTo>
                  <a:pt x="4438" y="579"/>
                </a:moveTo>
                <a:cubicBezTo>
                  <a:pt x="4438" y="581"/>
                  <a:pt x="4436" y="583"/>
                  <a:pt x="4434" y="583"/>
                </a:cubicBezTo>
                <a:cubicBezTo>
                  <a:pt x="4341" y="583"/>
                  <a:pt x="4341" y="583"/>
                  <a:pt x="4341" y="583"/>
                </a:cubicBezTo>
                <a:cubicBezTo>
                  <a:pt x="4341" y="536"/>
                  <a:pt x="4341" y="536"/>
                  <a:pt x="4341" y="536"/>
                </a:cubicBezTo>
                <a:cubicBezTo>
                  <a:pt x="4434" y="536"/>
                  <a:pt x="4434" y="536"/>
                  <a:pt x="4434" y="536"/>
                </a:cubicBezTo>
                <a:cubicBezTo>
                  <a:pt x="4436" y="536"/>
                  <a:pt x="4438" y="538"/>
                  <a:pt x="4438" y="540"/>
                </a:cubicBezTo>
                <a:lnTo>
                  <a:pt x="4438" y="579"/>
                </a:lnTo>
                <a:close/>
                <a:moveTo>
                  <a:pt x="2607" y="540"/>
                </a:moveTo>
                <a:cubicBezTo>
                  <a:pt x="2607" y="548"/>
                  <a:pt x="2607" y="548"/>
                  <a:pt x="2607" y="548"/>
                </a:cubicBezTo>
                <a:cubicBezTo>
                  <a:pt x="2586" y="548"/>
                  <a:pt x="2586" y="548"/>
                  <a:pt x="2586" y="548"/>
                </a:cubicBezTo>
                <a:cubicBezTo>
                  <a:pt x="2586" y="540"/>
                  <a:pt x="2586" y="540"/>
                  <a:pt x="2586" y="540"/>
                </a:cubicBezTo>
                <a:cubicBezTo>
                  <a:pt x="2586" y="537"/>
                  <a:pt x="2584" y="536"/>
                  <a:pt x="2582" y="536"/>
                </a:cubicBezTo>
                <a:cubicBezTo>
                  <a:pt x="2493" y="536"/>
                  <a:pt x="2493" y="536"/>
                  <a:pt x="2493" y="536"/>
                </a:cubicBezTo>
                <a:cubicBezTo>
                  <a:pt x="2491" y="536"/>
                  <a:pt x="2489" y="537"/>
                  <a:pt x="2489" y="540"/>
                </a:cubicBezTo>
                <a:cubicBezTo>
                  <a:pt x="2489" y="569"/>
                  <a:pt x="2489" y="569"/>
                  <a:pt x="2489" y="569"/>
                </a:cubicBezTo>
                <a:cubicBezTo>
                  <a:pt x="2489" y="572"/>
                  <a:pt x="2491" y="574"/>
                  <a:pt x="2493" y="574"/>
                </a:cubicBezTo>
                <a:cubicBezTo>
                  <a:pt x="2582" y="574"/>
                  <a:pt x="2582" y="574"/>
                  <a:pt x="2582" y="574"/>
                </a:cubicBezTo>
                <a:cubicBezTo>
                  <a:pt x="2596" y="574"/>
                  <a:pt x="2607" y="585"/>
                  <a:pt x="2607" y="599"/>
                </a:cubicBezTo>
                <a:cubicBezTo>
                  <a:pt x="2607" y="629"/>
                  <a:pt x="2607" y="629"/>
                  <a:pt x="2607" y="629"/>
                </a:cubicBezTo>
                <a:cubicBezTo>
                  <a:pt x="2607" y="642"/>
                  <a:pt x="2596" y="654"/>
                  <a:pt x="2582" y="654"/>
                </a:cubicBezTo>
                <a:cubicBezTo>
                  <a:pt x="2493" y="654"/>
                  <a:pt x="2493" y="654"/>
                  <a:pt x="2493" y="654"/>
                </a:cubicBezTo>
                <a:cubicBezTo>
                  <a:pt x="2479" y="654"/>
                  <a:pt x="2468" y="642"/>
                  <a:pt x="2468" y="629"/>
                </a:cubicBezTo>
                <a:cubicBezTo>
                  <a:pt x="2468" y="620"/>
                  <a:pt x="2468" y="620"/>
                  <a:pt x="2468" y="620"/>
                </a:cubicBezTo>
                <a:cubicBezTo>
                  <a:pt x="2489" y="620"/>
                  <a:pt x="2489" y="620"/>
                  <a:pt x="2489" y="620"/>
                </a:cubicBezTo>
                <a:cubicBezTo>
                  <a:pt x="2489" y="629"/>
                  <a:pt x="2489" y="629"/>
                  <a:pt x="2489" y="629"/>
                </a:cubicBezTo>
                <a:cubicBezTo>
                  <a:pt x="2489" y="631"/>
                  <a:pt x="2491" y="633"/>
                  <a:pt x="2493" y="633"/>
                </a:cubicBezTo>
                <a:cubicBezTo>
                  <a:pt x="2582" y="633"/>
                  <a:pt x="2582" y="633"/>
                  <a:pt x="2582" y="633"/>
                </a:cubicBezTo>
                <a:cubicBezTo>
                  <a:pt x="2584" y="633"/>
                  <a:pt x="2586" y="631"/>
                  <a:pt x="2586" y="629"/>
                </a:cubicBezTo>
                <a:cubicBezTo>
                  <a:pt x="2586" y="599"/>
                  <a:pt x="2586" y="599"/>
                  <a:pt x="2586" y="599"/>
                </a:cubicBezTo>
                <a:cubicBezTo>
                  <a:pt x="2586" y="597"/>
                  <a:pt x="2584" y="595"/>
                  <a:pt x="2582" y="595"/>
                </a:cubicBezTo>
                <a:cubicBezTo>
                  <a:pt x="2493" y="595"/>
                  <a:pt x="2493" y="595"/>
                  <a:pt x="2493" y="595"/>
                </a:cubicBezTo>
                <a:cubicBezTo>
                  <a:pt x="2479" y="595"/>
                  <a:pt x="2468" y="583"/>
                  <a:pt x="2468" y="569"/>
                </a:cubicBezTo>
                <a:cubicBezTo>
                  <a:pt x="2468" y="540"/>
                  <a:pt x="2468" y="540"/>
                  <a:pt x="2468" y="540"/>
                </a:cubicBezTo>
                <a:cubicBezTo>
                  <a:pt x="2468" y="526"/>
                  <a:pt x="2479" y="515"/>
                  <a:pt x="2493" y="515"/>
                </a:cubicBezTo>
                <a:cubicBezTo>
                  <a:pt x="2582" y="515"/>
                  <a:pt x="2582" y="515"/>
                  <a:pt x="2582" y="515"/>
                </a:cubicBezTo>
                <a:cubicBezTo>
                  <a:pt x="2596" y="515"/>
                  <a:pt x="2607" y="526"/>
                  <a:pt x="2607" y="540"/>
                </a:cubicBezTo>
                <a:close/>
                <a:moveTo>
                  <a:pt x="2658" y="515"/>
                </a:moveTo>
                <a:cubicBezTo>
                  <a:pt x="2679" y="515"/>
                  <a:pt x="2679" y="515"/>
                  <a:pt x="2679" y="515"/>
                </a:cubicBezTo>
                <a:cubicBezTo>
                  <a:pt x="2679" y="654"/>
                  <a:pt x="2679" y="654"/>
                  <a:pt x="2679" y="654"/>
                </a:cubicBezTo>
                <a:cubicBezTo>
                  <a:pt x="2658" y="654"/>
                  <a:pt x="2658" y="654"/>
                  <a:pt x="2658" y="654"/>
                </a:cubicBezTo>
                <a:lnTo>
                  <a:pt x="2658" y="515"/>
                </a:lnTo>
                <a:close/>
                <a:moveTo>
                  <a:pt x="2713" y="515"/>
                </a:moveTo>
                <a:cubicBezTo>
                  <a:pt x="2852" y="515"/>
                  <a:pt x="2852" y="515"/>
                  <a:pt x="2852" y="515"/>
                </a:cubicBezTo>
                <a:cubicBezTo>
                  <a:pt x="2852" y="536"/>
                  <a:pt x="2852" y="536"/>
                  <a:pt x="2852" y="536"/>
                </a:cubicBezTo>
                <a:cubicBezTo>
                  <a:pt x="2793" y="536"/>
                  <a:pt x="2793" y="536"/>
                  <a:pt x="2793" y="536"/>
                </a:cubicBezTo>
                <a:cubicBezTo>
                  <a:pt x="2793" y="654"/>
                  <a:pt x="2793" y="654"/>
                  <a:pt x="2793" y="654"/>
                </a:cubicBezTo>
                <a:cubicBezTo>
                  <a:pt x="2772" y="654"/>
                  <a:pt x="2772" y="654"/>
                  <a:pt x="2772" y="654"/>
                </a:cubicBezTo>
                <a:cubicBezTo>
                  <a:pt x="2772" y="536"/>
                  <a:pt x="2772" y="536"/>
                  <a:pt x="2772" y="536"/>
                </a:cubicBezTo>
                <a:cubicBezTo>
                  <a:pt x="2713" y="536"/>
                  <a:pt x="2713" y="536"/>
                  <a:pt x="2713" y="536"/>
                </a:cubicBezTo>
                <a:lnTo>
                  <a:pt x="2713" y="515"/>
                </a:lnTo>
                <a:close/>
                <a:moveTo>
                  <a:pt x="2991" y="515"/>
                </a:moveTo>
                <a:cubicBezTo>
                  <a:pt x="3016" y="515"/>
                  <a:pt x="3016" y="515"/>
                  <a:pt x="3016" y="515"/>
                </a:cubicBezTo>
                <a:cubicBezTo>
                  <a:pt x="2952" y="602"/>
                  <a:pt x="2952" y="602"/>
                  <a:pt x="2952" y="602"/>
                </a:cubicBezTo>
                <a:cubicBezTo>
                  <a:pt x="2952" y="654"/>
                  <a:pt x="2952" y="654"/>
                  <a:pt x="2952" y="654"/>
                </a:cubicBezTo>
                <a:cubicBezTo>
                  <a:pt x="2931" y="654"/>
                  <a:pt x="2931" y="654"/>
                  <a:pt x="2931" y="654"/>
                </a:cubicBezTo>
                <a:cubicBezTo>
                  <a:pt x="2931" y="602"/>
                  <a:pt x="2931" y="602"/>
                  <a:pt x="2931" y="602"/>
                </a:cubicBezTo>
                <a:cubicBezTo>
                  <a:pt x="2867" y="515"/>
                  <a:pt x="2867" y="515"/>
                  <a:pt x="2867" y="515"/>
                </a:cubicBezTo>
                <a:cubicBezTo>
                  <a:pt x="2891" y="515"/>
                  <a:pt x="2891" y="515"/>
                  <a:pt x="2891" y="515"/>
                </a:cubicBezTo>
                <a:cubicBezTo>
                  <a:pt x="2941" y="578"/>
                  <a:pt x="2941" y="578"/>
                  <a:pt x="2941" y="578"/>
                </a:cubicBezTo>
                <a:lnTo>
                  <a:pt x="2991" y="515"/>
                </a:lnTo>
                <a:close/>
                <a:moveTo>
                  <a:pt x="3602" y="515"/>
                </a:moveTo>
                <a:cubicBezTo>
                  <a:pt x="3729" y="515"/>
                  <a:pt x="3729" y="515"/>
                  <a:pt x="3729" y="515"/>
                </a:cubicBezTo>
                <a:cubicBezTo>
                  <a:pt x="3729" y="536"/>
                  <a:pt x="3729" y="536"/>
                  <a:pt x="3729" y="536"/>
                </a:cubicBezTo>
                <a:cubicBezTo>
                  <a:pt x="3623" y="536"/>
                  <a:pt x="3623" y="536"/>
                  <a:pt x="3623" y="536"/>
                </a:cubicBezTo>
                <a:cubicBezTo>
                  <a:pt x="3623" y="574"/>
                  <a:pt x="3623" y="574"/>
                  <a:pt x="3623" y="574"/>
                </a:cubicBezTo>
                <a:cubicBezTo>
                  <a:pt x="3708" y="574"/>
                  <a:pt x="3708" y="574"/>
                  <a:pt x="3708" y="574"/>
                </a:cubicBezTo>
                <a:cubicBezTo>
                  <a:pt x="3708" y="595"/>
                  <a:pt x="3708" y="595"/>
                  <a:pt x="3708" y="595"/>
                </a:cubicBezTo>
                <a:cubicBezTo>
                  <a:pt x="3623" y="595"/>
                  <a:pt x="3623" y="595"/>
                  <a:pt x="3623" y="595"/>
                </a:cubicBezTo>
                <a:cubicBezTo>
                  <a:pt x="3623" y="633"/>
                  <a:pt x="3623" y="633"/>
                  <a:pt x="3623" y="633"/>
                </a:cubicBezTo>
                <a:cubicBezTo>
                  <a:pt x="3729" y="633"/>
                  <a:pt x="3729" y="633"/>
                  <a:pt x="3729" y="633"/>
                </a:cubicBezTo>
                <a:cubicBezTo>
                  <a:pt x="3729" y="654"/>
                  <a:pt x="3729" y="654"/>
                  <a:pt x="3729" y="654"/>
                </a:cubicBezTo>
                <a:cubicBezTo>
                  <a:pt x="3602" y="654"/>
                  <a:pt x="3602" y="654"/>
                  <a:pt x="3602" y="654"/>
                </a:cubicBezTo>
                <a:lnTo>
                  <a:pt x="3602" y="515"/>
                </a:lnTo>
                <a:close/>
                <a:moveTo>
                  <a:pt x="3910" y="540"/>
                </a:moveTo>
                <a:cubicBezTo>
                  <a:pt x="3910" y="548"/>
                  <a:pt x="3910" y="548"/>
                  <a:pt x="3910" y="548"/>
                </a:cubicBezTo>
                <a:cubicBezTo>
                  <a:pt x="3890" y="548"/>
                  <a:pt x="3890" y="548"/>
                  <a:pt x="3890" y="548"/>
                </a:cubicBezTo>
                <a:cubicBezTo>
                  <a:pt x="3890" y="540"/>
                  <a:pt x="3890" y="540"/>
                  <a:pt x="3890" y="540"/>
                </a:cubicBezTo>
                <a:cubicBezTo>
                  <a:pt x="3890" y="537"/>
                  <a:pt x="3888" y="536"/>
                  <a:pt x="3885" y="536"/>
                </a:cubicBezTo>
                <a:cubicBezTo>
                  <a:pt x="3797" y="536"/>
                  <a:pt x="3797" y="536"/>
                  <a:pt x="3797" y="536"/>
                </a:cubicBezTo>
                <a:cubicBezTo>
                  <a:pt x="3794" y="536"/>
                  <a:pt x="3792" y="537"/>
                  <a:pt x="3792" y="540"/>
                </a:cubicBezTo>
                <a:cubicBezTo>
                  <a:pt x="3792" y="569"/>
                  <a:pt x="3792" y="569"/>
                  <a:pt x="3792" y="569"/>
                </a:cubicBezTo>
                <a:cubicBezTo>
                  <a:pt x="3792" y="572"/>
                  <a:pt x="3794" y="574"/>
                  <a:pt x="3797" y="574"/>
                </a:cubicBezTo>
                <a:cubicBezTo>
                  <a:pt x="3885" y="574"/>
                  <a:pt x="3885" y="574"/>
                  <a:pt x="3885" y="574"/>
                </a:cubicBezTo>
                <a:cubicBezTo>
                  <a:pt x="3899" y="574"/>
                  <a:pt x="3910" y="585"/>
                  <a:pt x="3910" y="599"/>
                </a:cubicBezTo>
                <a:cubicBezTo>
                  <a:pt x="3910" y="629"/>
                  <a:pt x="3910" y="629"/>
                  <a:pt x="3910" y="629"/>
                </a:cubicBezTo>
                <a:cubicBezTo>
                  <a:pt x="3910" y="642"/>
                  <a:pt x="3899" y="654"/>
                  <a:pt x="3885" y="654"/>
                </a:cubicBezTo>
                <a:cubicBezTo>
                  <a:pt x="3797" y="654"/>
                  <a:pt x="3797" y="654"/>
                  <a:pt x="3797" y="654"/>
                </a:cubicBezTo>
                <a:cubicBezTo>
                  <a:pt x="3783" y="654"/>
                  <a:pt x="3771" y="642"/>
                  <a:pt x="3771" y="629"/>
                </a:cubicBezTo>
                <a:cubicBezTo>
                  <a:pt x="3771" y="620"/>
                  <a:pt x="3771" y="620"/>
                  <a:pt x="3771" y="620"/>
                </a:cubicBezTo>
                <a:cubicBezTo>
                  <a:pt x="3792" y="620"/>
                  <a:pt x="3792" y="620"/>
                  <a:pt x="3792" y="620"/>
                </a:cubicBezTo>
                <a:cubicBezTo>
                  <a:pt x="3792" y="629"/>
                  <a:pt x="3792" y="629"/>
                  <a:pt x="3792" y="629"/>
                </a:cubicBezTo>
                <a:cubicBezTo>
                  <a:pt x="3792" y="631"/>
                  <a:pt x="3794" y="633"/>
                  <a:pt x="3797" y="633"/>
                </a:cubicBezTo>
                <a:cubicBezTo>
                  <a:pt x="3885" y="633"/>
                  <a:pt x="3885" y="633"/>
                  <a:pt x="3885" y="633"/>
                </a:cubicBezTo>
                <a:cubicBezTo>
                  <a:pt x="3888" y="633"/>
                  <a:pt x="3890" y="631"/>
                  <a:pt x="3890" y="629"/>
                </a:cubicBezTo>
                <a:cubicBezTo>
                  <a:pt x="3890" y="599"/>
                  <a:pt x="3890" y="599"/>
                  <a:pt x="3890" y="599"/>
                </a:cubicBezTo>
                <a:cubicBezTo>
                  <a:pt x="3890" y="597"/>
                  <a:pt x="3888" y="595"/>
                  <a:pt x="3885" y="595"/>
                </a:cubicBezTo>
                <a:cubicBezTo>
                  <a:pt x="3797" y="595"/>
                  <a:pt x="3797" y="595"/>
                  <a:pt x="3797" y="595"/>
                </a:cubicBezTo>
                <a:cubicBezTo>
                  <a:pt x="3783" y="595"/>
                  <a:pt x="3771" y="583"/>
                  <a:pt x="3771" y="569"/>
                </a:cubicBezTo>
                <a:cubicBezTo>
                  <a:pt x="3771" y="540"/>
                  <a:pt x="3771" y="540"/>
                  <a:pt x="3771" y="540"/>
                </a:cubicBezTo>
                <a:cubicBezTo>
                  <a:pt x="3771" y="526"/>
                  <a:pt x="3783" y="515"/>
                  <a:pt x="3797" y="515"/>
                </a:cubicBezTo>
                <a:cubicBezTo>
                  <a:pt x="3885" y="515"/>
                  <a:pt x="3885" y="515"/>
                  <a:pt x="3885" y="515"/>
                </a:cubicBezTo>
                <a:cubicBezTo>
                  <a:pt x="3899" y="515"/>
                  <a:pt x="3910" y="526"/>
                  <a:pt x="3910" y="540"/>
                </a:cubicBezTo>
                <a:close/>
                <a:moveTo>
                  <a:pt x="3962" y="515"/>
                </a:moveTo>
                <a:cubicBezTo>
                  <a:pt x="4089" y="515"/>
                  <a:pt x="4089" y="515"/>
                  <a:pt x="4089" y="515"/>
                </a:cubicBezTo>
                <a:cubicBezTo>
                  <a:pt x="4089" y="536"/>
                  <a:pt x="4089" y="536"/>
                  <a:pt x="4089" y="536"/>
                </a:cubicBezTo>
                <a:cubicBezTo>
                  <a:pt x="3982" y="536"/>
                  <a:pt x="3982" y="536"/>
                  <a:pt x="3982" y="536"/>
                </a:cubicBezTo>
                <a:cubicBezTo>
                  <a:pt x="3982" y="574"/>
                  <a:pt x="3982" y="574"/>
                  <a:pt x="3982" y="574"/>
                </a:cubicBezTo>
                <a:cubicBezTo>
                  <a:pt x="4068" y="574"/>
                  <a:pt x="4068" y="574"/>
                  <a:pt x="4068" y="574"/>
                </a:cubicBezTo>
                <a:cubicBezTo>
                  <a:pt x="4068" y="595"/>
                  <a:pt x="4068" y="595"/>
                  <a:pt x="4068" y="595"/>
                </a:cubicBezTo>
                <a:cubicBezTo>
                  <a:pt x="3982" y="595"/>
                  <a:pt x="3982" y="595"/>
                  <a:pt x="3982" y="595"/>
                </a:cubicBezTo>
                <a:cubicBezTo>
                  <a:pt x="3982" y="633"/>
                  <a:pt x="3982" y="633"/>
                  <a:pt x="3982" y="633"/>
                </a:cubicBezTo>
                <a:cubicBezTo>
                  <a:pt x="4089" y="633"/>
                  <a:pt x="4089" y="633"/>
                  <a:pt x="4089" y="633"/>
                </a:cubicBezTo>
                <a:cubicBezTo>
                  <a:pt x="4089" y="654"/>
                  <a:pt x="4089" y="654"/>
                  <a:pt x="4089" y="654"/>
                </a:cubicBezTo>
                <a:cubicBezTo>
                  <a:pt x="3962" y="654"/>
                  <a:pt x="3962" y="654"/>
                  <a:pt x="3962" y="654"/>
                </a:cubicBezTo>
                <a:lnTo>
                  <a:pt x="3962" y="515"/>
                </a:lnTo>
                <a:close/>
                <a:moveTo>
                  <a:pt x="4222" y="515"/>
                </a:moveTo>
                <a:cubicBezTo>
                  <a:pt x="4182" y="515"/>
                  <a:pt x="4182" y="515"/>
                  <a:pt x="4182" y="515"/>
                </a:cubicBezTo>
                <a:cubicBezTo>
                  <a:pt x="4168" y="515"/>
                  <a:pt x="4162" y="524"/>
                  <a:pt x="4157" y="540"/>
                </a:cubicBezTo>
                <a:cubicBezTo>
                  <a:pt x="4115" y="654"/>
                  <a:pt x="4115" y="654"/>
                  <a:pt x="4115" y="654"/>
                </a:cubicBezTo>
                <a:cubicBezTo>
                  <a:pt x="4136" y="654"/>
                  <a:pt x="4136" y="654"/>
                  <a:pt x="4136" y="654"/>
                </a:cubicBezTo>
                <a:cubicBezTo>
                  <a:pt x="4153" y="605"/>
                  <a:pt x="4153" y="605"/>
                  <a:pt x="4153" y="605"/>
                </a:cubicBezTo>
                <a:cubicBezTo>
                  <a:pt x="4250" y="605"/>
                  <a:pt x="4250" y="605"/>
                  <a:pt x="4250" y="605"/>
                </a:cubicBezTo>
                <a:cubicBezTo>
                  <a:pt x="4268" y="654"/>
                  <a:pt x="4268" y="654"/>
                  <a:pt x="4268" y="654"/>
                </a:cubicBezTo>
                <a:cubicBezTo>
                  <a:pt x="4290" y="654"/>
                  <a:pt x="4290" y="654"/>
                  <a:pt x="4290" y="654"/>
                </a:cubicBezTo>
                <a:cubicBezTo>
                  <a:pt x="4250" y="540"/>
                  <a:pt x="4250" y="540"/>
                  <a:pt x="4250" y="540"/>
                </a:cubicBezTo>
                <a:cubicBezTo>
                  <a:pt x="4244" y="525"/>
                  <a:pt x="4236" y="515"/>
                  <a:pt x="4222" y="515"/>
                </a:cubicBezTo>
                <a:close/>
                <a:moveTo>
                  <a:pt x="4161" y="584"/>
                </a:moveTo>
                <a:cubicBezTo>
                  <a:pt x="4178" y="540"/>
                  <a:pt x="4178" y="540"/>
                  <a:pt x="4178" y="540"/>
                </a:cubicBezTo>
                <a:cubicBezTo>
                  <a:pt x="4179" y="537"/>
                  <a:pt x="4179" y="536"/>
                  <a:pt x="4182" y="536"/>
                </a:cubicBezTo>
                <a:cubicBezTo>
                  <a:pt x="4222" y="536"/>
                  <a:pt x="4222" y="536"/>
                  <a:pt x="4222" y="536"/>
                </a:cubicBezTo>
                <a:cubicBezTo>
                  <a:pt x="4225" y="536"/>
                  <a:pt x="4225" y="537"/>
                  <a:pt x="4227" y="540"/>
                </a:cubicBezTo>
                <a:cubicBezTo>
                  <a:pt x="4244" y="584"/>
                  <a:pt x="4244" y="584"/>
                  <a:pt x="4244" y="584"/>
                </a:cubicBezTo>
                <a:lnTo>
                  <a:pt x="4161" y="584"/>
                </a:lnTo>
                <a:close/>
                <a:moveTo>
                  <a:pt x="4531" y="515"/>
                </a:moveTo>
                <a:cubicBezTo>
                  <a:pt x="4645" y="515"/>
                  <a:pt x="4645" y="515"/>
                  <a:pt x="4645" y="515"/>
                </a:cubicBezTo>
                <a:cubicBezTo>
                  <a:pt x="4645" y="536"/>
                  <a:pt x="4645" y="536"/>
                  <a:pt x="4645" y="536"/>
                </a:cubicBezTo>
                <a:cubicBezTo>
                  <a:pt x="4531" y="536"/>
                  <a:pt x="4531" y="536"/>
                  <a:pt x="4531" y="536"/>
                </a:cubicBezTo>
                <a:cubicBezTo>
                  <a:pt x="4529" y="536"/>
                  <a:pt x="4527" y="537"/>
                  <a:pt x="4527" y="540"/>
                </a:cubicBezTo>
                <a:cubicBezTo>
                  <a:pt x="4527" y="629"/>
                  <a:pt x="4527" y="629"/>
                  <a:pt x="4527" y="629"/>
                </a:cubicBezTo>
                <a:cubicBezTo>
                  <a:pt x="4527" y="631"/>
                  <a:pt x="4529" y="633"/>
                  <a:pt x="4531" y="633"/>
                </a:cubicBezTo>
                <a:cubicBezTo>
                  <a:pt x="4645" y="633"/>
                  <a:pt x="4645" y="633"/>
                  <a:pt x="4645" y="633"/>
                </a:cubicBezTo>
                <a:cubicBezTo>
                  <a:pt x="4645" y="654"/>
                  <a:pt x="4645" y="654"/>
                  <a:pt x="4645" y="654"/>
                </a:cubicBezTo>
                <a:cubicBezTo>
                  <a:pt x="4531" y="654"/>
                  <a:pt x="4531" y="654"/>
                  <a:pt x="4531" y="654"/>
                </a:cubicBezTo>
                <a:cubicBezTo>
                  <a:pt x="4517" y="654"/>
                  <a:pt x="4506" y="642"/>
                  <a:pt x="4506" y="629"/>
                </a:cubicBezTo>
                <a:cubicBezTo>
                  <a:pt x="4506" y="540"/>
                  <a:pt x="4506" y="540"/>
                  <a:pt x="4506" y="540"/>
                </a:cubicBezTo>
                <a:cubicBezTo>
                  <a:pt x="4506" y="526"/>
                  <a:pt x="4517" y="515"/>
                  <a:pt x="4531" y="515"/>
                </a:cubicBezTo>
                <a:close/>
                <a:moveTo>
                  <a:pt x="4828" y="515"/>
                </a:moveTo>
                <a:cubicBezTo>
                  <a:pt x="4828" y="654"/>
                  <a:pt x="4828" y="654"/>
                  <a:pt x="4828" y="654"/>
                </a:cubicBezTo>
                <a:cubicBezTo>
                  <a:pt x="4807" y="654"/>
                  <a:pt x="4807" y="654"/>
                  <a:pt x="4807" y="654"/>
                </a:cubicBezTo>
                <a:cubicBezTo>
                  <a:pt x="4807" y="595"/>
                  <a:pt x="4807" y="595"/>
                  <a:pt x="4807" y="595"/>
                </a:cubicBezTo>
                <a:cubicBezTo>
                  <a:pt x="4706" y="595"/>
                  <a:pt x="4706" y="595"/>
                  <a:pt x="4706" y="595"/>
                </a:cubicBezTo>
                <a:cubicBezTo>
                  <a:pt x="4706" y="654"/>
                  <a:pt x="4706" y="654"/>
                  <a:pt x="4706" y="654"/>
                </a:cubicBezTo>
                <a:cubicBezTo>
                  <a:pt x="4686" y="654"/>
                  <a:pt x="4686" y="654"/>
                  <a:pt x="4686" y="654"/>
                </a:cubicBezTo>
                <a:cubicBezTo>
                  <a:pt x="4686" y="515"/>
                  <a:pt x="4686" y="515"/>
                  <a:pt x="4686" y="515"/>
                </a:cubicBezTo>
                <a:cubicBezTo>
                  <a:pt x="4706" y="515"/>
                  <a:pt x="4706" y="515"/>
                  <a:pt x="4706" y="515"/>
                </a:cubicBezTo>
                <a:cubicBezTo>
                  <a:pt x="4706" y="574"/>
                  <a:pt x="4706" y="574"/>
                  <a:pt x="4706" y="574"/>
                </a:cubicBezTo>
                <a:cubicBezTo>
                  <a:pt x="4807" y="574"/>
                  <a:pt x="4807" y="574"/>
                  <a:pt x="4807" y="574"/>
                </a:cubicBezTo>
                <a:cubicBezTo>
                  <a:pt x="4807" y="515"/>
                  <a:pt x="4807" y="515"/>
                  <a:pt x="4807" y="515"/>
                </a:cubicBezTo>
                <a:lnTo>
                  <a:pt x="4828" y="515"/>
                </a:lnTo>
                <a:close/>
                <a:moveTo>
                  <a:pt x="3260" y="578"/>
                </a:moveTo>
                <a:cubicBezTo>
                  <a:pt x="3240" y="578"/>
                  <a:pt x="3240" y="578"/>
                  <a:pt x="3240" y="578"/>
                </a:cubicBezTo>
                <a:cubicBezTo>
                  <a:pt x="3240" y="605"/>
                  <a:pt x="3240" y="605"/>
                  <a:pt x="3240" y="605"/>
                </a:cubicBezTo>
                <a:cubicBezTo>
                  <a:pt x="3240" y="605"/>
                  <a:pt x="3164" y="557"/>
                  <a:pt x="3163" y="557"/>
                </a:cubicBezTo>
                <a:cubicBezTo>
                  <a:pt x="3163" y="556"/>
                  <a:pt x="3163" y="556"/>
                  <a:pt x="3163" y="556"/>
                </a:cubicBezTo>
                <a:cubicBezTo>
                  <a:pt x="3161" y="556"/>
                  <a:pt x="3160" y="554"/>
                  <a:pt x="3160" y="553"/>
                </a:cubicBezTo>
                <a:cubicBezTo>
                  <a:pt x="3160" y="540"/>
                  <a:pt x="3160" y="540"/>
                  <a:pt x="3160" y="540"/>
                </a:cubicBezTo>
                <a:cubicBezTo>
                  <a:pt x="3160" y="538"/>
                  <a:pt x="3162" y="536"/>
                  <a:pt x="3165" y="536"/>
                </a:cubicBezTo>
                <a:cubicBezTo>
                  <a:pt x="3216" y="536"/>
                  <a:pt x="3216" y="536"/>
                  <a:pt x="3216" y="536"/>
                </a:cubicBezTo>
                <a:cubicBezTo>
                  <a:pt x="3218" y="536"/>
                  <a:pt x="3220" y="538"/>
                  <a:pt x="3220" y="540"/>
                </a:cubicBezTo>
                <a:cubicBezTo>
                  <a:pt x="3220" y="549"/>
                  <a:pt x="3220" y="549"/>
                  <a:pt x="3220" y="549"/>
                </a:cubicBezTo>
                <a:cubicBezTo>
                  <a:pt x="3241" y="549"/>
                  <a:pt x="3241" y="549"/>
                  <a:pt x="3241" y="549"/>
                </a:cubicBezTo>
                <a:cubicBezTo>
                  <a:pt x="3241" y="536"/>
                  <a:pt x="3241" y="536"/>
                  <a:pt x="3241" y="536"/>
                </a:cubicBezTo>
                <a:cubicBezTo>
                  <a:pt x="3239" y="524"/>
                  <a:pt x="3228" y="515"/>
                  <a:pt x="3216" y="515"/>
                </a:cubicBezTo>
                <a:cubicBezTo>
                  <a:pt x="3165" y="515"/>
                  <a:pt x="3165" y="515"/>
                  <a:pt x="3165" y="515"/>
                </a:cubicBezTo>
                <a:cubicBezTo>
                  <a:pt x="3151" y="515"/>
                  <a:pt x="3140" y="526"/>
                  <a:pt x="3140" y="540"/>
                </a:cubicBezTo>
                <a:cubicBezTo>
                  <a:pt x="3140" y="555"/>
                  <a:pt x="3140" y="555"/>
                  <a:pt x="3140" y="555"/>
                </a:cubicBezTo>
                <a:cubicBezTo>
                  <a:pt x="3140" y="563"/>
                  <a:pt x="3144" y="565"/>
                  <a:pt x="3150" y="569"/>
                </a:cubicBezTo>
                <a:cubicBezTo>
                  <a:pt x="3147" y="569"/>
                  <a:pt x="3147" y="569"/>
                  <a:pt x="3147" y="569"/>
                </a:cubicBezTo>
                <a:cubicBezTo>
                  <a:pt x="3133" y="569"/>
                  <a:pt x="3122" y="573"/>
                  <a:pt x="3122" y="587"/>
                </a:cubicBezTo>
                <a:cubicBezTo>
                  <a:pt x="3122" y="629"/>
                  <a:pt x="3122" y="629"/>
                  <a:pt x="3122" y="629"/>
                </a:cubicBezTo>
                <a:cubicBezTo>
                  <a:pt x="3122" y="643"/>
                  <a:pt x="3133" y="654"/>
                  <a:pt x="3147" y="654"/>
                </a:cubicBezTo>
                <a:cubicBezTo>
                  <a:pt x="3235" y="654"/>
                  <a:pt x="3235" y="654"/>
                  <a:pt x="3235" y="654"/>
                </a:cubicBezTo>
                <a:cubicBezTo>
                  <a:pt x="3246" y="654"/>
                  <a:pt x="3255" y="647"/>
                  <a:pt x="3259" y="637"/>
                </a:cubicBezTo>
                <a:cubicBezTo>
                  <a:pt x="3259" y="637"/>
                  <a:pt x="3259" y="637"/>
                  <a:pt x="3259" y="637"/>
                </a:cubicBezTo>
                <a:cubicBezTo>
                  <a:pt x="3285" y="654"/>
                  <a:pt x="3285" y="654"/>
                  <a:pt x="3285" y="654"/>
                </a:cubicBezTo>
                <a:cubicBezTo>
                  <a:pt x="3285" y="633"/>
                  <a:pt x="3285" y="633"/>
                  <a:pt x="3285" y="633"/>
                </a:cubicBezTo>
                <a:cubicBezTo>
                  <a:pt x="3260" y="618"/>
                  <a:pt x="3260" y="618"/>
                  <a:pt x="3260" y="618"/>
                </a:cubicBezTo>
                <a:lnTo>
                  <a:pt x="3260" y="578"/>
                </a:lnTo>
                <a:close/>
                <a:moveTo>
                  <a:pt x="3240" y="629"/>
                </a:moveTo>
                <a:cubicBezTo>
                  <a:pt x="3240" y="631"/>
                  <a:pt x="3238" y="633"/>
                  <a:pt x="3235" y="633"/>
                </a:cubicBezTo>
                <a:cubicBezTo>
                  <a:pt x="3147" y="633"/>
                  <a:pt x="3147" y="633"/>
                  <a:pt x="3147" y="633"/>
                </a:cubicBezTo>
                <a:cubicBezTo>
                  <a:pt x="3144" y="633"/>
                  <a:pt x="3142" y="631"/>
                  <a:pt x="3142" y="629"/>
                </a:cubicBezTo>
                <a:cubicBezTo>
                  <a:pt x="3142" y="587"/>
                  <a:pt x="3142" y="587"/>
                  <a:pt x="3142" y="587"/>
                </a:cubicBezTo>
                <a:cubicBezTo>
                  <a:pt x="3142" y="587"/>
                  <a:pt x="3142" y="586"/>
                  <a:pt x="3143" y="586"/>
                </a:cubicBezTo>
                <a:cubicBezTo>
                  <a:pt x="3143" y="584"/>
                  <a:pt x="3145" y="583"/>
                  <a:pt x="3148" y="583"/>
                </a:cubicBezTo>
                <a:cubicBezTo>
                  <a:pt x="3158" y="583"/>
                  <a:pt x="3158" y="583"/>
                  <a:pt x="3158" y="583"/>
                </a:cubicBezTo>
                <a:cubicBezTo>
                  <a:pt x="3173" y="583"/>
                  <a:pt x="3173" y="583"/>
                  <a:pt x="3173" y="583"/>
                </a:cubicBezTo>
                <a:cubicBezTo>
                  <a:pt x="3240" y="625"/>
                  <a:pt x="3240" y="625"/>
                  <a:pt x="3240" y="625"/>
                </a:cubicBezTo>
                <a:lnTo>
                  <a:pt x="3240" y="629"/>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288000" indent="-288000" algn="l" defTabSz="914400" rtl="0" eaLnBrk="1" latinLnBrk="0" hangingPunct="1">
              <a:lnSpc>
                <a:spcPct val="100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17" name="Frame 7 {PHJU}">
            <a:extLst>
              <a:ext uri="{FF2B5EF4-FFF2-40B4-BE49-F238E27FC236}">
                <a16:creationId xmlns:a16="http://schemas.microsoft.com/office/drawing/2014/main" id="{ADFE3F5D-89EA-44F4-8002-748233AC21D2}"/>
              </a:ext>
            </a:extLst>
          </p:cNvPr>
          <p:cNvSpPr>
            <a:spLocks noGrp="1" noSelect="1"/>
          </p:cNvSpPr>
          <p:nvPr userDrawn="1">
            <p:ph type="body" idx="1002" hasCustomPrompt="1"/>
            <p:custDataLst>
              <p:custData r:id="rId5"/>
            </p:custDataLst>
          </p:nvPr>
        </p:nvSpPr>
        <p:spPr bwMode="gray">
          <a:xfrm>
            <a:off x="6296025" y="6186495"/>
            <a:ext cx="1536700" cy="385763"/>
          </a:xfrm>
          <a:custGeom>
            <a:avLst/>
            <a:gdLst>
              <a:gd name="T0" fmla="*/ 1844 w 4837"/>
              <a:gd name="T1" fmla="*/ 714 h 1211"/>
              <a:gd name="T2" fmla="*/ 1960 w 4837"/>
              <a:gd name="T3" fmla="*/ 550 h 1211"/>
              <a:gd name="T4" fmla="*/ 1693 w 4837"/>
              <a:gd name="T5" fmla="*/ 578 h 1211"/>
              <a:gd name="T6" fmla="*/ 2176 w 4837"/>
              <a:gd name="T7" fmla="*/ 670 h 1211"/>
              <a:gd name="T8" fmla="*/ 3523 w 4837"/>
              <a:gd name="T9" fmla="*/ 506 h 1211"/>
              <a:gd name="T10" fmla="*/ 1633 w 4837"/>
              <a:gd name="T11" fmla="*/ 627 h 1211"/>
              <a:gd name="T12" fmla="*/ 1415 w 4837"/>
              <a:gd name="T13" fmla="*/ 636 h 1211"/>
              <a:gd name="T14" fmla="*/ 4758 w 4837"/>
              <a:gd name="T15" fmla="*/ 554 h 1211"/>
              <a:gd name="T16" fmla="*/ 4711 w 4837"/>
              <a:gd name="T17" fmla="*/ 743 h 1211"/>
              <a:gd name="T18" fmla="*/ 3543 w 4837"/>
              <a:gd name="T19" fmla="*/ 545 h 1211"/>
              <a:gd name="T20" fmla="*/ 3551 w 4837"/>
              <a:gd name="T21" fmla="*/ 688 h 1211"/>
              <a:gd name="T22" fmla="*/ 3678 w 4837"/>
              <a:gd name="T23" fmla="*/ 732 h 1211"/>
              <a:gd name="T24" fmla="*/ 2388 w 4837"/>
              <a:gd name="T25" fmla="*/ 586 h 1211"/>
              <a:gd name="T26" fmla="*/ 3963 w 4837"/>
              <a:gd name="T27" fmla="*/ 671 h 1211"/>
              <a:gd name="T28" fmla="*/ 4557 w 4837"/>
              <a:gd name="T29" fmla="*/ 704 h 1211"/>
              <a:gd name="T30" fmla="*/ 4485 w 4837"/>
              <a:gd name="T31" fmla="*/ 680 h 1211"/>
              <a:gd name="T32" fmla="*/ 4185 w 4837"/>
              <a:gd name="T33" fmla="*/ 604 h 1211"/>
              <a:gd name="T34" fmla="*/ 4415 w 4837"/>
              <a:gd name="T35" fmla="*/ 688 h 1211"/>
              <a:gd name="T36" fmla="*/ 4441 w 4837"/>
              <a:gd name="T37" fmla="*/ 729 h 1211"/>
              <a:gd name="T38" fmla="*/ 4026 w 4837"/>
              <a:gd name="T39" fmla="*/ 615 h 1211"/>
              <a:gd name="T40" fmla="*/ 4138 w 4837"/>
              <a:gd name="T41" fmla="*/ 609 h 1211"/>
              <a:gd name="T42" fmla="*/ 2404 w 4837"/>
              <a:gd name="T43" fmla="*/ 475 h 1211"/>
              <a:gd name="T44" fmla="*/ 2482 w 4837"/>
              <a:gd name="T45" fmla="*/ 598 h 1211"/>
              <a:gd name="T46" fmla="*/ 2739 w 4837"/>
              <a:gd name="T47" fmla="*/ 703 h 1211"/>
              <a:gd name="T48" fmla="*/ 2668 w 4837"/>
              <a:gd name="T49" fmla="*/ 680 h 1211"/>
              <a:gd name="T50" fmla="*/ 2988 w 4837"/>
              <a:gd name="T51" fmla="*/ 509 h 1211"/>
              <a:gd name="T52" fmla="*/ 3174 w 4837"/>
              <a:gd name="T53" fmla="*/ 515 h 1211"/>
              <a:gd name="T54" fmla="*/ 3298 w 4837"/>
              <a:gd name="T55" fmla="*/ 545 h 1211"/>
              <a:gd name="T56" fmla="*/ 3332 w 4837"/>
              <a:gd name="T57" fmla="*/ 715 h 1211"/>
              <a:gd name="T58" fmla="*/ 501 w 4837"/>
              <a:gd name="T59" fmla="*/ 502 h 1211"/>
              <a:gd name="T60" fmla="*/ 521 w 4837"/>
              <a:gd name="T61" fmla="*/ 521 h 1211"/>
              <a:gd name="T62" fmla="*/ 627 w 4837"/>
              <a:gd name="T63" fmla="*/ 43 h 1211"/>
              <a:gd name="T64" fmla="*/ 767 w 4837"/>
              <a:gd name="T65" fmla="*/ 83 h 1211"/>
              <a:gd name="T66" fmla="*/ 811 w 4837"/>
              <a:gd name="T67" fmla="*/ 35 h 1211"/>
              <a:gd name="T68" fmla="*/ 804 w 4837"/>
              <a:gd name="T69" fmla="*/ 467 h 1211"/>
              <a:gd name="T70" fmla="*/ 1094 w 4837"/>
              <a:gd name="T71" fmla="*/ 430 h 1211"/>
              <a:gd name="T72" fmla="*/ 1182 w 4837"/>
              <a:gd name="T73" fmla="*/ 667 h 1211"/>
              <a:gd name="T74" fmla="*/ 1210 w 4837"/>
              <a:gd name="T75" fmla="*/ 615 h 1211"/>
              <a:gd name="T76" fmla="*/ 1182 w 4837"/>
              <a:gd name="T77" fmla="*/ 787 h 1211"/>
              <a:gd name="T78" fmla="*/ 1064 w 4837"/>
              <a:gd name="T79" fmla="*/ 999 h 1211"/>
              <a:gd name="T80" fmla="*/ 766 w 4837"/>
              <a:gd name="T81" fmla="*/ 786 h 1211"/>
              <a:gd name="T82" fmla="*/ 668 w 4837"/>
              <a:gd name="T83" fmla="*/ 1207 h 1211"/>
              <a:gd name="T84" fmla="*/ 471 w 4837"/>
              <a:gd name="T85" fmla="*/ 1107 h 1211"/>
              <a:gd name="T86" fmla="*/ 385 w 4837"/>
              <a:gd name="T87" fmla="*/ 1076 h 1211"/>
              <a:gd name="T88" fmla="*/ 225 w 4837"/>
              <a:gd name="T89" fmla="*/ 1076 h 1211"/>
              <a:gd name="T90" fmla="*/ 83 w 4837"/>
              <a:gd name="T91" fmla="*/ 768 h 1211"/>
              <a:gd name="T92" fmla="*/ 19 w 4837"/>
              <a:gd name="T93" fmla="*/ 759 h 1211"/>
              <a:gd name="T94" fmla="*/ 364 w 4837"/>
              <a:gd name="T95" fmla="*/ 634 h 1211"/>
              <a:gd name="T96" fmla="*/ 522 w 4837"/>
              <a:gd name="T97" fmla="*/ 5 h 1211"/>
              <a:gd name="T98" fmla="*/ 472 w 4837"/>
              <a:gd name="T99" fmla="*/ 88 h 1211"/>
              <a:gd name="T100" fmla="*/ 845 w 4837"/>
              <a:gd name="T101" fmla="*/ 148 h 1211"/>
              <a:gd name="T102" fmla="*/ 1210 w 4837"/>
              <a:gd name="T103" fmla="*/ 595 h 1211"/>
              <a:gd name="T104" fmla="*/ 1205 w 4837"/>
              <a:gd name="T105" fmla="*/ 512 h 1211"/>
              <a:gd name="T106" fmla="*/ 357 w 4837"/>
              <a:gd name="T107" fmla="*/ 132 h 1211"/>
              <a:gd name="T108" fmla="*/ 233 w 4837"/>
              <a:gd name="T109" fmla="*/ 242 h 1211"/>
              <a:gd name="T110" fmla="*/ 137 w 4837"/>
              <a:gd name="T111" fmla="*/ 380 h 1211"/>
              <a:gd name="T112" fmla="*/ 54 w 4837"/>
              <a:gd name="T113" fmla="*/ 396 h 1211"/>
              <a:gd name="T114" fmla="*/ 91 w 4837"/>
              <a:gd name="T115" fmla="*/ 527 h 1211"/>
              <a:gd name="T116" fmla="*/ 19 w 4837"/>
              <a:gd name="T117" fmla="*/ 536 h 1211"/>
              <a:gd name="T118" fmla="*/ 406 w 4837"/>
              <a:gd name="T119" fmla="*/ 743 h 1211"/>
              <a:gd name="T120" fmla="*/ 736 w 4837"/>
              <a:gd name="T121" fmla="*/ 1161 h 1211"/>
              <a:gd name="T122" fmla="*/ 663 w 4837"/>
              <a:gd name="T123" fmla="*/ 840 h 1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837" h="1211">
                <a:moveTo>
                  <a:pt x="1969" y="551"/>
                </a:moveTo>
                <a:cubicBezTo>
                  <a:pt x="2002" y="564"/>
                  <a:pt x="2002" y="564"/>
                  <a:pt x="2002" y="564"/>
                </a:cubicBezTo>
                <a:cubicBezTo>
                  <a:pt x="1997" y="582"/>
                  <a:pt x="1990" y="597"/>
                  <a:pt x="1982" y="609"/>
                </a:cubicBezTo>
                <a:cubicBezTo>
                  <a:pt x="1969" y="603"/>
                  <a:pt x="1953" y="598"/>
                  <a:pt x="1947" y="598"/>
                </a:cubicBezTo>
                <a:cubicBezTo>
                  <a:pt x="1939" y="598"/>
                  <a:pt x="1932" y="604"/>
                  <a:pt x="1923" y="617"/>
                </a:cubicBezTo>
                <a:cubicBezTo>
                  <a:pt x="1923" y="686"/>
                  <a:pt x="1923" y="686"/>
                  <a:pt x="1923" y="686"/>
                </a:cubicBezTo>
                <a:cubicBezTo>
                  <a:pt x="1923" y="706"/>
                  <a:pt x="1929" y="714"/>
                  <a:pt x="1951" y="714"/>
                </a:cubicBezTo>
                <a:cubicBezTo>
                  <a:pt x="1962" y="714"/>
                  <a:pt x="1962" y="714"/>
                  <a:pt x="1962" y="714"/>
                </a:cubicBezTo>
                <a:cubicBezTo>
                  <a:pt x="1962" y="727"/>
                  <a:pt x="1962" y="727"/>
                  <a:pt x="1962" y="727"/>
                </a:cubicBezTo>
                <a:cubicBezTo>
                  <a:pt x="1844" y="727"/>
                  <a:pt x="1844" y="727"/>
                  <a:pt x="1844" y="727"/>
                </a:cubicBezTo>
                <a:cubicBezTo>
                  <a:pt x="1844" y="714"/>
                  <a:pt x="1844" y="714"/>
                  <a:pt x="1844" y="714"/>
                </a:cubicBezTo>
                <a:cubicBezTo>
                  <a:pt x="1847" y="714"/>
                  <a:pt x="1847" y="714"/>
                  <a:pt x="1847" y="714"/>
                </a:cubicBezTo>
                <a:cubicBezTo>
                  <a:pt x="1865" y="714"/>
                  <a:pt x="1871" y="706"/>
                  <a:pt x="1871" y="684"/>
                </a:cubicBezTo>
                <a:cubicBezTo>
                  <a:pt x="1871" y="615"/>
                  <a:pt x="1871" y="615"/>
                  <a:pt x="1871" y="615"/>
                </a:cubicBezTo>
                <a:cubicBezTo>
                  <a:pt x="1871" y="596"/>
                  <a:pt x="1868" y="592"/>
                  <a:pt x="1856" y="587"/>
                </a:cubicBezTo>
                <a:cubicBezTo>
                  <a:pt x="1844" y="582"/>
                  <a:pt x="1844" y="582"/>
                  <a:pt x="1844" y="582"/>
                </a:cubicBezTo>
                <a:cubicBezTo>
                  <a:pt x="1844" y="572"/>
                  <a:pt x="1844" y="572"/>
                  <a:pt x="1844" y="572"/>
                </a:cubicBezTo>
                <a:cubicBezTo>
                  <a:pt x="1914" y="546"/>
                  <a:pt x="1914" y="546"/>
                  <a:pt x="1914" y="546"/>
                </a:cubicBezTo>
                <a:cubicBezTo>
                  <a:pt x="1923" y="546"/>
                  <a:pt x="1923" y="546"/>
                  <a:pt x="1923" y="546"/>
                </a:cubicBezTo>
                <a:cubicBezTo>
                  <a:pt x="1923" y="593"/>
                  <a:pt x="1923" y="593"/>
                  <a:pt x="1923" y="593"/>
                </a:cubicBezTo>
                <a:cubicBezTo>
                  <a:pt x="1923" y="593"/>
                  <a:pt x="1923" y="593"/>
                  <a:pt x="1923" y="593"/>
                </a:cubicBezTo>
                <a:cubicBezTo>
                  <a:pt x="1939" y="562"/>
                  <a:pt x="1946" y="550"/>
                  <a:pt x="1960" y="550"/>
                </a:cubicBezTo>
                <a:cubicBezTo>
                  <a:pt x="1963" y="550"/>
                  <a:pt x="1967" y="551"/>
                  <a:pt x="1969" y="551"/>
                </a:cubicBezTo>
                <a:close/>
                <a:moveTo>
                  <a:pt x="1787" y="703"/>
                </a:moveTo>
                <a:cubicBezTo>
                  <a:pt x="1775" y="703"/>
                  <a:pt x="1767" y="696"/>
                  <a:pt x="1767" y="680"/>
                </a:cubicBezTo>
                <a:cubicBezTo>
                  <a:pt x="1767" y="578"/>
                  <a:pt x="1767" y="578"/>
                  <a:pt x="1767" y="578"/>
                </a:cubicBezTo>
                <a:cubicBezTo>
                  <a:pt x="1816" y="578"/>
                  <a:pt x="1816" y="578"/>
                  <a:pt x="1816" y="578"/>
                </a:cubicBezTo>
                <a:cubicBezTo>
                  <a:pt x="1823" y="555"/>
                  <a:pt x="1823" y="555"/>
                  <a:pt x="1823" y="555"/>
                </a:cubicBezTo>
                <a:cubicBezTo>
                  <a:pt x="1767" y="555"/>
                  <a:pt x="1767" y="555"/>
                  <a:pt x="1767" y="555"/>
                </a:cubicBezTo>
                <a:cubicBezTo>
                  <a:pt x="1767" y="502"/>
                  <a:pt x="1767" y="502"/>
                  <a:pt x="1767" y="502"/>
                </a:cubicBezTo>
                <a:cubicBezTo>
                  <a:pt x="1755" y="502"/>
                  <a:pt x="1755" y="502"/>
                  <a:pt x="1755" y="502"/>
                </a:cubicBezTo>
                <a:cubicBezTo>
                  <a:pt x="1748" y="526"/>
                  <a:pt x="1719" y="557"/>
                  <a:pt x="1693" y="567"/>
                </a:cubicBezTo>
                <a:cubicBezTo>
                  <a:pt x="1693" y="578"/>
                  <a:pt x="1693" y="578"/>
                  <a:pt x="1693" y="578"/>
                </a:cubicBezTo>
                <a:cubicBezTo>
                  <a:pt x="1716" y="578"/>
                  <a:pt x="1716" y="578"/>
                  <a:pt x="1716" y="578"/>
                </a:cubicBezTo>
                <a:cubicBezTo>
                  <a:pt x="1716" y="680"/>
                  <a:pt x="1716" y="680"/>
                  <a:pt x="1716" y="680"/>
                </a:cubicBezTo>
                <a:cubicBezTo>
                  <a:pt x="1716" y="716"/>
                  <a:pt x="1735" y="732"/>
                  <a:pt x="1764" y="732"/>
                </a:cubicBezTo>
                <a:cubicBezTo>
                  <a:pt x="1787" y="732"/>
                  <a:pt x="1812" y="716"/>
                  <a:pt x="1825" y="694"/>
                </a:cubicBezTo>
                <a:cubicBezTo>
                  <a:pt x="1819" y="682"/>
                  <a:pt x="1819" y="682"/>
                  <a:pt x="1819" y="682"/>
                </a:cubicBezTo>
                <a:cubicBezTo>
                  <a:pt x="1807" y="696"/>
                  <a:pt x="1797" y="703"/>
                  <a:pt x="1787" y="703"/>
                </a:cubicBezTo>
                <a:close/>
                <a:moveTo>
                  <a:pt x="2190" y="627"/>
                </a:moveTo>
                <a:cubicBezTo>
                  <a:pt x="2190" y="639"/>
                  <a:pt x="2190" y="639"/>
                  <a:pt x="2190" y="639"/>
                </a:cubicBezTo>
                <a:cubicBezTo>
                  <a:pt x="2073" y="639"/>
                  <a:pt x="2073" y="639"/>
                  <a:pt x="2073" y="639"/>
                </a:cubicBezTo>
                <a:cubicBezTo>
                  <a:pt x="2076" y="674"/>
                  <a:pt x="2100" y="701"/>
                  <a:pt x="2125" y="701"/>
                </a:cubicBezTo>
                <a:cubicBezTo>
                  <a:pt x="2140" y="701"/>
                  <a:pt x="2155" y="692"/>
                  <a:pt x="2176" y="670"/>
                </a:cubicBezTo>
                <a:cubicBezTo>
                  <a:pt x="2186" y="678"/>
                  <a:pt x="2186" y="678"/>
                  <a:pt x="2186" y="678"/>
                </a:cubicBezTo>
                <a:cubicBezTo>
                  <a:pt x="2162" y="712"/>
                  <a:pt x="2128" y="732"/>
                  <a:pt x="2095" y="732"/>
                </a:cubicBezTo>
                <a:cubicBezTo>
                  <a:pt x="2049" y="732"/>
                  <a:pt x="2018" y="696"/>
                  <a:pt x="2018" y="645"/>
                </a:cubicBezTo>
                <a:cubicBezTo>
                  <a:pt x="2018" y="590"/>
                  <a:pt x="2056" y="550"/>
                  <a:pt x="2109" y="550"/>
                </a:cubicBezTo>
                <a:cubicBezTo>
                  <a:pt x="2131" y="550"/>
                  <a:pt x="2149" y="557"/>
                  <a:pt x="2162" y="571"/>
                </a:cubicBezTo>
                <a:cubicBezTo>
                  <a:pt x="2187" y="595"/>
                  <a:pt x="2175" y="619"/>
                  <a:pt x="2190" y="627"/>
                </a:cubicBezTo>
                <a:close/>
                <a:moveTo>
                  <a:pt x="2131" y="623"/>
                </a:moveTo>
                <a:cubicBezTo>
                  <a:pt x="2131" y="590"/>
                  <a:pt x="2120" y="570"/>
                  <a:pt x="2101" y="570"/>
                </a:cubicBezTo>
                <a:cubicBezTo>
                  <a:pt x="2084" y="570"/>
                  <a:pt x="2068" y="592"/>
                  <a:pt x="2071" y="623"/>
                </a:cubicBezTo>
                <a:lnTo>
                  <a:pt x="2131" y="623"/>
                </a:lnTo>
                <a:close/>
                <a:moveTo>
                  <a:pt x="3523" y="506"/>
                </a:moveTo>
                <a:cubicBezTo>
                  <a:pt x="3540" y="506"/>
                  <a:pt x="3557" y="494"/>
                  <a:pt x="3557" y="477"/>
                </a:cubicBezTo>
                <a:cubicBezTo>
                  <a:pt x="3557" y="461"/>
                  <a:pt x="3543" y="448"/>
                  <a:pt x="3523" y="448"/>
                </a:cubicBezTo>
                <a:cubicBezTo>
                  <a:pt x="3505" y="448"/>
                  <a:pt x="3489" y="462"/>
                  <a:pt x="3489" y="477"/>
                </a:cubicBezTo>
                <a:cubicBezTo>
                  <a:pt x="3489" y="494"/>
                  <a:pt x="3503" y="506"/>
                  <a:pt x="3523" y="506"/>
                </a:cubicBezTo>
                <a:close/>
                <a:moveTo>
                  <a:pt x="1700" y="481"/>
                </a:moveTo>
                <a:cubicBezTo>
                  <a:pt x="1700" y="464"/>
                  <a:pt x="1700" y="464"/>
                  <a:pt x="1700" y="464"/>
                </a:cubicBezTo>
                <a:cubicBezTo>
                  <a:pt x="1591" y="464"/>
                  <a:pt x="1591" y="464"/>
                  <a:pt x="1591" y="464"/>
                </a:cubicBezTo>
                <a:cubicBezTo>
                  <a:pt x="1591" y="481"/>
                  <a:pt x="1591" y="481"/>
                  <a:pt x="1591" y="481"/>
                </a:cubicBezTo>
                <a:cubicBezTo>
                  <a:pt x="1598" y="481"/>
                  <a:pt x="1598" y="481"/>
                  <a:pt x="1598" y="481"/>
                </a:cubicBezTo>
                <a:cubicBezTo>
                  <a:pt x="1625" y="481"/>
                  <a:pt x="1633" y="494"/>
                  <a:pt x="1633" y="524"/>
                </a:cubicBezTo>
                <a:cubicBezTo>
                  <a:pt x="1633" y="627"/>
                  <a:pt x="1633" y="627"/>
                  <a:pt x="1633" y="627"/>
                </a:cubicBezTo>
                <a:cubicBezTo>
                  <a:pt x="1633" y="674"/>
                  <a:pt x="1606" y="705"/>
                  <a:pt x="1550" y="705"/>
                </a:cubicBezTo>
                <a:cubicBezTo>
                  <a:pt x="1512" y="705"/>
                  <a:pt x="1474" y="687"/>
                  <a:pt x="1474" y="636"/>
                </a:cubicBezTo>
                <a:cubicBezTo>
                  <a:pt x="1474" y="510"/>
                  <a:pt x="1474" y="510"/>
                  <a:pt x="1474" y="510"/>
                </a:cubicBezTo>
                <a:cubicBezTo>
                  <a:pt x="1474" y="489"/>
                  <a:pt x="1486" y="481"/>
                  <a:pt x="1504" y="481"/>
                </a:cubicBezTo>
                <a:cubicBezTo>
                  <a:pt x="1511" y="481"/>
                  <a:pt x="1511" y="481"/>
                  <a:pt x="1511" y="481"/>
                </a:cubicBezTo>
                <a:cubicBezTo>
                  <a:pt x="1511" y="464"/>
                  <a:pt x="1511" y="464"/>
                  <a:pt x="1511" y="464"/>
                </a:cubicBezTo>
                <a:cubicBezTo>
                  <a:pt x="1379" y="464"/>
                  <a:pt x="1379" y="464"/>
                  <a:pt x="1379" y="464"/>
                </a:cubicBezTo>
                <a:cubicBezTo>
                  <a:pt x="1379" y="481"/>
                  <a:pt x="1379" y="481"/>
                  <a:pt x="1379" y="481"/>
                </a:cubicBezTo>
                <a:cubicBezTo>
                  <a:pt x="1386" y="481"/>
                  <a:pt x="1386" y="481"/>
                  <a:pt x="1386" y="481"/>
                </a:cubicBezTo>
                <a:cubicBezTo>
                  <a:pt x="1409" y="481"/>
                  <a:pt x="1415" y="488"/>
                  <a:pt x="1415" y="510"/>
                </a:cubicBezTo>
                <a:cubicBezTo>
                  <a:pt x="1415" y="636"/>
                  <a:pt x="1415" y="636"/>
                  <a:pt x="1415" y="636"/>
                </a:cubicBezTo>
                <a:cubicBezTo>
                  <a:pt x="1415" y="700"/>
                  <a:pt x="1464" y="733"/>
                  <a:pt x="1540" y="733"/>
                </a:cubicBezTo>
                <a:cubicBezTo>
                  <a:pt x="1590" y="733"/>
                  <a:pt x="1658" y="716"/>
                  <a:pt x="1658" y="621"/>
                </a:cubicBezTo>
                <a:cubicBezTo>
                  <a:pt x="1658" y="516"/>
                  <a:pt x="1658" y="516"/>
                  <a:pt x="1658" y="516"/>
                </a:cubicBezTo>
                <a:cubicBezTo>
                  <a:pt x="1658" y="496"/>
                  <a:pt x="1664" y="481"/>
                  <a:pt x="1697" y="481"/>
                </a:cubicBezTo>
                <a:lnTo>
                  <a:pt x="1700" y="481"/>
                </a:lnTo>
                <a:close/>
                <a:moveTo>
                  <a:pt x="4387" y="506"/>
                </a:moveTo>
                <a:cubicBezTo>
                  <a:pt x="4404" y="506"/>
                  <a:pt x="4421" y="494"/>
                  <a:pt x="4421" y="477"/>
                </a:cubicBezTo>
                <a:cubicBezTo>
                  <a:pt x="4421" y="461"/>
                  <a:pt x="4407" y="448"/>
                  <a:pt x="4387" y="448"/>
                </a:cubicBezTo>
                <a:cubicBezTo>
                  <a:pt x="4369" y="448"/>
                  <a:pt x="4353" y="462"/>
                  <a:pt x="4353" y="477"/>
                </a:cubicBezTo>
                <a:cubicBezTo>
                  <a:pt x="4353" y="494"/>
                  <a:pt x="4367" y="506"/>
                  <a:pt x="4387" y="506"/>
                </a:cubicBezTo>
                <a:close/>
                <a:moveTo>
                  <a:pt x="4758" y="554"/>
                </a:moveTo>
                <a:cubicBezTo>
                  <a:pt x="4758" y="568"/>
                  <a:pt x="4758" y="568"/>
                  <a:pt x="4758" y="568"/>
                </a:cubicBezTo>
                <a:cubicBezTo>
                  <a:pt x="4784" y="568"/>
                  <a:pt x="4789" y="583"/>
                  <a:pt x="4780" y="601"/>
                </a:cubicBezTo>
                <a:cubicBezTo>
                  <a:pt x="4748" y="667"/>
                  <a:pt x="4748" y="667"/>
                  <a:pt x="4748" y="667"/>
                </a:cubicBezTo>
                <a:cubicBezTo>
                  <a:pt x="4712" y="594"/>
                  <a:pt x="4712" y="594"/>
                  <a:pt x="4712" y="594"/>
                </a:cubicBezTo>
                <a:cubicBezTo>
                  <a:pt x="4704" y="577"/>
                  <a:pt x="4708" y="568"/>
                  <a:pt x="4730" y="568"/>
                </a:cubicBezTo>
                <a:cubicBezTo>
                  <a:pt x="4730" y="554"/>
                  <a:pt x="4730" y="554"/>
                  <a:pt x="4730" y="554"/>
                </a:cubicBezTo>
                <a:cubicBezTo>
                  <a:pt x="4621" y="554"/>
                  <a:pt x="4621" y="554"/>
                  <a:pt x="4621" y="554"/>
                </a:cubicBezTo>
                <a:cubicBezTo>
                  <a:pt x="4621" y="568"/>
                  <a:pt x="4621" y="568"/>
                  <a:pt x="4621" y="568"/>
                </a:cubicBezTo>
                <a:cubicBezTo>
                  <a:pt x="4639" y="568"/>
                  <a:pt x="4647" y="576"/>
                  <a:pt x="4661" y="607"/>
                </a:cubicBezTo>
                <a:cubicBezTo>
                  <a:pt x="4719" y="724"/>
                  <a:pt x="4719" y="724"/>
                  <a:pt x="4719" y="724"/>
                </a:cubicBezTo>
                <a:cubicBezTo>
                  <a:pt x="4711" y="743"/>
                  <a:pt x="4711" y="743"/>
                  <a:pt x="4711" y="743"/>
                </a:cubicBezTo>
                <a:cubicBezTo>
                  <a:pt x="4688" y="793"/>
                  <a:pt x="4665" y="766"/>
                  <a:pt x="4646" y="786"/>
                </a:cubicBezTo>
                <a:cubicBezTo>
                  <a:pt x="4642" y="790"/>
                  <a:pt x="4639" y="797"/>
                  <a:pt x="4639" y="804"/>
                </a:cubicBezTo>
                <a:cubicBezTo>
                  <a:pt x="4639" y="818"/>
                  <a:pt x="4651" y="828"/>
                  <a:pt x="4666" y="828"/>
                </a:cubicBezTo>
                <a:cubicBezTo>
                  <a:pt x="4681" y="828"/>
                  <a:pt x="4694" y="818"/>
                  <a:pt x="4705" y="796"/>
                </a:cubicBezTo>
                <a:cubicBezTo>
                  <a:pt x="4801" y="602"/>
                  <a:pt x="4801" y="602"/>
                  <a:pt x="4801" y="602"/>
                </a:cubicBezTo>
                <a:cubicBezTo>
                  <a:pt x="4813" y="577"/>
                  <a:pt x="4818" y="572"/>
                  <a:pt x="4837" y="568"/>
                </a:cubicBezTo>
                <a:cubicBezTo>
                  <a:pt x="4837" y="554"/>
                  <a:pt x="4837" y="554"/>
                  <a:pt x="4837" y="554"/>
                </a:cubicBezTo>
                <a:lnTo>
                  <a:pt x="4758" y="554"/>
                </a:lnTo>
                <a:close/>
                <a:moveTo>
                  <a:pt x="3551" y="688"/>
                </a:moveTo>
                <a:cubicBezTo>
                  <a:pt x="3551" y="545"/>
                  <a:pt x="3551" y="545"/>
                  <a:pt x="3551" y="545"/>
                </a:cubicBezTo>
                <a:cubicBezTo>
                  <a:pt x="3543" y="545"/>
                  <a:pt x="3543" y="545"/>
                  <a:pt x="3543" y="545"/>
                </a:cubicBezTo>
                <a:cubicBezTo>
                  <a:pt x="3470" y="569"/>
                  <a:pt x="3470" y="569"/>
                  <a:pt x="3470" y="569"/>
                </a:cubicBezTo>
                <a:cubicBezTo>
                  <a:pt x="3470" y="580"/>
                  <a:pt x="3470" y="580"/>
                  <a:pt x="3470" y="580"/>
                </a:cubicBezTo>
                <a:cubicBezTo>
                  <a:pt x="3484" y="585"/>
                  <a:pt x="3484" y="585"/>
                  <a:pt x="3484" y="585"/>
                </a:cubicBezTo>
                <a:cubicBezTo>
                  <a:pt x="3496" y="589"/>
                  <a:pt x="3499" y="592"/>
                  <a:pt x="3499" y="603"/>
                </a:cubicBezTo>
                <a:cubicBezTo>
                  <a:pt x="3499" y="685"/>
                  <a:pt x="3499" y="685"/>
                  <a:pt x="3499" y="685"/>
                </a:cubicBezTo>
                <a:cubicBezTo>
                  <a:pt x="3499" y="707"/>
                  <a:pt x="3492" y="715"/>
                  <a:pt x="3475" y="715"/>
                </a:cubicBezTo>
                <a:cubicBezTo>
                  <a:pt x="3470" y="715"/>
                  <a:pt x="3470" y="715"/>
                  <a:pt x="3470" y="715"/>
                </a:cubicBezTo>
                <a:cubicBezTo>
                  <a:pt x="3470" y="729"/>
                  <a:pt x="3470" y="729"/>
                  <a:pt x="3470" y="729"/>
                </a:cubicBezTo>
                <a:cubicBezTo>
                  <a:pt x="3577" y="729"/>
                  <a:pt x="3577" y="729"/>
                  <a:pt x="3577" y="729"/>
                </a:cubicBezTo>
                <a:cubicBezTo>
                  <a:pt x="3577" y="715"/>
                  <a:pt x="3577" y="715"/>
                  <a:pt x="3577" y="715"/>
                </a:cubicBezTo>
                <a:cubicBezTo>
                  <a:pt x="3558" y="715"/>
                  <a:pt x="3551" y="706"/>
                  <a:pt x="3551" y="688"/>
                </a:cubicBezTo>
                <a:close/>
                <a:moveTo>
                  <a:pt x="3716" y="568"/>
                </a:moveTo>
                <a:cubicBezTo>
                  <a:pt x="3745" y="571"/>
                  <a:pt x="3751" y="580"/>
                  <a:pt x="3741" y="602"/>
                </a:cubicBezTo>
                <a:cubicBezTo>
                  <a:pt x="3707" y="677"/>
                  <a:pt x="3707" y="677"/>
                  <a:pt x="3707" y="677"/>
                </a:cubicBezTo>
                <a:cubicBezTo>
                  <a:pt x="3669" y="592"/>
                  <a:pt x="3669" y="592"/>
                  <a:pt x="3669" y="592"/>
                </a:cubicBezTo>
                <a:cubicBezTo>
                  <a:pt x="3662" y="576"/>
                  <a:pt x="3666" y="568"/>
                  <a:pt x="3675" y="568"/>
                </a:cubicBezTo>
                <a:cubicBezTo>
                  <a:pt x="3690" y="568"/>
                  <a:pt x="3690" y="568"/>
                  <a:pt x="3690" y="568"/>
                </a:cubicBezTo>
                <a:cubicBezTo>
                  <a:pt x="3690" y="554"/>
                  <a:pt x="3690" y="554"/>
                  <a:pt x="3690" y="554"/>
                </a:cubicBezTo>
                <a:cubicBezTo>
                  <a:pt x="3581" y="554"/>
                  <a:pt x="3581" y="554"/>
                  <a:pt x="3581" y="554"/>
                </a:cubicBezTo>
                <a:cubicBezTo>
                  <a:pt x="3581" y="568"/>
                  <a:pt x="3581" y="568"/>
                  <a:pt x="3581" y="568"/>
                </a:cubicBezTo>
                <a:cubicBezTo>
                  <a:pt x="3600" y="570"/>
                  <a:pt x="3606" y="577"/>
                  <a:pt x="3614" y="595"/>
                </a:cubicBezTo>
                <a:cubicBezTo>
                  <a:pt x="3678" y="732"/>
                  <a:pt x="3678" y="732"/>
                  <a:pt x="3678" y="732"/>
                </a:cubicBezTo>
                <a:cubicBezTo>
                  <a:pt x="3704" y="732"/>
                  <a:pt x="3704" y="732"/>
                  <a:pt x="3704" y="732"/>
                </a:cubicBezTo>
                <a:cubicBezTo>
                  <a:pt x="3765" y="594"/>
                  <a:pt x="3765" y="594"/>
                  <a:pt x="3765" y="594"/>
                </a:cubicBezTo>
                <a:cubicBezTo>
                  <a:pt x="3773" y="576"/>
                  <a:pt x="3778" y="570"/>
                  <a:pt x="3800" y="568"/>
                </a:cubicBezTo>
                <a:cubicBezTo>
                  <a:pt x="3800" y="554"/>
                  <a:pt x="3800" y="554"/>
                  <a:pt x="3800" y="554"/>
                </a:cubicBezTo>
                <a:cubicBezTo>
                  <a:pt x="3716" y="554"/>
                  <a:pt x="3716" y="554"/>
                  <a:pt x="3716" y="554"/>
                </a:cubicBezTo>
                <a:lnTo>
                  <a:pt x="3716" y="568"/>
                </a:lnTo>
                <a:close/>
                <a:moveTo>
                  <a:pt x="2324" y="710"/>
                </a:moveTo>
                <a:cubicBezTo>
                  <a:pt x="2293" y="710"/>
                  <a:pt x="2271" y="679"/>
                  <a:pt x="2271" y="633"/>
                </a:cubicBezTo>
                <a:cubicBezTo>
                  <a:pt x="2271" y="595"/>
                  <a:pt x="2285" y="570"/>
                  <a:pt x="2306" y="570"/>
                </a:cubicBezTo>
                <a:cubicBezTo>
                  <a:pt x="2331" y="570"/>
                  <a:pt x="2337" y="607"/>
                  <a:pt x="2367" y="607"/>
                </a:cubicBezTo>
                <a:cubicBezTo>
                  <a:pt x="2380" y="607"/>
                  <a:pt x="2388" y="599"/>
                  <a:pt x="2388" y="586"/>
                </a:cubicBezTo>
                <a:cubicBezTo>
                  <a:pt x="2388" y="565"/>
                  <a:pt x="2361" y="550"/>
                  <a:pt x="2325" y="550"/>
                </a:cubicBezTo>
                <a:cubicBezTo>
                  <a:pt x="2263" y="550"/>
                  <a:pt x="2215" y="593"/>
                  <a:pt x="2215" y="648"/>
                </a:cubicBezTo>
                <a:cubicBezTo>
                  <a:pt x="2215" y="697"/>
                  <a:pt x="2252" y="732"/>
                  <a:pt x="2304" y="732"/>
                </a:cubicBezTo>
                <a:cubicBezTo>
                  <a:pt x="2341" y="732"/>
                  <a:pt x="2371" y="716"/>
                  <a:pt x="2390" y="687"/>
                </a:cubicBezTo>
                <a:cubicBezTo>
                  <a:pt x="2378" y="680"/>
                  <a:pt x="2378" y="680"/>
                  <a:pt x="2378" y="680"/>
                </a:cubicBezTo>
                <a:cubicBezTo>
                  <a:pt x="2360" y="700"/>
                  <a:pt x="2343" y="710"/>
                  <a:pt x="2324" y="710"/>
                </a:cubicBezTo>
                <a:close/>
                <a:moveTo>
                  <a:pt x="3976" y="627"/>
                </a:moveTo>
                <a:cubicBezTo>
                  <a:pt x="3976" y="639"/>
                  <a:pt x="3976" y="639"/>
                  <a:pt x="3976" y="639"/>
                </a:cubicBezTo>
                <a:cubicBezTo>
                  <a:pt x="3858" y="639"/>
                  <a:pt x="3858" y="639"/>
                  <a:pt x="3858" y="639"/>
                </a:cubicBezTo>
                <a:cubicBezTo>
                  <a:pt x="3862" y="675"/>
                  <a:pt x="3885" y="702"/>
                  <a:pt x="3911" y="702"/>
                </a:cubicBezTo>
                <a:cubicBezTo>
                  <a:pt x="3927" y="702"/>
                  <a:pt x="3942" y="693"/>
                  <a:pt x="3963" y="671"/>
                </a:cubicBezTo>
                <a:cubicBezTo>
                  <a:pt x="3973" y="679"/>
                  <a:pt x="3973" y="679"/>
                  <a:pt x="3973" y="679"/>
                </a:cubicBezTo>
                <a:cubicBezTo>
                  <a:pt x="3949" y="713"/>
                  <a:pt x="3914" y="733"/>
                  <a:pt x="3881" y="733"/>
                </a:cubicBezTo>
                <a:cubicBezTo>
                  <a:pt x="3835" y="733"/>
                  <a:pt x="3803" y="697"/>
                  <a:pt x="3803" y="646"/>
                </a:cubicBezTo>
                <a:cubicBezTo>
                  <a:pt x="3803" y="589"/>
                  <a:pt x="3841" y="550"/>
                  <a:pt x="3894" y="550"/>
                </a:cubicBezTo>
                <a:cubicBezTo>
                  <a:pt x="3917" y="550"/>
                  <a:pt x="3935" y="557"/>
                  <a:pt x="3948" y="570"/>
                </a:cubicBezTo>
                <a:cubicBezTo>
                  <a:pt x="3973" y="595"/>
                  <a:pt x="3961" y="619"/>
                  <a:pt x="3976" y="627"/>
                </a:cubicBezTo>
                <a:close/>
                <a:moveTo>
                  <a:pt x="3918" y="623"/>
                </a:moveTo>
                <a:cubicBezTo>
                  <a:pt x="3917" y="590"/>
                  <a:pt x="3906" y="570"/>
                  <a:pt x="3887" y="570"/>
                </a:cubicBezTo>
                <a:cubicBezTo>
                  <a:pt x="3870" y="570"/>
                  <a:pt x="3854" y="592"/>
                  <a:pt x="3857" y="623"/>
                </a:cubicBezTo>
                <a:lnTo>
                  <a:pt x="3918" y="623"/>
                </a:lnTo>
                <a:close/>
                <a:moveTo>
                  <a:pt x="4557" y="704"/>
                </a:moveTo>
                <a:cubicBezTo>
                  <a:pt x="4544" y="704"/>
                  <a:pt x="4537" y="697"/>
                  <a:pt x="4537" y="681"/>
                </a:cubicBezTo>
                <a:cubicBezTo>
                  <a:pt x="4537" y="578"/>
                  <a:pt x="4537" y="578"/>
                  <a:pt x="4537" y="578"/>
                </a:cubicBezTo>
                <a:cubicBezTo>
                  <a:pt x="4587" y="578"/>
                  <a:pt x="4587" y="578"/>
                  <a:pt x="4587" y="578"/>
                </a:cubicBezTo>
                <a:cubicBezTo>
                  <a:pt x="4593" y="554"/>
                  <a:pt x="4593" y="554"/>
                  <a:pt x="4593" y="554"/>
                </a:cubicBezTo>
                <a:cubicBezTo>
                  <a:pt x="4537" y="554"/>
                  <a:pt x="4537" y="554"/>
                  <a:pt x="4537" y="554"/>
                </a:cubicBezTo>
                <a:cubicBezTo>
                  <a:pt x="4537" y="501"/>
                  <a:pt x="4537" y="501"/>
                  <a:pt x="4537" y="501"/>
                </a:cubicBezTo>
                <a:cubicBezTo>
                  <a:pt x="4525" y="501"/>
                  <a:pt x="4525" y="501"/>
                  <a:pt x="4525" y="501"/>
                </a:cubicBezTo>
                <a:cubicBezTo>
                  <a:pt x="4517" y="525"/>
                  <a:pt x="4488" y="556"/>
                  <a:pt x="4462" y="567"/>
                </a:cubicBezTo>
                <a:cubicBezTo>
                  <a:pt x="4462" y="578"/>
                  <a:pt x="4462" y="578"/>
                  <a:pt x="4462" y="578"/>
                </a:cubicBezTo>
                <a:cubicBezTo>
                  <a:pt x="4485" y="578"/>
                  <a:pt x="4485" y="578"/>
                  <a:pt x="4485" y="578"/>
                </a:cubicBezTo>
                <a:cubicBezTo>
                  <a:pt x="4485" y="680"/>
                  <a:pt x="4485" y="680"/>
                  <a:pt x="4485" y="680"/>
                </a:cubicBezTo>
                <a:cubicBezTo>
                  <a:pt x="4485" y="717"/>
                  <a:pt x="4504" y="733"/>
                  <a:pt x="4533" y="733"/>
                </a:cubicBezTo>
                <a:cubicBezTo>
                  <a:pt x="4557" y="733"/>
                  <a:pt x="4582" y="717"/>
                  <a:pt x="4595" y="694"/>
                </a:cubicBezTo>
                <a:cubicBezTo>
                  <a:pt x="4589" y="682"/>
                  <a:pt x="4589" y="682"/>
                  <a:pt x="4589" y="682"/>
                </a:cubicBezTo>
                <a:cubicBezTo>
                  <a:pt x="4577" y="697"/>
                  <a:pt x="4567" y="704"/>
                  <a:pt x="4557" y="704"/>
                </a:cubicBezTo>
                <a:close/>
                <a:moveTo>
                  <a:pt x="4228" y="584"/>
                </a:moveTo>
                <a:cubicBezTo>
                  <a:pt x="4228" y="575"/>
                  <a:pt x="4236" y="568"/>
                  <a:pt x="4247" y="568"/>
                </a:cubicBezTo>
                <a:cubicBezTo>
                  <a:pt x="4266" y="568"/>
                  <a:pt x="4280" y="581"/>
                  <a:pt x="4287" y="604"/>
                </a:cubicBezTo>
                <a:cubicBezTo>
                  <a:pt x="4301" y="604"/>
                  <a:pt x="4301" y="604"/>
                  <a:pt x="4301" y="604"/>
                </a:cubicBezTo>
                <a:cubicBezTo>
                  <a:pt x="4300" y="559"/>
                  <a:pt x="4300" y="559"/>
                  <a:pt x="4300" y="559"/>
                </a:cubicBezTo>
                <a:cubicBezTo>
                  <a:pt x="4282" y="552"/>
                  <a:pt x="4269" y="550"/>
                  <a:pt x="4252" y="550"/>
                </a:cubicBezTo>
                <a:cubicBezTo>
                  <a:pt x="4212" y="550"/>
                  <a:pt x="4185" y="571"/>
                  <a:pt x="4185" y="604"/>
                </a:cubicBezTo>
                <a:cubicBezTo>
                  <a:pt x="4185" y="656"/>
                  <a:pt x="4266" y="666"/>
                  <a:pt x="4266" y="695"/>
                </a:cubicBezTo>
                <a:cubicBezTo>
                  <a:pt x="4266" y="706"/>
                  <a:pt x="4255" y="715"/>
                  <a:pt x="4243" y="715"/>
                </a:cubicBezTo>
                <a:cubicBezTo>
                  <a:pt x="4225" y="715"/>
                  <a:pt x="4206" y="702"/>
                  <a:pt x="4199" y="678"/>
                </a:cubicBezTo>
                <a:cubicBezTo>
                  <a:pt x="4185" y="678"/>
                  <a:pt x="4185" y="678"/>
                  <a:pt x="4185" y="678"/>
                </a:cubicBezTo>
                <a:cubicBezTo>
                  <a:pt x="4190" y="732"/>
                  <a:pt x="4190" y="732"/>
                  <a:pt x="4190" y="732"/>
                </a:cubicBezTo>
                <a:cubicBezTo>
                  <a:pt x="4202" y="732"/>
                  <a:pt x="4202" y="732"/>
                  <a:pt x="4202" y="732"/>
                </a:cubicBezTo>
                <a:cubicBezTo>
                  <a:pt x="4206" y="729"/>
                  <a:pt x="4208" y="727"/>
                  <a:pt x="4211" y="727"/>
                </a:cubicBezTo>
                <a:cubicBezTo>
                  <a:pt x="4217" y="727"/>
                  <a:pt x="4227" y="733"/>
                  <a:pt x="4256" y="733"/>
                </a:cubicBezTo>
                <a:cubicBezTo>
                  <a:pt x="4289" y="733"/>
                  <a:pt x="4312" y="711"/>
                  <a:pt x="4312" y="679"/>
                </a:cubicBezTo>
                <a:cubicBezTo>
                  <a:pt x="4312" y="621"/>
                  <a:pt x="4228" y="619"/>
                  <a:pt x="4228" y="584"/>
                </a:cubicBezTo>
                <a:close/>
                <a:moveTo>
                  <a:pt x="4415" y="688"/>
                </a:moveTo>
                <a:cubicBezTo>
                  <a:pt x="4415" y="545"/>
                  <a:pt x="4415" y="545"/>
                  <a:pt x="4415" y="545"/>
                </a:cubicBezTo>
                <a:cubicBezTo>
                  <a:pt x="4407" y="545"/>
                  <a:pt x="4407" y="545"/>
                  <a:pt x="4407" y="545"/>
                </a:cubicBezTo>
                <a:cubicBezTo>
                  <a:pt x="4334" y="569"/>
                  <a:pt x="4334" y="569"/>
                  <a:pt x="4334" y="569"/>
                </a:cubicBezTo>
                <a:cubicBezTo>
                  <a:pt x="4334" y="580"/>
                  <a:pt x="4334" y="580"/>
                  <a:pt x="4334" y="580"/>
                </a:cubicBezTo>
                <a:cubicBezTo>
                  <a:pt x="4348" y="585"/>
                  <a:pt x="4348" y="585"/>
                  <a:pt x="4348" y="585"/>
                </a:cubicBezTo>
                <a:cubicBezTo>
                  <a:pt x="4360" y="589"/>
                  <a:pt x="4363" y="592"/>
                  <a:pt x="4363" y="603"/>
                </a:cubicBezTo>
                <a:cubicBezTo>
                  <a:pt x="4363" y="685"/>
                  <a:pt x="4363" y="685"/>
                  <a:pt x="4363" y="685"/>
                </a:cubicBezTo>
                <a:cubicBezTo>
                  <a:pt x="4363" y="707"/>
                  <a:pt x="4356" y="715"/>
                  <a:pt x="4339" y="715"/>
                </a:cubicBezTo>
                <a:cubicBezTo>
                  <a:pt x="4334" y="715"/>
                  <a:pt x="4334" y="715"/>
                  <a:pt x="4334" y="715"/>
                </a:cubicBezTo>
                <a:cubicBezTo>
                  <a:pt x="4334" y="729"/>
                  <a:pt x="4334" y="729"/>
                  <a:pt x="4334" y="729"/>
                </a:cubicBezTo>
                <a:cubicBezTo>
                  <a:pt x="4441" y="729"/>
                  <a:pt x="4441" y="729"/>
                  <a:pt x="4441" y="729"/>
                </a:cubicBezTo>
                <a:cubicBezTo>
                  <a:pt x="4441" y="715"/>
                  <a:pt x="4441" y="715"/>
                  <a:pt x="4441" y="715"/>
                </a:cubicBezTo>
                <a:cubicBezTo>
                  <a:pt x="4422" y="715"/>
                  <a:pt x="4415" y="706"/>
                  <a:pt x="4415" y="688"/>
                </a:cubicBezTo>
                <a:close/>
                <a:moveTo>
                  <a:pt x="4116" y="550"/>
                </a:moveTo>
                <a:cubicBezTo>
                  <a:pt x="4102" y="550"/>
                  <a:pt x="4095" y="562"/>
                  <a:pt x="4079" y="593"/>
                </a:cubicBezTo>
                <a:cubicBezTo>
                  <a:pt x="4078" y="593"/>
                  <a:pt x="4078" y="593"/>
                  <a:pt x="4078" y="593"/>
                </a:cubicBezTo>
                <a:cubicBezTo>
                  <a:pt x="4078" y="545"/>
                  <a:pt x="4078" y="545"/>
                  <a:pt x="4078" y="545"/>
                </a:cubicBezTo>
                <a:cubicBezTo>
                  <a:pt x="4069" y="545"/>
                  <a:pt x="4069" y="545"/>
                  <a:pt x="4069" y="545"/>
                </a:cubicBezTo>
                <a:cubicBezTo>
                  <a:pt x="3999" y="571"/>
                  <a:pt x="3999" y="571"/>
                  <a:pt x="3999" y="571"/>
                </a:cubicBezTo>
                <a:cubicBezTo>
                  <a:pt x="3999" y="582"/>
                  <a:pt x="3999" y="582"/>
                  <a:pt x="3999" y="582"/>
                </a:cubicBezTo>
                <a:cubicBezTo>
                  <a:pt x="4011" y="587"/>
                  <a:pt x="4011" y="587"/>
                  <a:pt x="4011" y="587"/>
                </a:cubicBezTo>
                <a:cubicBezTo>
                  <a:pt x="4023" y="592"/>
                  <a:pt x="4026" y="596"/>
                  <a:pt x="4026" y="615"/>
                </a:cubicBezTo>
                <a:cubicBezTo>
                  <a:pt x="4026" y="685"/>
                  <a:pt x="4026" y="685"/>
                  <a:pt x="4026" y="685"/>
                </a:cubicBezTo>
                <a:cubicBezTo>
                  <a:pt x="4026" y="707"/>
                  <a:pt x="4020" y="715"/>
                  <a:pt x="4002" y="715"/>
                </a:cubicBezTo>
                <a:cubicBezTo>
                  <a:pt x="3999" y="715"/>
                  <a:pt x="3999" y="715"/>
                  <a:pt x="3999" y="715"/>
                </a:cubicBezTo>
                <a:cubicBezTo>
                  <a:pt x="3999" y="729"/>
                  <a:pt x="3999" y="729"/>
                  <a:pt x="3999" y="729"/>
                </a:cubicBezTo>
                <a:cubicBezTo>
                  <a:pt x="4118" y="729"/>
                  <a:pt x="4118" y="729"/>
                  <a:pt x="4118" y="729"/>
                </a:cubicBezTo>
                <a:cubicBezTo>
                  <a:pt x="4118" y="715"/>
                  <a:pt x="4118" y="715"/>
                  <a:pt x="4118" y="715"/>
                </a:cubicBezTo>
                <a:cubicBezTo>
                  <a:pt x="4107" y="715"/>
                  <a:pt x="4107" y="715"/>
                  <a:pt x="4107" y="715"/>
                </a:cubicBezTo>
                <a:cubicBezTo>
                  <a:pt x="4085" y="715"/>
                  <a:pt x="4078" y="707"/>
                  <a:pt x="4078" y="686"/>
                </a:cubicBezTo>
                <a:cubicBezTo>
                  <a:pt x="4078" y="617"/>
                  <a:pt x="4078" y="617"/>
                  <a:pt x="4078" y="617"/>
                </a:cubicBezTo>
                <a:cubicBezTo>
                  <a:pt x="4087" y="604"/>
                  <a:pt x="4095" y="598"/>
                  <a:pt x="4103" y="598"/>
                </a:cubicBezTo>
                <a:cubicBezTo>
                  <a:pt x="4109" y="598"/>
                  <a:pt x="4125" y="603"/>
                  <a:pt x="4138" y="609"/>
                </a:cubicBezTo>
                <a:cubicBezTo>
                  <a:pt x="4146" y="597"/>
                  <a:pt x="4153" y="581"/>
                  <a:pt x="4158" y="563"/>
                </a:cubicBezTo>
                <a:cubicBezTo>
                  <a:pt x="4125" y="551"/>
                  <a:pt x="4125" y="551"/>
                  <a:pt x="4125" y="551"/>
                </a:cubicBezTo>
                <a:cubicBezTo>
                  <a:pt x="4123" y="550"/>
                  <a:pt x="4119" y="550"/>
                  <a:pt x="4116" y="550"/>
                </a:cubicBezTo>
                <a:close/>
                <a:moveTo>
                  <a:pt x="2604" y="681"/>
                </a:moveTo>
                <a:cubicBezTo>
                  <a:pt x="2604" y="625"/>
                  <a:pt x="2604" y="625"/>
                  <a:pt x="2604" y="625"/>
                </a:cubicBezTo>
                <a:cubicBezTo>
                  <a:pt x="2604" y="575"/>
                  <a:pt x="2589" y="550"/>
                  <a:pt x="2558" y="550"/>
                </a:cubicBezTo>
                <a:cubicBezTo>
                  <a:pt x="2536" y="550"/>
                  <a:pt x="2506" y="566"/>
                  <a:pt x="2482" y="582"/>
                </a:cubicBezTo>
                <a:cubicBezTo>
                  <a:pt x="2482" y="445"/>
                  <a:pt x="2482" y="445"/>
                  <a:pt x="2482" y="445"/>
                </a:cubicBezTo>
                <a:cubicBezTo>
                  <a:pt x="2472" y="445"/>
                  <a:pt x="2472" y="445"/>
                  <a:pt x="2472" y="445"/>
                </a:cubicBezTo>
                <a:cubicBezTo>
                  <a:pt x="2404" y="465"/>
                  <a:pt x="2404" y="465"/>
                  <a:pt x="2404" y="465"/>
                </a:cubicBezTo>
                <a:cubicBezTo>
                  <a:pt x="2404" y="475"/>
                  <a:pt x="2404" y="475"/>
                  <a:pt x="2404" y="475"/>
                </a:cubicBezTo>
                <a:cubicBezTo>
                  <a:pt x="2417" y="479"/>
                  <a:pt x="2417" y="479"/>
                  <a:pt x="2417" y="479"/>
                </a:cubicBezTo>
                <a:cubicBezTo>
                  <a:pt x="2428" y="483"/>
                  <a:pt x="2430" y="486"/>
                  <a:pt x="2430" y="498"/>
                </a:cubicBezTo>
                <a:cubicBezTo>
                  <a:pt x="2430" y="683"/>
                  <a:pt x="2430" y="683"/>
                  <a:pt x="2430" y="683"/>
                </a:cubicBezTo>
                <a:cubicBezTo>
                  <a:pt x="2430" y="705"/>
                  <a:pt x="2429" y="714"/>
                  <a:pt x="2407" y="714"/>
                </a:cubicBezTo>
                <a:cubicBezTo>
                  <a:pt x="2401" y="714"/>
                  <a:pt x="2401" y="714"/>
                  <a:pt x="2401" y="714"/>
                </a:cubicBezTo>
                <a:cubicBezTo>
                  <a:pt x="2401" y="727"/>
                  <a:pt x="2401" y="727"/>
                  <a:pt x="2401" y="727"/>
                </a:cubicBezTo>
                <a:cubicBezTo>
                  <a:pt x="2508" y="727"/>
                  <a:pt x="2508" y="727"/>
                  <a:pt x="2508" y="727"/>
                </a:cubicBezTo>
                <a:cubicBezTo>
                  <a:pt x="2508" y="714"/>
                  <a:pt x="2508" y="714"/>
                  <a:pt x="2508" y="714"/>
                </a:cubicBezTo>
                <a:cubicBezTo>
                  <a:pt x="2504" y="714"/>
                  <a:pt x="2504" y="714"/>
                  <a:pt x="2504" y="714"/>
                </a:cubicBezTo>
                <a:cubicBezTo>
                  <a:pt x="2489" y="714"/>
                  <a:pt x="2482" y="711"/>
                  <a:pt x="2482" y="685"/>
                </a:cubicBezTo>
                <a:cubicBezTo>
                  <a:pt x="2482" y="598"/>
                  <a:pt x="2482" y="598"/>
                  <a:pt x="2482" y="598"/>
                </a:cubicBezTo>
                <a:cubicBezTo>
                  <a:pt x="2497" y="588"/>
                  <a:pt x="2513" y="582"/>
                  <a:pt x="2525" y="582"/>
                </a:cubicBezTo>
                <a:cubicBezTo>
                  <a:pt x="2542" y="582"/>
                  <a:pt x="2552" y="596"/>
                  <a:pt x="2552" y="619"/>
                </a:cubicBezTo>
                <a:cubicBezTo>
                  <a:pt x="2552" y="683"/>
                  <a:pt x="2552" y="683"/>
                  <a:pt x="2552" y="683"/>
                </a:cubicBezTo>
                <a:cubicBezTo>
                  <a:pt x="2552" y="707"/>
                  <a:pt x="2549" y="714"/>
                  <a:pt x="2531" y="714"/>
                </a:cubicBezTo>
                <a:cubicBezTo>
                  <a:pt x="2527" y="714"/>
                  <a:pt x="2527" y="714"/>
                  <a:pt x="2527" y="714"/>
                </a:cubicBezTo>
                <a:cubicBezTo>
                  <a:pt x="2527" y="727"/>
                  <a:pt x="2527" y="727"/>
                  <a:pt x="2527" y="727"/>
                </a:cubicBezTo>
                <a:cubicBezTo>
                  <a:pt x="2627" y="727"/>
                  <a:pt x="2627" y="727"/>
                  <a:pt x="2627" y="727"/>
                </a:cubicBezTo>
                <a:cubicBezTo>
                  <a:pt x="2627" y="714"/>
                  <a:pt x="2627" y="714"/>
                  <a:pt x="2627" y="714"/>
                </a:cubicBezTo>
                <a:cubicBezTo>
                  <a:pt x="2623" y="714"/>
                  <a:pt x="2623" y="714"/>
                  <a:pt x="2623" y="714"/>
                </a:cubicBezTo>
                <a:cubicBezTo>
                  <a:pt x="2607" y="714"/>
                  <a:pt x="2604" y="706"/>
                  <a:pt x="2604" y="681"/>
                </a:cubicBezTo>
                <a:close/>
                <a:moveTo>
                  <a:pt x="2739" y="703"/>
                </a:moveTo>
                <a:cubicBezTo>
                  <a:pt x="2727" y="703"/>
                  <a:pt x="2719" y="696"/>
                  <a:pt x="2719" y="680"/>
                </a:cubicBezTo>
                <a:cubicBezTo>
                  <a:pt x="2719" y="578"/>
                  <a:pt x="2719" y="578"/>
                  <a:pt x="2719" y="578"/>
                </a:cubicBezTo>
                <a:cubicBezTo>
                  <a:pt x="2768" y="578"/>
                  <a:pt x="2768" y="578"/>
                  <a:pt x="2768" y="578"/>
                </a:cubicBezTo>
                <a:cubicBezTo>
                  <a:pt x="2775" y="555"/>
                  <a:pt x="2775" y="555"/>
                  <a:pt x="2775" y="555"/>
                </a:cubicBezTo>
                <a:cubicBezTo>
                  <a:pt x="2719" y="555"/>
                  <a:pt x="2719" y="555"/>
                  <a:pt x="2719" y="555"/>
                </a:cubicBezTo>
                <a:cubicBezTo>
                  <a:pt x="2719" y="502"/>
                  <a:pt x="2719" y="502"/>
                  <a:pt x="2719" y="502"/>
                </a:cubicBezTo>
                <a:cubicBezTo>
                  <a:pt x="2707" y="502"/>
                  <a:pt x="2707" y="502"/>
                  <a:pt x="2707" y="502"/>
                </a:cubicBezTo>
                <a:cubicBezTo>
                  <a:pt x="2700" y="526"/>
                  <a:pt x="2671" y="557"/>
                  <a:pt x="2645" y="567"/>
                </a:cubicBezTo>
                <a:cubicBezTo>
                  <a:pt x="2645" y="578"/>
                  <a:pt x="2645" y="578"/>
                  <a:pt x="2645" y="578"/>
                </a:cubicBezTo>
                <a:cubicBezTo>
                  <a:pt x="2668" y="578"/>
                  <a:pt x="2668" y="578"/>
                  <a:pt x="2668" y="578"/>
                </a:cubicBezTo>
                <a:cubicBezTo>
                  <a:pt x="2668" y="680"/>
                  <a:pt x="2668" y="680"/>
                  <a:pt x="2668" y="680"/>
                </a:cubicBezTo>
                <a:cubicBezTo>
                  <a:pt x="2668" y="716"/>
                  <a:pt x="2687" y="732"/>
                  <a:pt x="2716" y="732"/>
                </a:cubicBezTo>
                <a:cubicBezTo>
                  <a:pt x="2739" y="732"/>
                  <a:pt x="2764" y="716"/>
                  <a:pt x="2777" y="694"/>
                </a:cubicBezTo>
                <a:cubicBezTo>
                  <a:pt x="2771" y="682"/>
                  <a:pt x="2771" y="682"/>
                  <a:pt x="2771" y="682"/>
                </a:cubicBezTo>
                <a:cubicBezTo>
                  <a:pt x="2759" y="696"/>
                  <a:pt x="2749" y="703"/>
                  <a:pt x="2739" y="703"/>
                </a:cubicBezTo>
                <a:close/>
                <a:moveTo>
                  <a:pt x="3106" y="480"/>
                </a:moveTo>
                <a:cubicBezTo>
                  <a:pt x="3114" y="480"/>
                  <a:pt x="3114" y="480"/>
                  <a:pt x="3114" y="480"/>
                </a:cubicBezTo>
                <a:cubicBezTo>
                  <a:pt x="3140" y="480"/>
                  <a:pt x="3149" y="493"/>
                  <a:pt x="3149" y="524"/>
                </a:cubicBezTo>
                <a:cubicBezTo>
                  <a:pt x="3149" y="627"/>
                  <a:pt x="3149" y="627"/>
                  <a:pt x="3149" y="627"/>
                </a:cubicBezTo>
                <a:cubicBezTo>
                  <a:pt x="3149" y="674"/>
                  <a:pt x="3121" y="706"/>
                  <a:pt x="3065" y="706"/>
                </a:cubicBezTo>
                <a:cubicBezTo>
                  <a:pt x="3026" y="706"/>
                  <a:pt x="2988" y="688"/>
                  <a:pt x="2988" y="636"/>
                </a:cubicBezTo>
                <a:cubicBezTo>
                  <a:pt x="2988" y="509"/>
                  <a:pt x="2988" y="509"/>
                  <a:pt x="2988" y="509"/>
                </a:cubicBezTo>
                <a:cubicBezTo>
                  <a:pt x="2988" y="488"/>
                  <a:pt x="3000" y="480"/>
                  <a:pt x="3018" y="480"/>
                </a:cubicBezTo>
                <a:cubicBezTo>
                  <a:pt x="3025" y="480"/>
                  <a:pt x="3025" y="480"/>
                  <a:pt x="3025" y="480"/>
                </a:cubicBezTo>
                <a:cubicBezTo>
                  <a:pt x="3025" y="463"/>
                  <a:pt x="3025" y="463"/>
                  <a:pt x="3025" y="463"/>
                </a:cubicBezTo>
                <a:cubicBezTo>
                  <a:pt x="2892" y="463"/>
                  <a:pt x="2892" y="463"/>
                  <a:pt x="2892" y="463"/>
                </a:cubicBezTo>
                <a:cubicBezTo>
                  <a:pt x="2892" y="480"/>
                  <a:pt x="2892" y="480"/>
                  <a:pt x="2892" y="480"/>
                </a:cubicBezTo>
                <a:cubicBezTo>
                  <a:pt x="2899" y="480"/>
                  <a:pt x="2899" y="480"/>
                  <a:pt x="2899" y="480"/>
                </a:cubicBezTo>
                <a:cubicBezTo>
                  <a:pt x="2923" y="480"/>
                  <a:pt x="2929" y="487"/>
                  <a:pt x="2929" y="509"/>
                </a:cubicBezTo>
                <a:cubicBezTo>
                  <a:pt x="2929" y="636"/>
                  <a:pt x="2929" y="636"/>
                  <a:pt x="2929" y="636"/>
                </a:cubicBezTo>
                <a:cubicBezTo>
                  <a:pt x="2929" y="701"/>
                  <a:pt x="2977" y="735"/>
                  <a:pt x="3054" y="735"/>
                </a:cubicBezTo>
                <a:cubicBezTo>
                  <a:pt x="3105" y="735"/>
                  <a:pt x="3174" y="717"/>
                  <a:pt x="3174" y="621"/>
                </a:cubicBezTo>
                <a:cubicBezTo>
                  <a:pt x="3174" y="515"/>
                  <a:pt x="3174" y="515"/>
                  <a:pt x="3174" y="515"/>
                </a:cubicBezTo>
                <a:cubicBezTo>
                  <a:pt x="3174" y="495"/>
                  <a:pt x="3179" y="480"/>
                  <a:pt x="3214" y="480"/>
                </a:cubicBezTo>
                <a:cubicBezTo>
                  <a:pt x="3217" y="480"/>
                  <a:pt x="3217" y="480"/>
                  <a:pt x="3217" y="480"/>
                </a:cubicBezTo>
                <a:cubicBezTo>
                  <a:pt x="3217" y="463"/>
                  <a:pt x="3217" y="463"/>
                  <a:pt x="3217" y="463"/>
                </a:cubicBezTo>
                <a:cubicBezTo>
                  <a:pt x="3106" y="463"/>
                  <a:pt x="3106" y="463"/>
                  <a:pt x="3106" y="463"/>
                </a:cubicBezTo>
                <a:lnTo>
                  <a:pt x="3106" y="480"/>
                </a:lnTo>
                <a:close/>
                <a:moveTo>
                  <a:pt x="3430" y="690"/>
                </a:moveTo>
                <a:cubicBezTo>
                  <a:pt x="3430" y="623"/>
                  <a:pt x="3430" y="623"/>
                  <a:pt x="3430" y="623"/>
                </a:cubicBezTo>
                <a:cubicBezTo>
                  <a:pt x="3430" y="572"/>
                  <a:pt x="3417" y="550"/>
                  <a:pt x="3385" y="550"/>
                </a:cubicBezTo>
                <a:cubicBezTo>
                  <a:pt x="3365" y="550"/>
                  <a:pt x="3338" y="562"/>
                  <a:pt x="3306" y="583"/>
                </a:cubicBezTo>
                <a:cubicBezTo>
                  <a:pt x="3306" y="545"/>
                  <a:pt x="3306" y="545"/>
                  <a:pt x="3306" y="545"/>
                </a:cubicBezTo>
                <a:cubicBezTo>
                  <a:pt x="3298" y="545"/>
                  <a:pt x="3298" y="545"/>
                  <a:pt x="3298" y="545"/>
                </a:cubicBezTo>
                <a:cubicBezTo>
                  <a:pt x="3225" y="570"/>
                  <a:pt x="3225" y="570"/>
                  <a:pt x="3225" y="570"/>
                </a:cubicBezTo>
                <a:cubicBezTo>
                  <a:pt x="3225" y="580"/>
                  <a:pt x="3225" y="580"/>
                  <a:pt x="3225" y="580"/>
                </a:cubicBezTo>
                <a:cubicBezTo>
                  <a:pt x="3234" y="583"/>
                  <a:pt x="3234" y="583"/>
                  <a:pt x="3234" y="583"/>
                </a:cubicBezTo>
                <a:cubicBezTo>
                  <a:pt x="3249" y="587"/>
                  <a:pt x="3254" y="592"/>
                  <a:pt x="3254" y="602"/>
                </a:cubicBezTo>
                <a:cubicBezTo>
                  <a:pt x="3254" y="685"/>
                  <a:pt x="3254" y="685"/>
                  <a:pt x="3254" y="685"/>
                </a:cubicBezTo>
                <a:cubicBezTo>
                  <a:pt x="3254" y="707"/>
                  <a:pt x="3248" y="715"/>
                  <a:pt x="3230" y="715"/>
                </a:cubicBezTo>
                <a:cubicBezTo>
                  <a:pt x="3227" y="715"/>
                  <a:pt x="3227" y="715"/>
                  <a:pt x="3227" y="715"/>
                </a:cubicBezTo>
                <a:cubicBezTo>
                  <a:pt x="3227" y="729"/>
                  <a:pt x="3227" y="729"/>
                  <a:pt x="3227" y="729"/>
                </a:cubicBezTo>
                <a:cubicBezTo>
                  <a:pt x="3335" y="729"/>
                  <a:pt x="3335" y="729"/>
                  <a:pt x="3335" y="729"/>
                </a:cubicBezTo>
                <a:cubicBezTo>
                  <a:pt x="3335" y="715"/>
                  <a:pt x="3335" y="715"/>
                  <a:pt x="3335" y="715"/>
                </a:cubicBezTo>
                <a:cubicBezTo>
                  <a:pt x="3332" y="715"/>
                  <a:pt x="3332" y="715"/>
                  <a:pt x="3332" y="715"/>
                </a:cubicBezTo>
                <a:cubicBezTo>
                  <a:pt x="3314" y="715"/>
                  <a:pt x="3306" y="707"/>
                  <a:pt x="3306" y="688"/>
                </a:cubicBezTo>
                <a:cubicBezTo>
                  <a:pt x="3306" y="601"/>
                  <a:pt x="3306" y="601"/>
                  <a:pt x="3306" y="601"/>
                </a:cubicBezTo>
                <a:cubicBezTo>
                  <a:pt x="3324" y="589"/>
                  <a:pt x="3338" y="582"/>
                  <a:pt x="3352" y="582"/>
                </a:cubicBezTo>
                <a:cubicBezTo>
                  <a:pt x="3369" y="582"/>
                  <a:pt x="3378" y="595"/>
                  <a:pt x="3378" y="629"/>
                </a:cubicBezTo>
                <a:cubicBezTo>
                  <a:pt x="3378" y="667"/>
                  <a:pt x="3378" y="667"/>
                  <a:pt x="3378" y="667"/>
                </a:cubicBezTo>
                <a:cubicBezTo>
                  <a:pt x="3378" y="702"/>
                  <a:pt x="3371" y="714"/>
                  <a:pt x="3354" y="715"/>
                </a:cubicBezTo>
                <a:cubicBezTo>
                  <a:pt x="3354" y="729"/>
                  <a:pt x="3354" y="729"/>
                  <a:pt x="3354" y="729"/>
                </a:cubicBezTo>
                <a:cubicBezTo>
                  <a:pt x="3455" y="729"/>
                  <a:pt x="3455" y="729"/>
                  <a:pt x="3455" y="729"/>
                </a:cubicBezTo>
                <a:cubicBezTo>
                  <a:pt x="3455" y="715"/>
                  <a:pt x="3455" y="715"/>
                  <a:pt x="3455" y="715"/>
                </a:cubicBezTo>
                <a:cubicBezTo>
                  <a:pt x="3438" y="715"/>
                  <a:pt x="3430" y="711"/>
                  <a:pt x="3430" y="690"/>
                </a:cubicBezTo>
                <a:close/>
                <a:moveTo>
                  <a:pt x="501" y="502"/>
                </a:moveTo>
                <a:cubicBezTo>
                  <a:pt x="708" y="502"/>
                  <a:pt x="708" y="502"/>
                  <a:pt x="708" y="502"/>
                </a:cubicBezTo>
                <a:cubicBezTo>
                  <a:pt x="708" y="661"/>
                  <a:pt x="708" y="661"/>
                  <a:pt x="708" y="661"/>
                </a:cubicBezTo>
                <a:cubicBezTo>
                  <a:pt x="708" y="687"/>
                  <a:pt x="687" y="709"/>
                  <a:pt x="661" y="709"/>
                </a:cubicBezTo>
                <a:cubicBezTo>
                  <a:pt x="639" y="709"/>
                  <a:pt x="639" y="709"/>
                  <a:pt x="639" y="709"/>
                </a:cubicBezTo>
                <a:cubicBezTo>
                  <a:pt x="628" y="709"/>
                  <a:pt x="618" y="716"/>
                  <a:pt x="613" y="726"/>
                </a:cubicBezTo>
                <a:cubicBezTo>
                  <a:pt x="596" y="726"/>
                  <a:pt x="596" y="726"/>
                  <a:pt x="596" y="726"/>
                </a:cubicBezTo>
                <a:cubicBezTo>
                  <a:pt x="592" y="716"/>
                  <a:pt x="582" y="709"/>
                  <a:pt x="571" y="709"/>
                </a:cubicBezTo>
                <a:cubicBezTo>
                  <a:pt x="549" y="709"/>
                  <a:pt x="549" y="709"/>
                  <a:pt x="549" y="709"/>
                </a:cubicBezTo>
                <a:cubicBezTo>
                  <a:pt x="523" y="709"/>
                  <a:pt x="501" y="687"/>
                  <a:pt x="501" y="661"/>
                </a:cubicBezTo>
                <a:lnTo>
                  <a:pt x="501" y="502"/>
                </a:lnTo>
                <a:close/>
                <a:moveTo>
                  <a:pt x="521" y="521"/>
                </a:moveTo>
                <a:cubicBezTo>
                  <a:pt x="681" y="681"/>
                  <a:pt x="681" y="681"/>
                  <a:pt x="681" y="681"/>
                </a:cubicBezTo>
                <a:cubicBezTo>
                  <a:pt x="686" y="676"/>
                  <a:pt x="689" y="669"/>
                  <a:pt x="689" y="661"/>
                </a:cubicBezTo>
                <a:cubicBezTo>
                  <a:pt x="689" y="521"/>
                  <a:pt x="689" y="521"/>
                  <a:pt x="689" y="521"/>
                </a:cubicBezTo>
                <a:lnTo>
                  <a:pt x="521" y="521"/>
                </a:lnTo>
                <a:close/>
                <a:moveTo>
                  <a:pt x="605" y="363"/>
                </a:moveTo>
                <a:cubicBezTo>
                  <a:pt x="542" y="3"/>
                  <a:pt x="542" y="3"/>
                  <a:pt x="542" y="3"/>
                </a:cubicBezTo>
                <a:cubicBezTo>
                  <a:pt x="562" y="1"/>
                  <a:pt x="584" y="0"/>
                  <a:pt x="605" y="0"/>
                </a:cubicBezTo>
                <a:cubicBezTo>
                  <a:pt x="626" y="0"/>
                  <a:pt x="647" y="1"/>
                  <a:pt x="668" y="3"/>
                </a:cubicBezTo>
                <a:lnTo>
                  <a:pt x="605" y="363"/>
                </a:lnTo>
                <a:close/>
                <a:moveTo>
                  <a:pt x="605" y="65"/>
                </a:moveTo>
                <a:cubicBezTo>
                  <a:pt x="617" y="65"/>
                  <a:pt x="627" y="56"/>
                  <a:pt x="627" y="43"/>
                </a:cubicBezTo>
                <a:cubicBezTo>
                  <a:pt x="627" y="31"/>
                  <a:pt x="617" y="22"/>
                  <a:pt x="605" y="22"/>
                </a:cubicBezTo>
                <a:cubicBezTo>
                  <a:pt x="593" y="22"/>
                  <a:pt x="583" y="31"/>
                  <a:pt x="583" y="43"/>
                </a:cubicBezTo>
                <a:cubicBezTo>
                  <a:pt x="583" y="56"/>
                  <a:pt x="593" y="65"/>
                  <a:pt x="605" y="65"/>
                </a:cubicBezTo>
                <a:close/>
                <a:moveTo>
                  <a:pt x="811" y="35"/>
                </a:moveTo>
                <a:cubicBezTo>
                  <a:pt x="797" y="31"/>
                  <a:pt x="784" y="26"/>
                  <a:pt x="770" y="23"/>
                </a:cubicBezTo>
                <a:cubicBezTo>
                  <a:pt x="773" y="24"/>
                  <a:pt x="776" y="26"/>
                  <a:pt x="780" y="28"/>
                </a:cubicBezTo>
                <a:cubicBezTo>
                  <a:pt x="770" y="42"/>
                  <a:pt x="770" y="42"/>
                  <a:pt x="770" y="42"/>
                </a:cubicBezTo>
                <a:cubicBezTo>
                  <a:pt x="764" y="39"/>
                  <a:pt x="757" y="35"/>
                  <a:pt x="753" y="34"/>
                </a:cubicBezTo>
                <a:cubicBezTo>
                  <a:pt x="742" y="32"/>
                  <a:pt x="737" y="35"/>
                  <a:pt x="736" y="40"/>
                </a:cubicBezTo>
                <a:cubicBezTo>
                  <a:pt x="735" y="43"/>
                  <a:pt x="737" y="47"/>
                  <a:pt x="746" y="51"/>
                </a:cubicBezTo>
                <a:cubicBezTo>
                  <a:pt x="767" y="61"/>
                  <a:pt x="770" y="72"/>
                  <a:pt x="767" y="83"/>
                </a:cubicBezTo>
                <a:cubicBezTo>
                  <a:pt x="762" y="104"/>
                  <a:pt x="744" y="108"/>
                  <a:pt x="725" y="103"/>
                </a:cubicBezTo>
                <a:cubicBezTo>
                  <a:pt x="716" y="101"/>
                  <a:pt x="707" y="97"/>
                  <a:pt x="700" y="92"/>
                </a:cubicBezTo>
                <a:cubicBezTo>
                  <a:pt x="709" y="77"/>
                  <a:pt x="709" y="77"/>
                  <a:pt x="709" y="77"/>
                </a:cubicBezTo>
                <a:cubicBezTo>
                  <a:pt x="714" y="80"/>
                  <a:pt x="722" y="84"/>
                  <a:pt x="728" y="86"/>
                </a:cubicBezTo>
                <a:cubicBezTo>
                  <a:pt x="735" y="87"/>
                  <a:pt x="742" y="88"/>
                  <a:pt x="744" y="80"/>
                </a:cubicBezTo>
                <a:cubicBezTo>
                  <a:pt x="746" y="72"/>
                  <a:pt x="736" y="69"/>
                  <a:pt x="727" y="63"/>
                </a:cubicBezTo>
                <a:cubicBezTo>
                  <a:pt x="718" y="58"/>
                  <a:pt x="709" y="51"/>
                  <a:pt x="713" y="34"/>
                </a:cubicBezTo>
                <a:cubicBezTo>
                  <a:pt x="717" y="21"/>
                  <a:pt x="728" y="16"/>
                  <a:pt x="740" y="15"/>
                </a:cubicBezTo>
                <a:cubicBezTo>
                  <a:pt x="723" y="11"/>
                  <a:pt x="705" y="8"/>
                  <a:pt x="688" y="5"/>
                </a:cubicBezTo>
                <a:cubicBezTo>
                  <a:pt x="663" y="370"/>
                  <a:pt x="663" y="370"/>
                  <a:pt x="663" y="370"/>
                </a:cubicBezTo>
                <a:lnTo>
                  <a:pt x="811" y="35"/>
                </a:lnTo>
                <a:close/>
                <a:moveTo>
                  <a:pt x="1052" y="196"/>
                </a:moveTo>
                <a:cubicBezTo>
                  <a:pt x="1037" y="180"/>
                  <a:pt x="1020" y="164"/>
                  <a:pt x="1004" y="150"/>
                </a:cubicBezTo>
                <a:cubicBezTo>
                  <a:pt x="960" y="200"/>
                  <a:pt x="960" y="200"/>
                  <a:pt x="960" y="200"/>
                </a:cubicBezTo>
                <a:cubicBezTo>
                  <a:pt x="969" y="208"/>
                  <a:pt x="979" y="216"/>
                  <a:pt x="987" y="225"/>
                </a:cubicBezTo>
                <a:cubicBezTo>
                  <a:pt x="974" y="239"/>
                  <a:pt x="974" y="239"/>
                  <a:pt x="974" y="239"/>
                </a:cubicBezTo>
                <a:cubicBezTo>
                  <a:pt x="960" y="225"/>
                  <a:pt x="946" y="213"/>
                  <a:pt x="932" y="201"/>
                </a:cubicBezTo>
                <a:cubicBezTo>
                  <a:pt x="986" y="134"/>
                  <a:pt x="986" y="134"/>
                  <a:pt x="986" y="134"/>
                </a:cubicBezTo>
                <a:cubicBezTo>
                  <a:pt x="976" y="127"/>
                  <a:pt x="967" y="119"/>
                  <a:pt x="957" y="112"/>
                </a:cubicBezTo>
                <a:cubicBezTo>
                  <a:pt x="766" y="424"/>
                  <a:pt x="766" y="424"/>
                  <a:pt x="766" y="424"/>
                </a:cubicBezTo>
                <a:lnTo>
                  <a:pt x="1052" y="196"/>
                </a:lnTo>
                <a:close/>
                <a:moveTo>
                  <a:pt x="804" y="467"/>
                </a:moveTo>
                <a:cubicBezTo>
                  <a:pt x="1064" y="211"/>
                  <a:pt x="1064" y="211"/>
                  <a:pt x="1064" y="211"/>
                </a:cubicBezTo>
                <a:cubicBezTo>
                  <a:pt x="1092" y="243"/>
                  <a:pt x="1116" y="278"/>
                  <a:pt x="1137" y="315"/>
                </a:cubicBezTo>
                <a:lnTo>
                  <a:pt x="804" y="467"/>
                </a:lnTo>
                <a:close/>
                <a:moveTo>
                  <a:pt x="1055" y="268"/>
                </a:moveTo>
                <a:cubicBezTo>
                  <a:pt x="1045" y="275"/>
                  <a:pt x="1042" y="288"/>
                  <a:pt x="1049" y="298"/>
                </a:cubicBezTo>
                <a:cubicBezTo>
                  <a:pt x="1056" y="308"/>
                  <a:pt x="1070" y="311"/>
                  <a:pt x="1080" y="304"/>
                </a:cubicBezTo>
                <a:cubicBezTo>
                  <a:pt x="1089" y="297"/>
                  <a:pt x="1092" y="284"/>
                  <a:pt x="1085" y="274"/>
                </a:cubicBezTo>
                <a:cubicBezTo>
                  <a:pt x="1078" y="264"/>
                  <a:pt x="1065" y="261"/>
                  <a:pt x="1055" y="268"/>
                </a:cubicBezTo>
                <a:close/>
                <a:moveTo>
                  <a:pt x="1190" y="451"/>
                </a:moveTo>
                <a:cubicBezTo>
                  <a:pt x="1186" y="434"/>
                  <a:pt x="1181" y="418"/>
                  <a:pt x="1175" y="402"/>
                </a:cubicBezTo>
                <a:cubicBezTo>
                  <a:pt x="1094" y="430"/>
                  <a:pt x="1094" y="430"/>
                  <a:pt x="1094" y="430"/>
                </a:cubicBezTo>
                <a:cubicBezTo>
                  <a:pt x="1092" y="424"/>
                  <a:pt x="1089" y="417"/>
                  <a:pt x="1087" y="411"/>
                </a:cubicBezTo>
                <a:cubicBezTo>
                  <a:pt x="1167" y="379"/>
                  <a:pt x="1167" y="379"/>
                  <a:pt x="1167" y="379"/>
                </a:cubicBezTo>
                <a:cubicBezTo>
                  <a:pt x="1160" y="363"/>
                  <a:pt x="1153" y="348"/>
                  <a:pt x="1145" y="332"/>
                </a:cubicBezTo>
                <a:cubicBezTo>
                  <a:pt x="831" y="519"/>
                  <a:pt x="831" y="519"/>
                  <a:pt x="831" y="519"/>
                </a:cubicBezTo>
                <a:lnTo>
                  <a:pt x="1190" y="451"/>
                </a:lnTo>
                <a:close/>
                <a:moveTo>
                  <a:pt x="1195" y="740"/>
                </a:moveTo>
                <a:cubicBezTo>
                  <a:pt x="1198" y="727"/>
                  <a:pt x="1201" y="713"/>
                  <a:pt x="1203" y="699"/>
                </a:cubicBezTo>
                <a:cubicBezTo>
                  <a:pt x="1202" y="702"/>
                  <a:pt x="1200" y="706"/>
                  <a:pt x="1199" y="709"/>
                </a:cubicBezTo>
                <a:cubicBezTo>
                  <a:pt x="1183" y="701"/>
                  <a:pt x="1183" y="701"/>
                  <a:pt x="1183" y="701"/>
                </a:cubicBezTo>
                <a:cubicBezTo>
                  <a:pt x="1186" y="695"/>
                  <a:pt x="1189" y="688"/>
                  <a:pt x="1189" y="683"/>
                </a:cubicBezTo>
                <a:cubicBezTo>
                  <a:pt x="1191" y="672"/>
                  <a:pt x="1187" y="668"/>
                  <a:pt x="1182" y="667"/>
                </a:cubicBezTo>
                <a:cubicBezTo>
                  <a:pt x="1178" y="667"/>
                  <a:pt x="1175" y="669"/>
                  <a:pt x="1172" y="679"/>
                </a:cubicBezTo>
                <a:cubicBezTo>
                  <a:pt x="1164" y="700"/>
                  <a:pt x="1154" y="705"/>
                  <a:pt x="1142" y="704"/>
                </a:cubicBezTo>
                <a:cubicBezTo>
                  <a:pt x="1121" y="701"/>
                  <a:pt x="1115" y="683"/>
                  <a:pt x="1117" y="664"/>
                </a:cubicBezTo>
                <a:cubicBezTo>
                  <a:pt x="1118" y="655"/>
                  <a:pt x="1121" y="646"/>
                  <a:pt x="1125" y="638"/>
                </a:cubicBezTo>
                <a:cubicBezTo>
                  <a:pt x="1142" y="645"/>
                  <a:pt x="1142" y="645"/>
                  <a:pt x="1142" y="645"/>
                </a:cubicBezTo>
                <a:cubicBezTo>
                  <a:pt x="1139" y="650"/>
                  <a:pt x="1136" y="659"/>
                  <a:pt x="1135" y="665"/>
                </a:cubicBezTo>
                <a:cubicBezTo>
                  <a:pt x="1135" y="672"/>
                  <a:pt x="1135" y="679"/>
                  <a:pt x="1143" y="680"/>
                </a:cubicBezTo>
                <a:cubicBezTo>
                  <a:pt x="1151" y="681"/>
                  <a:pt x="1153" y="671"/>
                  <a:pt x="1157" y="661"/>
                </a:cubicBezTo>
                <a:cubicBezTo>
                  <a:pt x="1161" y="652"/>
                  <a:pt x="1168" y="642"/>
                  <a:pt x="1185" y="644"/>
                </a:cubicBezTo>
                <a:cubicBezTo>
                  <a:pt x="1198" y="646"/>
                  <a:pt x="1205" y="657"/>
                  <a:pt x="1207" y="669"/>
                </a:cubicBezTo>
                <a:cubicBezTo>
                  <a:pt x="1209" y="651"/>
                  <a:pt x="1210" y="633"/>
                  <a:pt x="1210" y="615"/>
                </a:cubicBezTo>
                <a:cubicBezTo>
                  <a:pt x="845" y="634"/>
                  <a:pt x="845" y="634"/>
                  <a:pt x="845" y="634"/>
                </a:cubicBezTo>
                <a:lnTo>
                  <a:pt x="1195" y="740"/>
                </a:lnTo>
                <a:close/>
                <a:moveTo>
                  <a:pt x="1145" y="878"/>
                </a:moveTo>
                <a:cubicBezTo>
                  <a:pt x="1150" y="869"/>
                  <a:pt x="1154" y="861"/>
                  <a:pt x="1158" y="852"/>
                </a:cubicBezTo>
                <a:cubicBezTo>
                  <a:pt x="1140" y="844"/>
                  <a:pt x="1140" y="844"/>
                  <a:pt x="1140" y="844"/>
                </a:cubicBezTo>
                <a:cubicBezTo>
                  <a:pt x="1143" y="838"/>
                  <a:pt x="1146" y="831"/>
                  <a:pt x="1149" y="824"/>
                </a:cubicBezTo>
                <a:cubicBezTo>
                  <a:pt x="1087" y="799"/>
                  <a:pt x="1087" y="799"/>
                  <a:pt x="1087" y="799"/>
                </a:cubicBezTo>
                <a:cubicBezTo>
                  <a:pt x="1089" y="793"/>
                  <a:pt x="1092" y="786"/>
                  <a:pt x="1094" y="779"/>
                </a:cubicBezTo>
                <a:cubicBezTo>
                  <a:pt x="1157" y="802"/>
                  <a:pt x="1157" y="802"/>
                  <a:pt x="1157" y="802"/>
                </a:cubicBezTo>
                <a:cubicBezTo>
                  <a:pt x="1160" y="795"/>
                  <a:pt x="1162" y="788"/>
                  <a:pt x="1164" y="781"/>
                </a:cubicBezTo>
                <a:cubicBezTo>
                  <a:pt x="1182" y="787"/>
                  <a:pt x="1182" y="787"/>
                  <a:pt x="1182" y="787"/>
                </a:cubicBezTo>
                <a:cubicBezTo>
                  <a:pt x="1185" y="778"/>
                  <a:pt x="1188" y="769"/>
                  <a:pt x="1191" y="759"/>
                </a:cubicBezTo>
                <a:cubicBezTo>
                  <a:pt x="831" y="691"/>
                  <a:pt x="831" y="691"/>
                  <a:pt x="831" y="691"/>
                </a:cubicBezTo>
                <a:lnTo>
                  <a:pt x="1145" y="878"/>
                </a:lnTo>
                <a:close/>
                <a:moveTo>
                  <a:pt x="1064" y="999"/>
                </a:moveTo>
                <a:cubicBezTo>
                  <a:pt x="1076" y="986"/>
                  <a:pt x="1086" y="973"/>
                  <a:pt x="1096" y="959"/>
                </a:cubicBezTo>
                <a:cubicBezTo>
                  <a:pt x="1026" y="909"/>
                  <a:pt x="1026" y="909"/>
                  <a:pt x="1026" y="909"/>
                </a:cubicBezTo>
                <a:cubicBezTo>
                  <a:pt x="1030" y="903"/>
                  <a:pt x="1034" y="897"/>
                  <a:pt x="1038" y="891"/>
                </a:cubicBezTo>
                <a:cubicBezTo>
                  <a:pt x="1110" y="939"/>
                  <a:pt x="1110" y="939"/>
                  <a:pt x="1110" y="939"/>
                </a:cubicBezTo>
                <a:cubicBezTo>
                  <a:pt x="1119" y="925"/>
                  <a:pt x="1128" y="910"/>
                  <a:pt x="1137" y="895"/>
                </a:cubicBezTo>
                <a:cubicBezTo>
                  <a:pt x="804" y="743"/>
                  <a:pt x="804" y="743"/>
                  <a:pt x="804" y="743"/>
                </a:cubicBezTo>
                <a:lnTo>
                  <a:pt x="1064" y="999"/>
                </a:lnTo>
                <a:close/>
                <a:moveTo>
                  <a:pt x="957" y="1098"/>
                </a:moveTo>
                <a:cubicBezTo>
                  <a:pt x="964" y="1092"/>
                  <a:pt x="972" y="1086"/>
                  <a:pt x="979" y="1081"/>
                </a:cubicBezTo>
                <a:cubicBezTo>
                  <a:pt x="968" y="1066"/>
                  <a:pt x="968" y="1066"/>
                  <a:pt x="968" y="1066"/>
                </a:cubicBezTo>
                <a:cubicBezTo>
                  <a:pt x="973" y="1061"/>
                  <a:pt x="979" y="1057"/>
                  <a:pt x="985" y="1052"/>
                </a:cubicBezTo>
                <a:cubicBezTo>
                  <a:pt x="941" y="1001"/>
                  <a:pt x="941" y="1001"/>
                  <a:pt x="941" y="1001"/>
                </a:cubicBezTo>
                <a:cubicBezTo>
                  <a:pt x="947" y="996"/>
                  <a:pt x="952" y="991"/>
                  <a:pt x="957" y="987"/>
                </a:cubicBezTo>
                <a:cubicBezTo>
                  <a:pt x="1002" y="1036"/>
                  <a:pt x="1002" y="1036"/>
                  <a:pt x="1002" y="1036"/>
                </a:cubicBezTo>
                <a:cubicBezTo>
                  <a:pt x="1008" y="1031"/>
                  <a:pt x="1013" y="1026"/>
                  <a:pt x="1018" y="1021"/>
                </a:cubicBezTo>
                <a:cubicBezTo>
                  <a:pt x="1031" y="1035"/>
                  <a:pt x="1031" y="1035"/>
                  <a:pt x="1031" y="1035"/>
                </a:cubicBezTo>
                <a:cubicBezTo>
                  <a:pt x="1038" y="1028"/>
                  <a:pt x="1045" y="1021"/>
                  <a:pt x="1052" y="1014"/>
                </a:cubicBezTo>
                <a:cubicBezTo>
                  <a:pt x="766" y="786"/>
                  <a:pt x="766" y="786"/>
                  <a:pt x="766" y="786"/>
                </a:cubicBezTo>
                <a:lnTo>
                  <a:pt x="957" y="1098"/>
                </a:lnTo>
                <a:close/>
                <a:moveTo>
                  <a:pt x="829" y="1168"/>
                </a:moveTo>
                <a:cubicBezTo>
                  <a:pt x="845" y="1161"/>
                  <a:pt x="860" y="1154"/>
                  <a:pt x="875" y="1147"/>
                </a:cubicBezTo>
                <a:cubicBezTo>
                  <a:pt x="837" y="1070"/>
                  <a:pt x="837" y="1070"/>
                  <a:pt x="837" y="1070"/>
                </a:cubicBezTo>
                <a:cubicBezTo>
                  <a:pt x="843" y="1067"/>
                  <a:pt x="849" y="1063"/>
                  <a:pt x="855" y="1060"/>
                </a:cubicBezTo>
                <a:cubicBezTo>
                  <a:pt x="897" y="1136"/>
                  <a:pt x="897" y="1136"/>
                  <a:pt x="897" y="1136"/>
                </a:cubicBezTo>
                <a:cubicBezTo>
                  <a:pt x="912" y="1127"/>
                  <a:pt x="927" y="1118"/>
                  <a:pt x="941" y="1109"/>
                </a:cubicBezTo>
                <a:cubicBezTo>
                  <a:pt x="717" y="820"/>
                  <a:pt x="717" y="820"/>
                  <a:pt x="717" y="820"/>
                </a:cubicBezTo>
                <a:lnTo>
                  <a:pt x="829" y="1168"/>
                </a:lnTo>
                <a:close/>
                <a:moveTo>
                  <a:pt x="605" y="847"/>
                </a:moveTo>
                <a:cubicBezTo>
                  <a:pt x="668" y="1207"/>
                  <a:pt x="668" y="1207"/>
                  <a:pt x="668" y="1207"/>
                </a:cubicBezTo>
                <a:cubicBezTo>
                  <a:pt x="647" y="1209"/>
                  <a:pt x="626" y="1211"/>
                  <a:pt x="605" y="1211"/>
                </a:cubicBezTo>
                <a:cubicBezTo>
                  <a:pt x="584" y="1211"/>
                  <a:pt x="562" y="1209"/>
                  <a:pt x="542" y="1207"/>
                </a:cubicBezTo>
                <a:lnTo>
                  <a:pt x="605" y="847"/>
                </a:lnTo>
                <a:close/>
                <a:moveTo>
                  <a:pt x="605" y="1145"/>
                </a:moveTo>
                <a:cubicBezTo>
                  <a:pt x="593" y="1145"/>
                  <a:pt x="583" y="1155"/>
                  <a:pt x="583" y="1167"/>
                </a:cubicBezTo>
                <a:cubicBezTo>
                  <a:pt x="583" y="1179"/>
                  <a:pt x="593" y="1188"/>
                  <a:pt x="605" y="1188"/>
                </a:cubicBezTo>
                <a:cubicBezTo>
                  <a:pt x="617" y="1188"/>
                  <a:pt x="627" y="1179"/>
                  <a:pt x="627" y="1167"/>
                </a:cubicBezTo>
                <a:cubicBezTo>
                  <a:pt x="627" y="1155"/>
                  <a:pt x="617" y="1145"/>
                  <a:pt x="605" y="1145"/>
                </a:cubicBezTo>
                <a:close/>
                <a:moveTo>
                  <a:pt x="399" y="1175"/>
                </a:moveTo>
                <a:cubicBezTo>
                  <a:pt x="415" y="1180"/>
                  <a:pt x="432" y="1186"/>
                  <a:pt x="449" y="1190"/>
                </a:cubicBezTo>
                <a:cubicBezTo>
                  <a:pt x="471" y="1107"/>
                  <a:pt x="471" y="1107"/>
                  <a:pt x="471" y="1107"/>
                </a:cubicBezTo>
                <a:cubicBezTo>
                  <a:pt x="478" y="1109"/>
                  <a:pt x="485" y="1110"/>
                  <a:pt x="491" y="1112"/>
                </a:cubicBezTo>
                <a:cubicBezTo>
                  <a:pt x="472" y="1196"/>
                  <a:pt x="472" y="1196"/>
                  <a:pt x="472" y="1196"/>
                </a:cubicBezTo>
                <a:cubicBezTo>
                  <a:pt x="489" y="1199"/>
                  <a:pt x="505" y="1202"/>
                  <a:pt x="522" y="1205"/>
                </a:cubicBezTo>
                <a:cubicBezTo>
                  <a:pt x="547" y="840"/>
                  <a:pt x="547" y="840"/>
                  <a:pt x="547" y="840"/>
                </a:cubicBezTo>
                <a:lnTo>
                  <a:pt x="399" y="1175"/>
                </a:lnTo>
                <a:close/>
                <a:moveTo>
                  <a:pt x="269" y="1109"/>
                </a:moveTo>
                <a:cubicBezTo>
                  <a:pt x="288" y="1121"/>
                  <a:pt x="307" y="1133"/>
                  <a:pt x="327" y="1143"/>
                </a:cubicBezTo>
                <a:cubicBezTo>
                  <a:pt x="358" y="1084"/>
                  <a:pt x="358" y="1084"/>
                  <a:pt x="358" y="1084"/>
                </a:cubicBezTo>
                <a:cubicBezTo>
                  <a:pt x="346" y="1078"/>
                  <a:pt x="335" y="1072"/>
                  <a:pt x="325" y="1065"/>
                </a:cubicBezTo>
                <a:cubicBezTo>
                  <a:pt x="335" y="1049"/>
                  <a:pt x="335" y="1049"/>
                  <a:pt x="335" y="1049"/>
                </a:cubicBezTo>
                <a:cubicBezTo>
                  <a:pt x="351" y="1059"/>
                  <a:pt x="368" y="1068"/>
                  <a:pt x="385" y="1076"/>
                </a:cubicBezTo>
                <a:cubicBezTo>
                  <a:pt x="348" y="1153"/>
                  <a:pt x="348" y="1153"/>
                  <a:pt x="348" y="1153"/>
                </a:cubicBezTo>
                <a:cubicBezTo>
                  <a:pt x="359" y="1159"/>
                  <a:pt x="370" y="1163"/>
                  <a:pt x="381" y="1168"/>
                </a:cubicBezTo>
                <a:cubicBezTo>
                  <a:pt x="492" y="820"/>
                  <a:pt x="492" y="820"/>
                  <a:pt x="492" y="820"/>
                </a:cubicBezTo>
                <a:lnTo>
                  <a:pt x="269" y="1109"/>
                </a:lnTo>
                <a:close/>
                <a:moveTo>
                  <a:pt x="158" y="1014"/>
                </a:moveTo>
                <a:cubicBezTo>
                  <a:pt x="173" y="1030"/>
                  <a:pt x="189" y="1046"/>
                  <a:pt x="206" y="1061"/>
                </a:cubicBezTo>
                <a:cubicBezTo>
                  <a:pt x="250" y="1010"/>
                  <a:pt x="250" y="1010"/>
                  <a:pt x="250" y="1010"/>
                </a:cubicBezTo>
                <a:cubicBezTo>
                  <a:pt x="241" y="1002"/>
                  <a:pt x="232" y="994"/>
                  <a:pt x="223" y="985"/>
                </a:cubicBezTo>
                <a:cubicBezTo>
                  <a:pt x="236" y="971"/>
                  <a:pt x="236" y="971"/>
                  <a:pt x="236" y="971"/>
                </a:cubicBezTo>
                <a:cubicBezTo>
                  <a:pt x="250" y="985"/>
                  <a:pt x="264" y="997"/>
                  <a:pt x="279" y="1009"/>
                </a:cubicBezTo>
                <a:cubicBezTo>
                  <a:pt x="225" y="1076"/>
                  <a:pt x="225" y="1076"/>
                  <a:pt x="225" y="1076"/>
                </a:cubicBezTo>
                <a:cubicBezTo>
                  <a:pt x="234" y="1084"/>
                  <a:pt x="243" y="1091"/>
                  <a:pt x="253" y="1098"/>
                </a:cubicBezTo>
                <a:cubicBezTo>
                  <a:pt x="444" y="786"/>
                  <a:pt x="444" y="786"/>
                  <a:pt x="444" y="786"/>
                </a:cubicBezTo>
                <a:lnTo>
                  <a:pt x="158" y="1014"/>
                </a:lnTo>
                <a:close/>
                <a:moveTo>
                  <a:pt x="19" y="759"/>
                </a:moveTo>
                <a:cubicBezTo>
                  <a:pt x="23" y="773"/>
                  <a:pt x="27" y="787"/>
                  <a:pt x="32" y="800"/>
                </a:cubicBezTo>
                <a:cubicBezTo>
                  <a:pt x="31" y="797"/>
                  <a:pt x="31" y="793"/>
                  <a:pt x="31" y="789"/>
                </a:cubicBezTo>
                <a:cubicBezTo>
                  <a:pt x="48" y="790"/>
                  <a:pt x="48" y="790"/>
                  <a:pt x="48" y="790"/>
                </a:cubicBezTo>
                <a:cubicBezTo>
                  <a:pt x="48" y="796"/>
                  <a:pt x="50" y="804"/>
                  <a:pt x="51" y="808"/>
                </a:cubicBezTo>
                <a:cubicBezTo>
                  <a:pt x="55" y="818"/>
                  <a:pt x="60" y="821"/>
                  <a:pt x="66" y="818"/>
                </a:cubicBezTo>
                <a:cubicBezTo>
                  <a:pt x="69" y="817"/>
                  <a:pt x="71" y="814"/>
                  <a:pt x="69" y="804"/>
                </a:cubicBezTo>
                <a:cubicBezTo>
                  <a:pt x="66" y="781"/>
                  <a:pt x="72" y="772"/>
                  <a:pt x="83" y="768"/>
                </a:cubicBezTo>
                <a:cubicBezTo>
                  <a:pt x="103" y="760"/>
                  <a:pt x="117" y="773"/>
                  <a:pt x="124" y="792"/>
                </a:cubicBezTo>
                <a:cubicBezTo>
                  <a:pt x="127" y="800"/>
                  <a:pt x="129" y="809"/>
                  <a:pt x="129" y="818"/>
                </a:cubicBezTo>
                <a:cubicBezTo>
                  <a:pt x="111" y="819"/>
                  <a:pt x="111" y="819"/>
                  <a:pt x="111" y="819"/>
                </a:cubicBezTo>
                <a:cubicBezTo>
                  <a:pt x="111" y="814"/>
                  <a:pt x="110" y="805"/>
                  <a:pt x="108" y="799"/>
                </a:cubicBezTo>
                <a:cubicBezTo>
                  <a:pt x="105" y="793"/>
                  <a:pt x="101" y="786"/>
                  <a:pt x="94" y="789"/>
                </a:cubicBezTo>
                <a:cubicBezTo>
                  <a:pt x="86" y="792"/>
                  <a:pt x="89" y="802"/>
                  <a:pt x="90" y="812"/>
                </a:cubicBezTo>
                <a:cubicBezTo>
                  <a:pt x="91" y="823"/>
                  <a:pt x="89" y="834"/>
                  <a:pt x="74" y="840"/>
                </a:cubicBezTo>
                <a:cubicBezTo>
                  <a:pt x="61" y="845"/>
                  <a:pt x="50" y="839"/>
                  <a:pt x="42" y="829"/>
                </a:cubicBezTo>
                <a:cubicBezTo>
                  <a:pt x="49" y="846"/>
                  <a:pt x="56" y="862"/>
                  <a:pt x="64" y="878"/>
                </a:cubicBezTo>
                <a:cubicBezTo>
                  <a:pt x="378" y="691"/>
                  <a:pt x="378" y="691"/>
                  <a:pt x="378" y="691"/>
                </a:cubicBezTo>
                <a:lnTo>
                  <a:pt x="19" y="759"/>
                </a:lnTo>
                <a:close/>
                <a:moveTo>
                  <a:pt x="0" y="615"/>
                </a:moveTo>
                <a:cubicBezTo>
                  <a:pt x="0" y="624"/>
                  <a:pt x="0" y="634"/>
                  <a:pt x="1" y="643"/>
                </a:cubicBezTo>
                <a:cubicBezTo>
                  <a:pt x="20" y="642"/>
                  <a:pt x="20" y="642"/>
                  <a:pt x="20" y="642"/>
                </a:cubicBezTo>
                <a:cubicBezTo>
                  <a:pt x="20" y="650"/>
                  <a:pt x="21" y="657"/>
                  <a:pt x="21" y="664"/>
                </a:cubicBezTo>
                <a:cubicBezTo>
                  <a:pt x="88" y="658"/>
                  <a:pt x="88" y="658"/>
                  <a:pt x="88" y="658"/>
                </a:cubicBezTo>
                <a:cubicBezTo>
                  <a:pt x="89" y="664"/>
                  <a:pt x="90" y="672"/>
                  <a:pt x="91" y="678"/>
                </a:cubicBezTo>
                <a:cubicBezTo>
                  <a:pt x="24" y="688"/>
                  <a:pt x="24" y="688"/>
                  <a:pt x="24" y="688"/>
                </a:cubicBezTo>
                <a:cubicBezTo>
                  <a:pt x="25" y="695"/>
                  <a:pt x="26" y="702"/>
                  <a:pt x="28" y="709"/>
                </a:cubicBezTo>
                <a:cubicBezTo>
                  <a:pt x="9" y="712"/>
                  <a:pt x="9" y="712"/>
                  <a:pt x="9" y="712"/>
                </a:cubicBezTo>
                <a:cubicBezTo>
                  <a:pt x="11" y="722"/>
                  <a:pt x="13" y="731"/>
                  <a:pt x="15" y="740"/>
                </a:cubicBezTo>
                <a:cubicBezTo>
                  <a:pt x="364" y="634"/>
                  <a:pt x="364" y="634"/>
                  <a:pt x="364" y="634"/>
                </a:cubicBezTo>
                <a:lnTo>
                  <a:pt x="0" y="615"/>
                </a:lnTo>
                <a:close/>
                <a:moveTo>
                  <a:pt x="406" y="467"/>
                </a:moveTo>
                <a:cubicBezTo>
                  <a:pt x="73" y="315"/>
                  <a:pt x="73" y="315"/>
                  <a:pt x="73" y="315"/>
                </a:cubicBezTo>
                <a:cubicBezTo>
                  <a:pt x="94" y="278"/>
                  <a:pt x="118" y="243"/>
                  <a:pt x="145" y="211"/>
                </a:cubicBezTo>
                <a:lnTo>
                  <a:pt x="406" y="467"/>
                </a:lnTo>
                <a:close/>
                <a:moveTo>
                  <a:pt x="161" y="298"/>
                </a:moveTo>
                <a:cubicBezTo>
                  <a:pt x="168" y="288"/>
                  <a:pt x="165" y="275"/>
                  <a:pt x="155" y="268"/>
                </a:cubicBezTo>
                <a:cubicBezTo>
                  <a:pt x="145" y="261"/>
                  <a:pt x="132" y="264"/>
                  <a:pt x="125" y="274"/>
                </a:cubicBezTo>
                <a:cubicBezTo>
                  <a:pt x="118" y="284"/>
                  <a:pt x="120" y="297"/>
                  <a:pt x="130" y="304"/>
                </a:cubicBezTo>
                <a:cubicBezTo>
                  <a:pt x="140" y="311"/>
                  <a:pt x="154" y="308"/>
                  <a:pt x="161" y="298"/>
                </a:cubicBezTo>
                <a:close/>
                <a:moveTo>
                  <a:pt x="522" y="5"/>
                </a:moveTo>
                <a:cubicBezTo>
                  <a:pt x="508" y="7"/>
                  <a:pt x="494" y="10"/>
                  <a:pt x="480" y="13"/>
                </a:cubicBezTo>
                <a:cubicBezTo>
                  <a:pt x="484" y="12"/>
                  <a:pt x="488" y="13"/>
                  <a:pt x="491" y="13"/>
                </a:cubicBezTo>
                <a:cubicBezTo>
                  <a:pt x="489" y="30"/>
                  <a:pt x="489" y="30"/>
                  <a:pt x="489" y="30"/>
                </a:cubicBezTo>
                <a:cubicBezTo>
                  <a:pt x="483" y="30"/>
                  <a:pt x="475" y="30"/>
                  <a:pt x="470" y="31"/>
                </a:cubicBezTo>
                <a:cubicBezTo>
                  <a:pt x="460" y="34"/>
                  <a:pt x="457" y="38"/>
                  <a:pt x="458" y="44"/>
                </a:cubicBezTo>
                <a:cubicBezTo>
                  <a:pt x="459" y="47"/>
                  <a:pt x="462" y="49"/>
                  <a:pt x="473" y="49"/>
                </a:cubicBezTo>
                <a:cubicBezTo>
                  <a:pt x="495" y="49"/>
                  <a:pt x="503" y="56"/>
                  <a:pt x="506" y="68"/>
                </a:cubicBezTo>
                <a:cubicBezTo>
                  <a:pt x="511" y="88"/>
                  <a:pt x="497" y="100"/>
                  <a:pt x="478" y="105"/>
                </a:cubicBezTo>
                <a:cubicBezTo>
                  <a:pt x="469" y="107"/>
                  <a:pt x="460" y="108"/>
                  <a:pt x="451" y="107"/>
                </a:cubicBezTo>
                <a:cubicBezTo>
                  <a:pt x="452" y="89"/>
                  <a:pt x="452" y="89"/>
                  <a:pt x="452" y="89"/>
                </a:cubicBezTo>
                <a:cubicBezTo>
                  <a:pt x="458" y="89"/>
                  <a:pt x="466" y="89"/>
                  <a:pt x="472" y="88"/>
                </a:cubicBezTo>
                <a:cubicBezTo>
                  <a:pt x="479" y="86"/>
                  <a:pt x="486" y="83"/>
                  <a:pt x="484" y="75"/>
                </a:cubicBezTo>
                <a:cubicBezTo>
                  <a:pt x="482" y="67"/>
                  <a:pt x="472" y="69"/>
                  <a:pt x="462" y="69"/>
                </a:cubicBezTo>
                <a:cubicBezTo>
                  <a:pt x="451" y="68"/>
                  <a:pt x="440" y="66"/>
                  <a:pt x="436" y="49"/>
                </a:cubicBezTo>
                <a:cubicBezTo>
                  <a:pt x="432" y="36"/>
                  <a:pt x="440" y="26"/>
                  <a:pt x="451" y="19"/>
                </a:cubicBezTo>
                <a:cubicBezTo>
                  <a:pt x="433" y="24"/>
                  <a:pt x="416" y="29"/>
                  <a:pt x="399" y="35"/>
                </a:cubicBezTo>
                <a:cubicBezTo>
                  <a:pt x="547" y="370"/>
                  <a:pt x="547" y="370"/>
                  <a:pt x="547" y="370"/>
                </a:cubicBezTo>
                <a:lnTo>
                  <a:pt x="522" y="5"/>
                </a:lnTo>
                <a:close/>
                <a:moveTo>
                  <a:pt x="941" y="101"/>
                </a:moveTo>
                <a:cubicBezTo>
                  <a:pt x="928" y="93"/>
                  <a:pt x="915" y="85"/>
                  <a:pt x="901" y="77"/>
                </a:cubicBezTo>
                <a:cubicBezTo>
                  <a:pt x="915" y="91"/>
                  <a:pt x="917" y="111"/>
                  <a:pt x="908" y="129"/>
                </a:cubicBezTo>
                <a:cubicBezTo>
                  <a:pt x="896" y="151"/>
                  <a:pt x="871" y="162"/>
                  <a:pt x="845" y="148"/>
                </a:cubicBezTo>
                <a:cubicBezTo>
                  <a:pt x="819" y="134"/>
                  <a:pt x="813" y="108"/>
                  <a:pt x="825" y="86"/>
                </a:cubicBezTo>
                <a:cubicBezTo>
                  <a:pt x="834" y="68"/>
                  <a:pt x="852" y="58"/>
                  <a:pt x="872" y="61"/>
                </a:cubicBezTo>
                <a:cubicBezTo>
                  <a:pt x="858" y="55"/>
                  <a:pt x="843" y="48"/>
                  <a:pt x="829" y="42"/>
                </a:cubicBezTo>
                <a:cubicBezTo>
                  <a:pt x="718" y="391"/>
                  <a:pt x="718" y="391"/>
                  <a:pt x="718" y="391"/>
                </a:cubicBezTo>
                <a:lnTo>
                  <a:pt x="941" y="101"/>
                </a:lnTo>
                <a:close/>
                <a:moveTo>
                  <a:pt x="845" y="96"/>
                </a:moveTo>
                <a:cubicBezTo>
                  <a:pt x="837" y="113"/>
                  <a:pt x="842" y="126"/>
                  <a:pt x="853" y="132"/>
                </a:cubicBezTo>
                <a:cubicBezTo>
                  <a:pt x="865" y="138"/>
                  <a:pt x="878" y="135"/>
                  <a:pt x="887" y="118"/>
                </a:cubicBezTo>
                <a:cubicBezTo>
                  <a:pt x="896" y="101"/>
                  <a:pt x="891" y="89"/>
                  <a:pt x="879" y="83"/>
                </a:cubicBezTo>
                <a:cubicBezTo>
                  <a:pt x="868" y="77"/>
                  <a:pt x="854" y="80"/>
                  <a:pt x="845" y="96"/>
                </a:cubicBezTo>
                <a:close/>
                <a:moveTo>
                  <a:pt x="1210" y="595"/>
                </a:moveTo>
                <a:cubicBezTo>
                  <a:pt x="1210" y="589"/>
                  <a:pt x="1210" y="583"/>
                  <a:pt x="1210" y="577"/>
                </a:cubicBezTo>
                <a:cubicBezTo>
                  <a:pt x="1122" y="556"/>
                  <a:pt x="1122" y="556"/>
                  <a:pt x="1122" y="556"/>
                </a:cubicBezTo>
                <a:cubicBezTo>
                  <a:pt x="1121" y="548"/>
                  <a:pt x="1120" y="540"/>
                  <a:pt x="1119" y="532"/>
                </a:cubicBezTo>
                <a:cubicBezTo>
                  <a:pt x="1199" y="490"/>
                  <a:pt x="1199" y="490"/>
                  <a:pt x="1199" y="490"/>
                </a:cubicBezTo>
                <a:cubicBezTo>
                  <a:pt x="1198" y="483"/>
                  <a:pt x="1197" y="476"/>
                  <a:pt x="1195" y="470"/>
                </a:cubicBezTo>
                <a:cubicBezTo>
                  <a:pt x="845" y="576"/>
                  <a:pt x="845" y="576"/>
                  <a:pt x="845" y="576"/>
                </a:cubicBezTo>
                <a:lnTo>
                  <a:pt x="1210" y="595"/>
                </a:lnTo>
                <a:close/>
                <a:moveTo>
                  <a:pt x="1143" y="541"/>
                </a:moveTo>
                <a:cubicBezTo>
                  <a:pt x="1143" y="541"/>
                  <a:pt x="1143" y="541"/>
                  <a:pt x="1143" y="541"/>
                </a:cubicBezTo>
                <a:cubicBezTo>
                  <a:pt x="1211" y="555"/>
                  <a:pt x="1211" y="555"/>
                  <a:pt x="1211" y="555"/>
                </a:cubicBezTo>
                <a:cubicBezTo>
                  <a:pt x="1205" y="512"/>
                  <a:pt x="1205" y="512"/>
                  <a:pt x="1205" y="512"/>
                </a:cubicBezTo>
                <a:lnTo>
                  <a:pt x="1143" y="541"/>
                </a:lnTo>
                <a:close/>
                <a:moveTo>
                  <a:pt x="381" y="42"/>
                </a:moveTo>
                <a:cubicBezTo>
                  <a:pt x="367" y="48"/>
                  <a:pt x="352" y="55"/>
                  <a:pt x="338" y="61"/>
                </a:cubicBezTo>
                <a:cubicBezTo>
                  <a:pt x="358" y="58"/>
                  <a:pt x="376" y="68"/>
                  <a:pt x="385" y="86"/>
                </a:cubicBezTo>
                <a:cubicBezTo>
                  <a:pt x="397" y="108"/>
                  <a:pt x="391" y="134"/>
                  <a:pt x="365" y="148"/>
                </a:cubicBezTo>
                <a:cubicBezTo>
                  <a:pt x="339" y="162"/>
                  <a:pt x="314" y="151"/>
                  <a:pt x="302" y="129"/>
                </a:cubicBezTo>
                <a:cubicBezTo>
                  <a:pt x="293" y="112"/>
                  <a:pt x="295" y="92"/>
                  <a:pt x="309" y="77"/>
                </a:cubicBezTo>
                <a:cubicBezTo>
                  <a:pt x="295" y="85"/>
                  <a:pt x="282" y="93"/>
                  <a:pt x="269" y="101"/>
                </a:cubicBezTo>
                <a:cubicBezTo>
                  <a:pt x="492" y="391"/>
                  <a:pt x="492" y="391"/>
                  <a:pt x="492" y="391"/>
                </a:cubicBezTo>
                <a:lnTo>
                  <a:pt x="381" y="42"/>
                </a:lnTo>
                <a:close/>
                <a:moveTo>
                  <a:pt x="357" y="132"/>
                </a:moveTo>
                <a:cubicBezTo>
                  <a:pt x="368" y="126"/>
                  <a:pt x="373" y="113"/>
                  <a:pt x="364" y="96"/>
                </a:cubicBezTo>
                <a:cubicBezTo>
                  <a:pt x="356" y="80"/>
                  <a:pt x="342" y="77"/>
                  <a:pt x="331" y="83"/>
                </a:cubicBezTo>
                <a:cubicBezTo>
                  <a:pt x="319" y="89"/>
                  <a:pt x="314" y="101"/>
                  <a:pt x="323" y="118"/>
                </a:cubicBezTo>
                <a:cubicBezTo>
                  <a:pt x="332" y="135"/>
                  <a:pt x="345" y="138"/>
                  <a:pt x="357" y="132"/>
                </a:cubicBezTo>
                <a:close/>
                <a:moveTo>
                  <a:pt x="253" y="112"/>
                </a:moveTo>
                <a:cubicBezTo>
                  <a:pt x="248" y="116"/>
                  <a:pt x="242" y="120"/>
                  <a:pt x="237" y="125"/>
                </a:cubicBezTo>
                <a:cubicBezTo>
                  <a:pt x="288" y="193"/>
                  <a:pt x="288" y="193"/>
                  <a:pt x="288" y="193"/>
                </a:cubicBezTo>
                <a:cubicBezTo>
                  <a:pt x="282" y="198"/>
                  <a:pt x="276" y="203"/>
                  <a:pt x="270" y="208"/>
                </a:cubicBezTo>
                <a:cubicBezTo>
                  <a:pt x="207" y="187"/>
                  <a:pt x="207" y="187"/>
                  <a:pt x="207" y="187"/>
                </a:cubicBezTo>
                <a:cubicBezTo>
                  <a:pt x="247" y="229"/>
                  <a:pt x="247" y="229"/>
                  <a:pt x="247" y="229"/>
                </a:cubicBezTo>
                <a:cubicBezTo>
                  <a:pt x="242" y="233"/>
                  <a:pt x="238" y="237"/>
                  <a:pt x="233" y="242"/>
                </a:cubicBezTo>
                <a:cubicBezTo>
                  <a:pt x="172" y="182"/>
                  <a:pt x="172" y="182"/>
                  <a:pt x="172" y="182"/>
                </a:cubicBezTo>
                <a:cubicBezTo>
                  <a:pt x="167" y="187"/>
                  <a:pt x="163" y="191"/>
                  <a:pt x="158" y="196"/>
                </a:cubicBezTo>
                <a:cubicBezTo>
                  <a:pt x="444" y="424"/>
                  <a:pt x="444" y="424"/>
                  <a:pt x="444" y="424"/>
                </a:cubicBezTo>
                <a:lnTo>
                  <a:pt x="253" y="112"/>
                </a:lnTo>
                <a:close/>
                <a:moveTo>
                  <a:pt x="218" y="137"/>
                </a:moveTo>
                <a:cubicBezTo>
                  <a:pt x="191" y="161"/>
                  <a:pt x="191" y="161"/>
                  <a:pt x="191" y="161"/>
                </a:cubicBezTo>
                <a:cubicBezTo>
                  <a:pt x="255" y="182"/>
                  <a:pt x="255" y="182"/>
                  <a:pt x="255" y="182"/>
                </a:cubicBezTo>
                <a:lnTo>
                  <a:pt x="218" y="137"/>
                </a:lnTo>
                <a:close/>
                <a:moveTo>
                  <a:pt x="64" y="332"/>
                </a:moveTo>
                <a:cubicBezTo>
                  <a:pt x="57" y="347"/>
                  <a:pt x="50" y="362"/>
                  <a:pt x="44" y="377"/>
                </a:cubicBezTo>
                <a:cubicBezTo>
                  <a:pt x="137" y="380"/>
                  <a:pt x="137" y="380"/>
                  <a:pt x="137" y="380"/>
                </a:cubicBezTo>
                <a:cubicBezTo>
                  <a:pt x="133" y="387"/>
                  <a:pt x="130" y="394"/>
                  <a:pt x="127" y="401"/>
                </a:cubicBezTo>
                <a:cubicBezTo>
                  <a:pt x="107" y="401"/>
                  <a:pt x="107" y="401"/>
                  <a:pt x="107" y="401"/>
                </a:cubicBezTo>
                <a:cubicBezTo>
                  <a:pt x="103" y="410"/>
                  <a:pt x="99" y="419"/>
                  <a:pt x="96" y="429"/>
                </a:cubicBezTo>
                <a:cubicBezTo>
                  <a:pt x="112" y="442"/>
                  <a:pt x="112" y="442"/>
                  <a:pt x="112" y="442"/>
                </a:cubicBezTo>
                <a:cubicBezTo>
                  <a:pt x="109" y="449"/>
                  <a:pt x="107" y="456"/>
                  <a:pt x="105" y="464"/>
                </a:cubicBezTo>
                <a:cubicBezTo>
                  <a:pt x="35" y="402"/>
                  <a:pt x="35" y="402"/>
                  <a:pt x="35" y="402"/>
                </a:cubicBezTo>
                <a:cubicBezTo>
                  <a:pt x="29" y="418"/>
                  <a:pt x="24" y="434"/>
                  <a:pt x="19" y="451"/>
                </a:cubicBezTo>
                <a:cubicBezTo>
                  <a:pt x="378" y="519"/>
                  <a:pt x="378" y="519"/>
                  <a:pt x="378" y="519"/>
                </a:cubicBezTo>
                <a:lnTo>
                  <a:pt x="64" y="332"/>
                </a:lnTo>
                <a:close/>
                <a:moveTo>
                  <a:pt x="54" y="396"/>
                </a:moveTo>
                <a:cubicBezTo>
                  <a:pt x="54" y="396"/>
                  <a:pt x="54" y="396"/>
                  <a:pt x="54" y="396"/>
                </a:cubicBezTo>
                <a:cubicBezTo>
                  <a:pt x="82" y="418"/>
                  <a:pt x="82" y="418"/>
                  <a:pt x="82" y="418"/>
                </a:cubicBezTo>
                <a:cubicBezTo>
                  <a:pt x="84" y="411"/>
                  <a:pt x="87" y="405"/>
                  <a:pt x="89" y="399"/>
                </a:cubicBezTo>
                <a:lnTo>
                  <a:pt x="54" y="396"/>
                </a:lnTo>
                <a:close/>
                <a:moveTo>
                  <a:pt x="15" y="470"/>
                </a:moveTo>
                <a:cubicBezTo>
                  <a:pt x="11" y="488"/>
                  <a:pt x="7" y="507"/>
                  <a:pt x="5" y="526"/>
                </a:cubicBezTo>
                <a:cubicBezTo>
                  <a:pt x="8" y="512"/>
                  <a:pt x="16" y="501"/>
                  <a:pt x="30" y="502"/>
                </a:cubicBezTo>
                <a:cubicBezTo>
                  <a:pt x="43" y="502"/>
                  <a:pt x="51" y="511"/>
                  <a:pt x="51" y="525"/>
                </a:cubicBezTo>
                <a:cubicBezTo>
                  <a:pt x="52" y="525"/>
                  <a:pt x="52" y="525"/>
                  <a:pt x="52" y="525"/>
                </a:cubicBezTo>
                <a:cubicBezTo>
                  <a:pt x="55" y="521"/>
                  <a:pt x="58" y="520"/>
                  <a:pt x="63" y="516"/>
                </a:cubicBezTo>
                <a:cubicBezTo>
                  <a:pt x="72" y="512"/>
                  <a:pt x="96" y="503"/>
                  <a:pt x="96" y="503"/>
                </a:cubicBezTo>
                <a:cubicBezTo>
                  <a:pt x="94" y="511"/>
                  <a:pt x="92" y="519"/>
                  <a:pt x="91" y="527"/>
                </a:cubicBezTo>
                <a:cubicBezTo>
                  <a:pt x="91" y="527"/>
                  <a:pt x="78" y="530"/>
                  <a:pt x="71" y="533"/>
                </a:cubicBezTo>
                <a:cubicBezTo>
                  <a:pt x="63" y="536"/>
                  <a:pt x="56" y="540"/>
                  <a:pt x="55" y="546"/>
                </a:cubicBezTo>
                <a:cubicBezTo>
                  <a:pt x="55" y="547"/>
                  <a:pt x="55" y="549"/>
                  <a:pt x="55" y="549"/>
                </a:cubicBezTo>
                <a:cubicBezTo>
                  <a:pt x="88" y="553"/>
                  <a:pt x="88" y="553"/>
                  <a:pt x="88" y="553"/>
                </a:cubicBezTo>
                <a:cubicBezTo>
                  <a:pt x="88" y="560"/>
                  <a:pt x="87" y="566"/>
                  <a:pt x="87" y="573"/>
                </a:cubicBezTo>
                <a:cubicBezTo>
                  <a:pt x="1" y="568"/>
                  <a:pt x="1" y="568"/>
                  <a:pt x="1" y="568"/>
                </a:cubicBezTo>
                <a:cubicBezTo>
                  <a:pt x="0" y="577"/>
                  <a:pt x="0" y="586"/>
                  <a:pt x="0" y="595"/>
                </a:cubicBezTo>
                <a:cubicBezTo>
                  <a:pt x="364" y="576"/>
                  <a:pt x="364" y="576"/>
                  <a:pt x="364" y="576"/>
                </a:cubicBezTo>
                <a:lnTo>
                  <a:pt x="15" y="470"/>
                </a:lnTo>
                <a:close/>
                <a:moveTo>
                  <a:pt x="31" y="524"/>
                </a:moveTo>
                <a:cubicBezTo>
                  <a:pt x="24" y="523"/>
                  <a:pt x="20" y="527"/>
                  <a:pt x="19" y="536"/>
                </a:cubicBezTo>
                <a:cubicBezTo>
                  <a:pt x="18" y="539"/>
                  <a:pt x="18" y="543"/>
                  <a:pt x="18" y="546"/>
                </a:cubicBezTo>
                <a:cubicBezTo>
                  <a:pt x="39" y="548"/>
                  <a:pt x="39" y="548"/>
                  <a:pt x="39" y="548"/>
                </a:cubicBezTo>
                <a:cubicBezTo>
                  <a:pt x="40" y="545"/>
                  <a:pt x="40" y="542"/>
                  <a:pt x="40" y="539"/>
                </a:cubicBezTo>
                <a:cubicBezTo>
                  <a:pt x="41" y="533"/>
                  <a:pt x="40" y="525"/>
                  <a:pt x="31" y="524"/>
                </a:cubicBezTo>
                <a:close/>
                <a:moveTo>
                  <a:pt x="73" y="895"/>
                </a:moveTo>
                <a:cubicBezTo>
                  <a:pt x="76" y="901"/>
                  <a:pt x="80" y="906"/>
                  <a:pt x="83" y="912"/>
                </a:cubicBezTo>
                <a:cubicBezTo>
                  <a:pt x="170" y="889"/>
                  <a:pt x="170" y="889"/>
                  <a:pt x="170" y="889"/>
                </a:cubicBezTo>
                <a:cubicBezTo>
                  <a:pt x="174" y="896"/>
                  <a:pt x="179" y="903"/>
                  <a:pt x="184" y="909"/>
                </a:cubicBezTo>
                <a:cubicBezTo>
                  <a:pt x="132" y="983"/>
                  <a:pt x="132" y="983"/>
                  <a:pt x="132" y="983"/>
                </a:cubicBezTo>
                <a:cubicBezTo>
                  <a:pt x="137" y="989"/>
                  <a:pt x="141" y="994"/>
                  <a:pt x="145" y="999"/>
                </a:cubicBezTo>
                <a:cubicBezTo>
                  <a:pt x="406" y="743"/>
                  <a:pt x="406" y="743"/>
                  <a:pt x="406" y="743"/>
                </a:cubicBezTo>
                <a:lnTo>
                  <a:pt x="73" y="895"/>
                </a:lnTo>
                <a:close/>
                <a:moveTo>
                  <a:pt x="159" y="912"/>
                </a:moveTo>
                <a:cubicBezTo>
                  <a:pt x="93" y="932"/>
                  <a:pt x="93" y="932"/>
                  <a:pt x="93" y="932"/>
                </a:cubicBezTo>
                <a:cubicBezTo>
                  <a:pt x="117" y="967"/>
                  <a:pt x="117" y="967"/>
                  <a:pt x="117" y="967"/>
                </a:cubicBezTo>
                <a:cubicBezTo>
                  <a:pt x="159" y="912"/>
                  <a:pt x="159" y="912"/>
                  <a:pt x="159" y="912"/>
                </a:cubicBezTo>
                <a:close/>
                <a:moveTo>
                  <a:pt x="663" y="840"/>
                </a:moveTo>
                <a:cubicBezTo>
                  <a:pt x="688" y="1205"/>
                  <a:pt x="688" y="1205"/>
                  <a:pt x="688" y="1205"/>
                </a:cubicBezTo>
                <a:cubicBezTo>
                  <a:pt x="694" y="1204"/>
                  <a:pt x="700" y="1203"/>
                  <a:pt x="706" y="1202"/>
                </a:cubicBezTo>
                <a:cubicBezTo>
                  <a:pt x="703" y="1183"/>
                  <a:pt x="703" y="1183"/>
                  <a:pt x="703" y="1183"/>
                </a:cubicBezTo>
                <a:cubicBezTo>
                  <a:pt x="715" y="1181"/>
                  <a:pt x="726" y="1179"/>
                  <a:pt x="739" y="1176"/>
                </a:cubicBezTo>
                <a:cubicBezTo>
                  <a:pt x="736" y="1161"/>
                  <a:pt x="736" y="1161"/>
                  <a:pt x="736" y="1161"/>
                </a:cubicBezTo>
                <a:cubicBezTo>
                  <a:pt x="724" y="1164"/>
                  <a:pt x="714" y="1166"/>
                  <a:pt x="703" y="1168"/>
                </a:cubicBezTo>
                <a:cubicBezTo>
                  <a:pt x="700" y="1151"/>
                  <a:pt x="700" y="1151"/>
                  <a:pt x="700" y="1151"/>
                </a:cubicBezTo>
                <a:cubicBezTo>
                  <a:pt x="710" y="1149"/>
                  <a:pt x="720" y="1147"/>
                  <a:pt x="732" y="1145"/>
                </a:cubicBezTo>
                <a:cubicBezTo>
                  <a:pt x="728" y="1130"/>
                  <a:pt x="728" y="1130"/>
                  <a:pt x="728" y="1130"/>
                </a:cubicBezTo>
                <a:cubicBezTo>
                  <a:pt x="716" y="1132"/>
                  <a:pt x="705" y="1135"/>
                  <a:pt x="694" y="1136"/>
                </a:cubicBezTo>
                <a:cubicBezTo>
                  <a:pt x="691" y="1117"/>
                  <a:pt x="691" y="1117"/>
                  <a:pt x="691" y="1117"/>
                </a:cubicBezTo>
                <a:cubicBezTo>
                  <a:pt x="709" y="1114"/>
                  <a:pt x="726" y="1111"/>
                  <a:pt x="743" y="1106"/>
                </a:cubicBezTo>
                <a:cubicBezTo>
                  <a:pt x="750" y="1128"/>
                  <a:pt x="750" y="1128"/>
                  <a:pt x="750" y="1128"/>
                </a:cubicBezTo>
                <a:cubicBezTo>
                  <a:pt x="759" y="1126"/>
                  <a:pt x="768" y="1123"/>
                  <a:pt x="778" y="1120"/>
                </a:cubicBezTo>
                <a:cubicBezTo>
                  <a:pt x="781" y="1107"/>
                  <a:pt x="781" y="1107"/>
                  <a:pt x="781" y="1107"/>
                </a:cubicBezTo>
                <a:lnTo>
                  <a:pt x="663" y="840"/>
                </a:lnTo>
                <a:close/>
                <a:moveTo>
                  <a:pt x="762" y="1176"/>
                </a:moveTo>
                <a:cubicBezTo>
                  <a:pt x="764" y="1175"/>
                  <a:pt x="764" y="1175"/>
                  <a:pt x="764" y="1175"/>
                </a:cubicBezTo>
                <a:cubicBezTo>
                  <a:pt x="773" y="1140"/>
                  <a:pt x="773" y="1140"/>
                  <a:pt x="773" y="1140"/>
                </a:cubicBezTo>
                <a:cubicBezTo>
                  <a:pt x="767" y="1142"/>
                  <a:pt x="760" y="1144"/>
                  <a:pt x="754" y="1145"/>
                </a:cubicBezTo>
                <a:lnTo>
                  <a:pt x="762" y="1176"/>
                </a:lnTo>
                <a:close/>
                <a:moveTo>
                  <a:pt x="778" y="1188"/>
                </a:moveTo>
                <a:cubicBezTo>
                  <a:pt x="813" y="1179"/>
                  <a:pt x="813" y="1179"/>
                  <a:pt x="813" y="1179"/>
                </a:cubicBezTo>
                <a:cubicBezTo>
                  <a:pt x="794" y="1137"/>
                  <a:pt x="794" y="1137"/>
                  <a:pt x="794" y="1137"/>
                </a:cubicBezTo>
                <a:lnTo>
                  <a:pt x="778" y="1188"/>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288000" indent="-288000" algn="l" defTabSz="914400" rtl="0" eaLnBrk="1" latinLnBrk="0" hangingPunct="1">
              <a:lnSpc>
                <a:spcPct val="100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18" name="Frame 8 {PHJU}">
            <a:extLst>
              <a:ext uri="{FF2B5EF4-FFF2-40B4-BE49-F238E27FC236}">
                <a16:creationId xmlns:a16="http://schemas.microsoft.com/office/drawing/2014/main" id="{C6DFC666-5DBB-411E-A1E2-419AC72C3377}"/>
              </a:ext>
            </a:extLst>
          </p:cNvPr>
          <p:cNvSpPr>
            <a:spLocks noGrp="1" noSelect="1"/>
          </p:cNvSpPr>
          <p:nvPr userDrawn="1">
            <p:ph type="body" idx="1003" hasCustomPrompt="1"/>
            <p:custDataLst>
              <p:custData r:id="rId6"/>
            </p:custDataLst>
          </p:nvPr>
        </p:nvSpPr>
        <p:spPr bwMode="gray">
          <a:xfrm>
            <a:off x="8107363" y="6183320"/>
            <a:ext cx="1350963" cy="392113"/>
          </a:xfrm>
          <a:custGeom>
            <a:avLst/>
            <a:gdLst>
              <a:gd name="T0" fmla="*/ 396 w 4256"/>
              <a:gd name="T1" fmla="*/ 442 h 1238"/>
              <a:gd name="T2" fmla="*/ 854 w 4256"/>
              <a:gd name="T3" fmla="*/ 431 h 1238"/>
              <a:gd name="T4" fmla="*/ 863 w 4256"/>
              <a:gd name="T5" fmla="*/ 796 h 1238"/>
              <a:gd name="T6" fmla="*/ 550 w 4256"/>
              <a:gd name="T7" fmla="*/ 668 h 1238"/>
              <a:gd name="T8" fmla="*/ 629 w 4256"/>
              <a:gd name="T9" fmla="*/ 862 h 1238"/>
              <a:gd name="T10" fmla="*/ 709 w 4256"/>
              <a:gd name="T11" fmla="*/ 668 h 1238"/>
              <a:gd name="T12" fmla="*/ 1218 w 4256"/>
              <a:gd name="T13" fmla="*/ 820 h 1238"/>
              <a:gd name="T14" fmla="*/ 957 w 4256"/>
              <a:gd name="T15" fmla="*/ 1148 h 1238"/>
              <a:gd name="T16" fmla="*/ 630 w 4256"/>
              <a:gd name="T17" fmla="*/ 1025 h 1238"/>
              <a:gd name="T18" fmla="*/ 302 w 4256"/>
              <a:gd name="T19" fmla="*/ 1148 h 1238"/>
              <a:gd name="T20" fmla="*/ 40 w 4256"/>
              <a:gd name="T21" fmla="*/ 821 h 1238"/>
              <a:gd name="T22" fmla="*/ 233 w 4256"/>
              <a:gd name="T23" fmla="*/ 529 h 1238"/>
              <a:gd name="T24" fmla="*/ 186 w 4256"/>
              <a:gd name="T25" fmla="*/ 183 h 1238"/>
              <a:gd name="T26" fmla="*/ 563 w 4256"/>
              <a:gd name="T27" fmla="*/ 0 h 1238"/>
              <a:gd name="T28" fmla="*/ 805 w 4256"/>
              <a:gd name="T29" fmla="*/ 253 h 1238"/>
              <a:gd name="T30" fmla="*/ 1154 w 4256"/>
              <a:gd name="T31" fmla="*/ 284 h 1238"/>
              <a:gd name="T32" fmla="*/ 1143 w 4256"/>
              <a:gd name="T33" fmla="*/ 605 h 1238"/>
              <a:gd name="T34" fmla="*/ 939 w 4256"/>
              <a:gd name="T35" fmla="*/ 208 h 1238"/>
              <a:gd name="T36" fmla="*/ 622 w 4256"/>
              <a:gd name="T37" fmla="*/ 326 h 1238"/>
              <a:gd name="T38" fmla="*/ 396 w 4256"/>
              <a:gd name="T39" fmla="*/ 442 h 1238"/>
              <a:gd name="T40" fmla="*/ 345 w 4256"/>
              <a:gd name="T41" fmla="*/ 691 h 1238"/>
              <a:gd name="T42" fmla="*/ 509 w 4256"/>
              <a:gd name="T43" fmla="*/ 886 h 1238"/>
              <a:gd name="T44" fmla="*/ 763 w 4256"/>
              <a:gd name="T45" fmla="*/ 880 h 1238"/>
              <a:gd name="T46" fmla="*/ 917 w 4256"/>
              <a:gd name="T47" fmla="*/ 677 h 1238"/>
              <a:gd name="T48" fmla="*/ 1590 w 4256"/>
              <a:gd name="T49" fmla="*/ 683 h 1238"/>
              <a:gd name="T50" fmla="*/ 1648 w 4256"/>
              <a:gd name="T51" fmla="*/ 831 h 1238"/>
              <a:gd name="T52" fmla="*/ 1712 w 4256"/>
              <a:gd name="T53" fmla="*/ 683 h 1238"/>
              <a:gd name="T54" fmla="*/ 2021 w 4256"/>
              <a:gd name="T55" fmla="*/ 722 h 1238"/>
              <a:gd name="T56" fmla="*/ 1837 w 4256"/>
              <a:gd name="T57" fmla="*/ 825 h 1238"/>
              <a:gd name="T58" fmla="*/ 1920 w 4256"/>
              <a:gd name="T59" fmla="*/ 560 h 1238"/>
              <a:gd name="T60" fmla="*/ 2086 w 4256"/>
              <a:gd name="T61" fmla="*/ 689 h 1238"/>
              <a:gd name="T62" fmla="*/ 2133 w 4256"/>
              <a:gd name="T63" fmla="*/ 825 h 1238"/>
              <a:gd name="T64" fmla="*/ 2432 w 4256"/>
              <a:gd name="T65" fmla="*/ 548 h 1238"/>
              <a:gd name="T66" fmla="*/ 2246 w 4256"/>
              <a:gd name="T67" fmla="*/ 663 h 1238"/>
              <a:gd name="T68" fmla="*/ 2433 w 4256"/>
              <a:gd name="T69" fmla="*/ 768 h 1238"/>
              <a:gd name="T70" fmla="*/ 2793 w 4256"/>
              <a:gd name="T71" fmla="*/ 770 h 1238"/>
              <a:gd name="T72" fmla="*/ 2657 w 4256"/>
              <a:gd name="T73" fmla="*/ 678 h 1238"/>
              <a:gd name="T74" fmla="*/ 2855 w 4256"/>
              <a:gd name="T75" fmla="*/ 491 h 1238"/>
              <a:gd name="T76" fmla="*/ 3000 w 4256"/>
              <a:gd name="T77" fmla="*/ 583 h 1238"/>
              <a:gd name="T78" fmla="*/ 3000 w 4256"/>
              <a:gd name="T79" fmla="*/ 738 h 1238"/>
              <a:gd name="T80" fmla="*/ 3126 w 4256"/>
              <a:gd name="T81" fmla="*/ 767 h 1238"/>
              <a:gd name="T82" fmla="*/ 3128 w 4256"/>
              <a:gd name="T83" fmla="*/ 638 h 1238"/>
              <a:gd name="T84" fmla="*/ 3240 w 4256"/>
              <a:gd name="T85" fmla="*/ 627 h 1238"/>
              <a:gd name="T86" fmla="*/ 3172 w 4256"/>
              <a:gd name="T87" fmla="*/ 663 h 1238"/>
              <a:gd name="T88" fmla="*/ 3249 w 4256"/>
              <a:gd name="T89" fmla="*/ 685 h 1238"/>
              <a:gd name="T90" fmla="*/ 3305 w 4256"/>
              <a:gd name="T91" fmla="*/ 577 h 1238"/>
              <a:gd name="T92" fmla="*/ 3409 w 4256"/>
              <a:gd name="T93" fmla="*/ 728 h 1238"/>
              <a:gd name="T94" fmla="*/ 3466 w 4256"/>
              <a:gd name="T95" fmla="*/ 830 h 1238"/>
              <a:gd name="T96" fmla="*/ 3497 w 4256"/>
              <a:gd name="T97" fmla="*/ 677 h 1238"/>
              <a:gd name="T98" fmla="*/ 3739 w 4256"/>
              <a:gd name="T99" fmla="*/ 635 h 1238"/>
              <a:gd name="T100" fmla="*/ 3596 w 4256"/>
              <a:gd name="T101" fmla="*/ 706 h 1238"/>
              <a:gd name="T102" fmla="*/ 3740 w 4256"/>
              <a:gd name="T103" fmla="*/ 771 h 1238"/>
              <a:gd name="T104" fmla="*/ 3939 w 4256"/>
              <a:gd name="T105" fmla="*/ 587 h 1238"/>
              <a:gd name="T106" fmla="*/ 3833 w 4256"/>
              <a:gd name="T107" fmla="*/ 473 h 1238"/>
              <a:gd name="T108" fmla="*/ 3911 w 4256"/>
              <a:gd name="T109" fmla="*/ 665 h 1238"/>
              <a:gd name="T110" fmla="*/ 4063 w 4256"/>
              <a:gd name="T111" fmla="*/ 825 h 1238"/>
              <a:gd name="T112" fmla="*/ 4256 w 4256"/>
              <a:gd name="T113" fmla="*/ 583 h 1238"/>
              <a:gd name="T114" fmla="*/ 4128 w 4256"/>
              <a:gd name="T115" fmla="*/ 583 h 1238"/>
              <a:gd name="T116" fmla="*/ 4128 w 4256"/>
              <a:gd name="T117" fmla="*/ 738 h 1238"/>
              <a:gd name="T118" fmla="*/ 4254 w 4256"/>
              <a:gd name="T119" fmla="*/ 767 h 1238"/>
              <a:gd name="T120" fmla="*/ 4256 w 4256"/>
              <a:gd name="T121" fmla="*/ 638 h 1238"/>
              <a:gd name="T122" fmla="*/ 641 w 4256"/>
              <a:gd name="T123" fmla="*/ 9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256" h="1238">
                <a:moveTo>
                  <a:pt x="405" y="807"/>
                </a:moveTo>
                <a:cubicBezTo>
                  <a:pt x="405" y="807"/>
                  <a:pt x="405" y="808"/>
                  <a:pt x="405" y="808"/>
                </a:cubicBezTo>
                <a:cubicBezTo>
                  <a:pt x="405" y="807"/>
                  <a:pt x="405" y="807"/>
                  <a:pt x="405" y="807"/>
                </a:cubicBezTo>
                <a:close/>
                <a:moveTo>
                  <a:pt x="396" y="442"/>
                </a:moveTo>
                <a:cubicBezTo>
                  <a:pt x="396" y="442"/>
                  <a:pt x="396" y="442"/>
                  <a:pt x="396" y="442"/>
                </a:cubicBezTo>
                <a:cubicBezTo>
                  <a:pt x="396" y="442"/>
                  <a:pt x="396" y="442"/>
                  <a:pt x="396" y="442"/>
                </a:cubicBezTo>
                <a:close/>
                <a:moveTo>
                  <a:pt x="854" y="431"/>
                </a:moveTo>
                <a:cubicBezTo>
                  <a:pt x="854" y="431"/>
                  <a:pt x="854" y="431"/>
                  <a:pt x="854" y="431"/>
                </a:cubicBezTo>
                <a:cubicBezTo>
                  <a:pt x="854" y="431"/>
                  <a:pt x="854" y="431"/>
                  <a:pt x="854" y="431"/>
                </a:cubicBezTo>
                <a:cubicBezTo>
                  <a:pt x="854" y="431"/>
                  <a:pt x="854" y="431"/>
                  <a:pt x="854" y="431"/>
                </a:cubicBezTo>
                <a:close/>
                <a:moveTo>
                  <a:pt x="863" y="796"/>
                </a:moveTo>
                <a:cubicBezTo>
                  <a:pt x="863" y="796"/>
                  <a:pt x="863" y="796"/>
                  <a:pt x="863" y="796"/>
                </a:cubicBezTo>
                <a:cubicBezTo>
                  <a:pt x="863" y="796"/>
                  <a:pt x="863" y="796"/>
                  <a:pt x="863" y="796"/>
                </a:cubicBezTo>
                <a:close/>
                <a:moveTo>
                  <a:pt x="709" y="668"/>
                </a:moveTo>
                <a:cubicBezTo>
                  <a:pt x="709" y="746"/>
                  <a:pt x="681" y="783"/>
                  <a:pt x="629" y="783"/>
                </a:cubicBezTo>
                <a:cubicBezTo>
                  <a:pt x="578" y="783"/>
                  <a:pt x="550" y="746"/>
                  <a:pt x="550" y="668"/>
                </a:cubicBezTo>
                <a:cubicBezTo>
                  <a:pt x="550" y="453"/>
                  <a:pt x="550" y="453"/>
                  <a:pt x="550" y="453"/>
                </a:cubicBezTo>
                <a:cubicBezTo>
                  <a:pt x="451" y="453"/>
                  <a:pt x="451" y="453"/>
                  <a:pt x="451" y="453"/>
                </a:cubicBezTo>
                <a:cubicBezTo>
                  <a:pt x="451" y="663"/>
                  <a:pt x="451" y="663"/>
                  <a:pt x="451" y="663"/>
                </a:cubicBezTo>
                <a:cubicBezTo>
                  <a:pt x="451" y="796"/>
                  <a:pt x="518" y="861"/>
                  <a:pt x="629" y="862"/>
                </a:cubicBezTo>
                <a:cubicBezTo>
                  <a:pt x="741" y="861"/>
                  <a:pt x="807" y="796"/>
                  <a:pt x="807" y="663"/>
                </a:cubicBezTo>
                <a:cubicBezTo>
                  <a:pt x="807" y="453"/>
                  <a:pt x="807" y="453"/>
                  <a:pt x="807" y="453"/>
                </a:cubicBezTo>
                <a:cubicBezTo>
                  <a:pt x="709" y="453"/>
                  <a:pt x="709" y="453"/>
                  <a:pt x="709" y="453"/>
                </a:cubicBezTo>
                <a:lnTo>
                  <a:pt x="709" y="668"/>
                </a:lnTo>
                <a:close/>
                <a:moveTo>
                  <a:pt x="1247" y="545"/>
                </a:moveTo>
                <a:cubicBezTo>
                  <a:pt x="1259" y="629"/>
                  <a:pt x="1247" y="693"/>
                  <a:pt x="1247" y="693"/>
                </a:cubicBezTo>
                <a:cubicBezTo>
                  <a:pt x="1025" y="709"/>
                  <a:pt x="1025" y="709"/>
                  <a:pt x="1025" y="709"/>
                </a:cubicBezTo>
                <a:cubicBezTo>
                  <a:pt x="1218" y="820"/>
                  <a:pt x="1218" y="820"/>
                  <a:pt x="1218" y="820"/>
                </a:cubicBezTo>
                <a:cubicBezTo>
                  <a:pt x="1192" y="901"/>
                  <a:pt x="1154" y="954"/>
                  <a:pt x="1154" y="954"/>
                </a:cubicBezTo>
                <a:cubicBezTo>
                  <a:pt x="947" y="872"/>
                  <a:pt x="947" y="872"/>
                  <a:pt x="947" y="872"/>
                </a:cubicBezTo>
                <a:cubicBezTo>
                  <a:pt x="1073" y="1056"/>
                  <a:pt x="1073" y="1056"/>
                  <a:pt x="1073" y="1056"/>
                </a:cubicBezTo>
                <a:cubicBezTo>
                  <a:pt x="1014" y="1118"/>
                  <a:pt x="957" y="1148"/>
                  <a:pt x="957" y="1148"/>
                </a:cubicBezTo>
                <a:cubicBezTo>
                  <a:pt x="806" y="985"/>
                  <a:pt x="806" y="985"/>
                  <a:pt x="806" y="985"/>
                </a:cubicBezTo>
                <a:cubicBezTo>
                  <a:pt x="839" y="1205"/>
                  <a:pt x="839" y="1205"/>
                  <a:pt x="839" y="1205"/>
                </a:cubicBezTo>
                <a:cubicBezTo>
                  <a:pt x="759" y="1235"/>
                  <a:pt x="695" y="1238"/>
                  <a:pt x="695" y="1238"/>
                </a:cubicBezTo>
                <a:cubicBezTo>
                  <a:pt x="630" y="1025"/>
                  <a:pt x="630" y="1025"/>
                  <a:pt x="630" y="1025"/>
                </a:cubicBezTo>
                <a:cubicBezTo>
                  <a:pt x="564" y="1238"/>
                  <a:pt x="564" y="1238"/>
                  <a:pt x="564" y="1238"/>
                </a:cubicBezTo>
                <a:cubicBezTo>
                  <a:pt x="479" y="1230"/>
                  <a:pt x="420" y="1205"/>
                  <a:pt x="420" y="1205"/>
                </a:cubicBezTo>
                <a:cubicBezTo>
                  <a:pt x="453" y="985"/>
                  <a:pt x="453" y="985"/>
                  <a:pt x="453" y="985"/>
                </a:cubicBezTo>
                <a:cubicBezTo>
                  <a:pt x="302" y="1148"/>
                  <a:pt x="302" y="1148"/>
                  <a:pt x="302" y="1148"/>
                </a:cubicBezTo>
                <a:cubicBezTo>
                  <a:pt x="229" y="1105"/>
                  <a:pt x="186" y="1056"/>
                  <a:pt x="186" y="1056"/>
                </a:cubicBezTo>
                <a:cubicBezTo>
                  <a:pt x="312" y="872"/>
                  <a:pt x="312" y="872"/>
                  <a:pt x="312" y="872"/>
                </a:cubicBezTo>
                <a:cubicBezTo>
                  <a:pt x="105" y="954"/>
                  <a:pt x="105" y="954"/>
                  <a:pt x="105" y="954"/>
                </a:cubicBezTo>
                <a:cubicBezTo>
                  <a:pt x="58" y="883"/>
                  <a:pt x="40" y="821"/>
                  <a:pt x="40" y="821"/>
                </a:cubicBezTo>
                <a:cubicBezTo>
                  <a:pt x="234" y="709"/>
                  <a:pt x="234" y="709"/>
                  <a:pt x="234" y="709"/>
                </a:cubicBezTo>
                <a:cubicBezTo>
                  <a:pt x="11" y="693"/>
                  <a:pt x="11" y="693"/>
                  <a:pt x="11" y="693"/>
                </a:cubicBezTo>
                <a:cubicBezTo>
                  <a:pt x="0" y="608"/>
                  <a:pt x="11" y="545"/>
                  <a:pt x="11" y="545"/>
                </a:cubicBezTo>
                <a:cubicBezTo>
                  <a:pt x="233" y="529"/>
                  <a:pt x="233" y="529"/>
                  <a:pt x="233" y="529"/>
                </a:cubicBezTo>
                <a:cubicBezTo>
                  <a:pt x="40" y="418"/>
                  <a:pt x="40" y="418"/>
                  <a:pt x="40" y="418"/>
                </a:cubicBezTo>
                <a:cubicBezTo>
                  <a:pt x="66" y="337"/>
                  <a:pt x="104" y="285"/>
                  <a:pt x="104" y="285"/>
                </a:cubicBezTo>
                <a:cubicBezTo>
                  <a:pt x="312" y="366"/>
                  <a:pt x="312" y="366"/>
                  <a:pt x="312" y="366"/>
                </a:cubicBezTo>
                <a:cubicBezTo>
                  <a:pt x="186" y="183"/>
                  <a:pt x="186" y="183"/>
                  <a:pt x="186" y="183"/>
                </a:cubicBezTo>
                <a:cubicBezTo>
                  <a:pt x="245" y="121"/>
                  <a:pt x="301" y="90"/>
                  <a:pt x="301" y="90"/>
                </a:cubicBezTo>
                <a:cubicBezTo>
                  <a:pt x="453" y="254"/>
                  <a:pt x="453" y="254"/>
                  <a:pt x="453" y="254"/>
                </a:cubicBezTo>
                <a:cubicBezTo>
                  <a:pt x="419" y="33"/>
                  <a:pt x="419" y="33"/>
                  <a:pt x="419" y="33"/>
                </a:cubicBezTo>
                <a:cubicBezTo>
                  <a:pt x="499" y="3"/>
                  <a:pt x="563" y="0"/>
                  <a:pt x="563" y="0"/>
                </a:cubicBezTo>
                <a:cubicBezTo>
                  <a:pt x="629" y="213"/>
                  <a:pt x="629" y="213"/>
                  <a:pt x="629" y="213"/>
                </a:cubicBezTo>
                <a:cubicBezTo>
                  <a:pt x="694" y="0"/>
                  <a:pt x="694" y="0"/>
                  <a:pt x="694" y="0"/>
                </a:cubicBezTo>
                <a:cubicBezTo>
                  <a:pt x="779" y="7"/>
                  <a:pt x="839" y="33"/>
                  <a:pt x="839" y="33"/>
                </a:cubicBezTo>
                <a:cubicBezTo>
                  <a:pt x="805" y="253"/>
                  <a:pt x="805" y="253"/>
                  <a:pt x="805" y="253"/>
                </a:cubicBezTo>
                <a:cubicBezTo>
                  <a:pt x="956" y="89"/>
                  <a:pt x="956" y="89"/>
                  <a:pt x="956" y="89"/>
                </a:cubicBezTo>
                <a:cubicBezTo>
                  <a:pt x="1030" y="133"/>
                  <a:pt x="1072" y="182"/>
                  <a:pt x="1072" y="182"/>
                </a:cubicBezTo>
                <a:cubicBezTo>
                  <a:pt x="946" y="366"/>
                  <a:pt x="946" y="366"/>
                  <a:pt x="946" y="366"/>
                </a:cubicBezTo>
                <a:cubicBezTo>
                  <a:pt x="1154" y="284"/>
                  <a:pt x="1154" y="284"/>
                  <a:pt x="1154" y="284"/>
                </a:cubicBezTo>
                <a:cubicBezTo>
                  <a:pt x="1201" y="355"/>
                  <a:pt x="1218" y="417"/>
                  <a:pt x="1218" y="417"/>
                </a:cubicBezTo>
                <a:cubicBezTo>
                  <a:pt x="1025" y="528"/>
                  <a:pt x="1025" y="528"/>
                  <a:pt x="1025" y="528"/>
                </a:cubicBezTo>
                <a:lnTo>
                  <a:pt x="1247" y="545"/>
                </a:lnTo>
                <a:close/>
                <a:moveTo>
                  <a:pt x="1143" y="605"/>
                </a:moveTo>
                <a:cubicBezTo>
                  <a:pt x="1072" y="627"/>
                  <a:pt x="999" y="560"/>
                  <a:pt x="914" y="547"/>
                </a:cubicBezTo>
                <a:cubicBezTo>
                  <a:pt x="965" y="482"/>
                  <a:pt x="1066" y="461"/>
                  <a:pt x="1086" y="383"/>
                </a:cubicBezTo>
                <a:cubicBezTo>
                  <a:pt x="1032" y="434"/>
                  <a:pt x="936" y="405"/>
                  <a:pt x="854" y="431"/>
                </a:cubicBezTo>
                <a:cubicBezTo>
                  <a:pt x="872" y="350"/>
                  <a:pt x="955" y="287"/>
                  <a:pt x="939" y="208"/>
                </a:cubicBezTo>
                <a:cubicBezTo>
                  <a:pt x="912" y="278"/>
                  <a:pt x="813" y="293"/>
                  <a:pt x="750" y="352"/>
                </a:cubicBezTo>
                <a:cubicBezTo>
                  <a:pt x="750" y="352"/>
                  <a:pt x="750" y="352"/>
                  <a:pt x="750" y="352"/>
                </a:cubicBezTo>
                <a:cubicBezTo>
                  <a:pt x="731" y="271"/>
                  <a:pt x="778" y="179"/>
                  <a:pt x="729" y="115"/>
                </a:cubicBezTo>
                <a:cubicBezTo>
                  <a:pt x="736" y="189"/>
                  <a:pt x="653" y="246"/>
                  <a:pt x="622" y="326"/>
                </a:cubicBezTo>
                <a:cubicBezTo>
                  <a:pt x="570" y="262"/>
                  <a:pt x="572" y="158"/>
                  <a:pt x="501" y="121"/>
                </a:cubicBezTo>
                <a:cubicBezTo>
                  <a:pt x="539" y="186"/>
                  <a:pt x="489" y="272"/>
                  <a:pt x="496" y="358"/>
                </a:cubicBezTo>
                <a:cubicBezTo>
                  <a:pt x="421" y="323"/>
                  <a:pt x="378" y="228"/>
                  <a:pt x="297" y="226"/>
                </a:cubicBezTo>
                <a:cubicBezTo>
                  <a:pt x="360" y="268"/>
                  <a:pt x="352" y="368"/>
                  <a:pt x="396" y="442"/>
                </a:cubicBezTo>
                <a:cubicBezTo>
                  <a:pt x="313" y="443"/>
                  <a:pt x="233" y="376"/>
                  <a:pt x="160" y="409"/>
                </a:cubicBezTo>
                <a:cubicBezTo>
                  <a:pt x="234" y="420"/>
                  <a:pt x="271" y="513"/>
                  <a:pt x="342" y="561"/>
                </a:cubicBezTo>
                <a:cubicBezTo>
                  <a:pt x="268" y="597"/>
                  <a:pt x="167" y="572"/>
                  <a:pt x="116" y="634"/>
                </a:cubicBezTo>
                <a:cubicBezTo>
                  <a:pt x="187" y="611"/>
                  <a:pt x="260" y="679"/>
                  <a:pt x="345" y="691"/>
                </a:cubicBezTo>
                <a:cubicBezTo>
                  <a:pt x="294" y="756"/>
                  <a:pt x="192" y="777"/>
                  <a:pt x="173" y="855"/>
                </a:cubicBezTo>
                <a:cubicBezTo>
                  <a:pt x="227" y="804"/>
                  <a:pt x="322" y="833"/>
                  <a:pt x="405" y="807"/>
                </a:cubicBezTo>
                <a:cubicBezTo>
                  <a:pt x="387" y="888"/>
                  <a:pt x="304" y="951"/>
                  <a:pt x="320" y="1030"/>
                </a:cubicBezTo>
                <a:cubicBezTo>
                  <a:pt x="347" y="960"/>
                  <a:pt x="446" y="945"/>
                  <a:pt x="509" y="886"/>
                </a:cubicBezTo>
                <a:cubicBezTo>
                  <a:pt x="528" y="967"/>
                  <a:pt x="481" y="1059"/>
                  <a:pt x="529" y="1123"/>
                </a:cubicBezTo>
                <a:cubicBezTo>
                  <a:pt x="523" y="1049"/>
                  <a:pt x="605" y="992"/>
                  <a:pt x="637" y="912"/>
                </a:cubicBezTo>
                <a:cubicBezTo>
                  <a:pt x="689" y="976"/>
                  <a:pt x="686" y="1080"/>
                  <a:pt x="758" y="1117"/>
                </a:cubicBezTo>
                <a:cubicBezTo>
                  <a:pt x="720" y="1053"/>
                  <a:pt x="770" y="966"/>
                  <a:pt x="763" y="880"/>
                </a:cubicBezTo>
                <a:cubicBezTo>
                  <a:pt x="838" y="915"/>
                  <a:pt x="881" y="1010"/>
                  <a:pt x="961" y="1012"/>
                </a:cubicBezTo>
                <a:cubicBezTo>
                  <a:pt x="899" y="970"/>
                  <a:pt x="906" y="871"/>
                  <a:pt x="863" y="796"/>
                </a:cubicBezTo>
                <a:cubicBezTo>
                  <a:pt x="946" y="796"/>
                  <a:pt x="1025" y="862"/>
                  <a:pt x="1099" y="829"/>
                </a:cubicBezTo>
                <a:cubicBezTo>
                  <a:pt x="1025" y="819"/>
                  <a:pt x="988" y="726"/>
                  <a:pt x="917" y="677"/>
                </a:cubicBezTo>
                <a:cubicBezTo>
                  <a:pt x="991" y="641"/>
                  <a:pt x="1092" y="666"/>
                  <a:pt x="1143" y="605"/>
                </a:cubicBezTo>
                <a:close/>
                <a:moveTo>
                  <a:pt x="1712" y="683"/>
                </a:moveTo>
                <a:cubicBezTo>
                  <a:pt x="1712" y="743"/>
                  <a:pt x="1690" y="770"/>
                  <a:pt x="1650" y="770"/>
                </a:cubicBezTo>
                <a:cubicBezTo>
                  <a:pt x="1611" y="770"/>
                  <a:pt x="1590" y="741"/>
                  <a:pt x="1590" y="683"/>
                </a:cubicBezTo>
                <a:cubicBezTo>
                  <a:pt x="1590" y="491"/>
                  <a:pt x="1590" y="491"/>
                  <a:pt x="1590" y="491"/>
                </a:cubicBezTo>
                <a:cubicBezTo>
                  <a:pt x="1514" y="491"/>
                  <a:pt x="1514" y="491"/>
                  <a:pt x="1514" y="491"/>
                </a:cubicBezTo>
                <a:cubicBezTo>
                  <a:pt x="1514" y="678"/>
                  <a:pt x="1514" y="678"/>
                  <a:pt x="1514" y="678"/>
                </a:cubicBezTo>
                <a:cubicBezTo>
                  <a:pt x="1514" y="784"/>
                  <a:pt x="1563" y="831"/>
                  <a:pt x="1648" y="831"/>
                </a:cubicBezTo>
                <a:cubicBezTo>
                  <a:pt x="1735" y="831"/>
                  <a:pt x="1787" y="782"/>
                  <a:pt x="1787" y="678"/>
                </a:cubicBezTo>
                <a:cubicBezTo>
                  <a:pt x="1787" y="491"/>
                  <a:pt x="1787" y="491"/>
                  <a:pt x="1787" y="491"/>
                </a:cubicBezTo>
                <a:cubicBezTo>
                  <a:pt x="1712" y="491"/>
                  <a:pt x="1712" y="491"/>
                  <a:pt x="1712" y="491"/>
                </a:cubicBezTo>
                <a:lnTo>
                  <a:pt x="1712" y="683"/>
                </a:lnTo>
                <a:close/>
                <a:moveTo>
                  <a:pt x="2090" y="491"/>
                </a:moveTo>
                <a:cubicBezTo>
                  <a:pt x="2054" y="602"/>
                  <a:pt x="2054" y="602"/>
                  <a:pt x="2054" y="602"/>
                </a:cubicBezTo>
                <a:cubicBezTo>
                  <a:pt x="2043" y="639"/>
                  <a:pt x="2032" y="683"/>
                  <a:pt x="2022" y="722"/>
                </a:cubicBezTo>
                <a:cubicBezTo>
                  <a:pt x="2021" y="722"/>
                  <a:pt x="2021" y="722"/>
                  <a:pt x="2021" y="722"/>
                </a:cubicBezTo>
                <a:cubicBezTo>
                  <a:pt x="2013" y="683"/>
                  <a:pt x="2003" y="641"/>
                  <a:pt x="1992" y="603"/>
                </a:cubicBezTo>
                <a:cubicBezTo>
                  <a:pt x="1959" y="491"/>
                  <a:pt x="1959" y="491"/>
                  <a:pt x="1959" y="491"/>
                </a:cubicBezTo>
                <a:cubicBezTo>
                  <a:pt x="1859" y="491"/>
                  <a:pt x="1859" y="491"/>
                  <a:pt x="1859" y="491"/>
                </a:cubicBezTo>
                <a:cubicBezTo>
                  <a:pt x="1837" y="825"/>
                  <a:pt x="1837" y="825"/>
                  <a:pt x="1837" y="825"/>
                </a:cubicBezTo>
                <a:cubicBezTo>
                  <a:pt x="1907" y="825"/>
                  <a:pt x="1907" y="825"/>
                  <a:pt x="1907" y="825"/>
                </a:cubicBezTo>
                <a:cubicBezTo>
                  <a:pt x="1913" y="698"/>
                  <a:pt x="1913" y="698"/>
                  <a:pt x="1913" y="698"/>
                </a:cubicBezTo>
                <a:cubicBezTo>
                  <a:pt x="1916" y="657"/>
                  <a:pt x="1917" y="605"/>
                  <a:pt x="1919" y="560"/>
                </a:cubicBezTo>
                <a:cubicBezTo>
                  <a:pt x="1920" y="560"/>
                  <a:pt x="1920" y="560"/>
                  <a:pt x="1920" y="560"/>
                </a:cubicBezTo>
                <a:cubicBezTo>
                  <a:pt x="1928" y="604"/>
                  <a:pt x="1940" y="651"/>
                  <a:pt x="1951" y="690"/>
                </a:cubicBezTo>
                <a:cubicBezTo>
                  <a:pt x="1986" y="820"/>
                  <a:pt x="1986" y="820"/>
                  <a:pt x="1986" y="820"/>
                </a:cubicBezTo>
                <a:cubicBezTo>
                  <a:pt x="2045" y="820"/>
                  <a:pt x="2045" y="820"/>
                  <a:pt x="2045" y="820"/>
                </a:cubicBezTo>
                <a:cubicBezTo>
                  <a:pt x="2086" y="689"/>
                  <a:pt x="2086" y="689"/>
                  <a:pt x="2086" y="689"/>
                </a:cubicBezTo>
                <a:cubicBezTo>
                  <a:pt x="2099" y="650"/>
                  <a:pt x="2113" y="603"/>
                  <a:pt x="2123" y="560"/>
                </a:cubicBezTo>
                <a:cubicBezTo>
                  <a:pt x="2125" y="560"/>
                  <a:pt x="2125" y="560"/>
                  <a:pt x="2125" y="560"/>
                </a:cubicBezTo>
                <a:cubicBezTo>
                  <a:pt x="2125" y="609"/>
                  <a:pt x="2126" y="657"/>
                  <a:pt x="2128" y="697"/>
                </a:cubicBezTo>
                <a:cubicBezTo>
                  <a:pt x="2133" y="825"/>
                  <a:pt x="2133" y="825"/>
                  <a:pt x="2133" y="825"/>
                </a:cubicBezTo>
                <a:cubicBezTo>
                  <a:pt x="2207" y="825"/>
                  <a:pt x="2207" y="825"/>
                  <a:pt x="2207" y="825"/>
                </a:cubicBezTo>
                <a:cubicBezTo>
                  <a:pt x="2188" y="491"/>
                  <a:pt x="2188" y="491"/>
                  <a:pt x="2188" y="491"/>
                </a:cubicBezTo>
                <a:lnTo>
                  <a:pt x="2090" y="491"/>
                </a:lnTo>
                <a:close/>
                <a:moveTo>
                  <a:pt x="2432" y="548"/>
                </a:moveTo>
                <a:cubicBezTo>
                  <a:pt x="2459" y="548"/>
                  <a:pt x="2480" y="554"/>
                  <a:pt x="2496" y="560"/>
                </a:cubicBezTo>
                <a:cubicBezTo>
                  <a:pt x="2511" y="500"/>
                  <a:pt x="2511" y="500"/>
                  <a:pt x="2511" y="500"/>
                </a:cubicBezTo>
                <a:cubicBezTo>
                  <a:pt x="2498" y="493"/>
                  <a:pt x="2468" y="485"/>
                  <a:pt x="2429" y="485"/>
                </a:cubicBezTo>
                <a:cubicBezTo>
                  <a:pt x="2327" y="485"/>
                  <a:pt x="2246" y="549"/>
                  <a:pt x="2246" y="663"/>
                </a:cubicBezTo>
                <a:cubicBezTo>
                  <a:pt x="2246" y="758"/>
                  <a:pt x="2305" y="830"/>
                  <a:pt x="2421" y="830"/>
                </a:cubicBezTo>
                <a:cubicBezTo>
                  <a:pt x="2462" y="830"/>
                  <a:pt x="2493" y="823"/>
                  <a:pt x="2507" y="816"/>
                </a:cubicBezTo>
                <a:cubicBezTo>
                  <a:pt x="2496" y="757"/>
                  <a:pt x="2496" y="757"/>
                  <a:pt x="2496" y="757"/>
                </a:cubicBezTo>
                <a:cubicBezTo>
                  <a:pt x="2481" y="763"/>
                  <a:pt x="2455" y="768"/>
                  <a:pt x="2433" y="768"/>
                </a:cubicBezTo>
                <a:cubicBezTo>
                  <a:pt x="2365" y="768"/>
                  <a:pt x="2325" y="726"/>
                  <a:pt x="2325" y="659"/>
                </a:cubicBezTo>
                <a:cubicBezTo>
                  <a:pt x="2325" y="584"/>
                  <a:pt x="2372" y="548"/>
                  <a:pt x="2432" y="548"/>
                </a:cubicBezTo>
                <a:close/>
                <a:moveTo>
                  <a:pt x="2855" y="683"/>
                </a:moveTo>
                <a:cubicBezTo>
                  <a:pt x="2855" y="743"/>
                  <a:pt x="2833" y="770"/>
                  <a:pt x="2793" y="770"/>
                </a:cubicBezTo>
                <a:cubicBezTo>
                  <a:pt x="2754" y="770"/>
                  <a:pt x="2733" y="741"/>
                  <a:pt x="2733" y="683"/>
                </a:cubicBezTo>
                <a:cubicBezTo>
                  <a:pt x="2733" y="491"/>
                  <a:pt x="2733" y="491"/>
                  <a:pt x="2733" y="491"/>
                </a:cubicBezTo>
                <a:cubicBezTo>
                  <a:pt x="2657" y="491"/>
                  <a:pt x="2657" y="491"/>
                  <a:pt x="2657" y="491"/>
                </a:cubicBezTo>
                <a:cubicBezTo>
                  <a:pt x="2657" y="678"/>
                  <a:pt x="2657" y="678"/>
                  <a:pt x="2657" y="678"/>
                </a:cubicBezTo>
                <a:cubicBezTo>
                  <a:pt x="2657" y="784"/>
                  <a:pt x="2706" y="831"/>
                  <a:pt x="2791" y="831"/>
                </a:cubicBezTo>
                <a:cubicBezTo>
                  <a:pt x="2878" y="831"/>
                  <a:pt x="2930" y="782"/>
                  <a:pt x="2930" y="678"/>
                </a:cubicBezTo>
                <a:cubicBezTo>
                  <a:pt x="2930" y="491"/>
                  <a:pt x="2930" y="491"/>
                  <a:pt x="2930" y="491"/>
                </a:cubicBezTo>
                <a:cubicBezTo>
                  <a:pt x="2855" y="491"/>
                  <a:pt x="2855" y="491"/>
                  <a:pt x="2855" y="491"/>
                </a:cubicBezTo>
                <a:lnTo>
                  <a:pt x="2855" y="683"/>
                </a:lnTo>
                <a:close/>
                <a:moveTo>
                  <a:pt x="3074" y="513"/>
                </a:moveTo>
                <a:cubicBezTo>
                  <a:pt x="3000" y="530"/>
                  <a:pt x="3000" y="530"/>
                  <a:pt x="3000" y="530"/>
                </a:cubicBezTo>
                <a:cubicBezTo>
                  <a:pt x="3000" y="583"/>
                  <a:pt x="3000" y="583"/>
                  <a:pt x="3000" y="583"/>
                </a:cubicBezTo>
                <a:cubicBezTo>
                  <a:pt x="2967" y="583"/>
                  <a:pt x="2967" y="583"/>
                  <a:pt x="2967" y="583"/>
                </a:cubicBezTo>
                <a:cubicBezTo>
                  <a:pt x="2967" y="638"/>
                  <a:pt x="2967" y="638"/>
                  <a:pt x="2967" y="638"/>
                </a:cubicBezTo>
                <a:cubicBezTo>
                  <a:pt x="3000" y="638"/>
                  <a:pt x="3000" y="638"/>
                  <a:pt x="3000" y="638"/>
                </a:cubicBezTo>
                <a:cubicBezTo>
                  <a:pt x="3000" y="738"/>
                  <a:pt x="3000" y="738"/>
                  <a:pt x="3000" y="738"/>
                </a:cubicBezTo>
                <a:cubicBezTo>
                  <a:pt x="3000" y="772"/>
                  <a:pt x="3007" y="795"/>
                  <a:pt x="3020" y="810"/>
                </a:cubicBezTo>
                <a:cubicBezTo>
                  <a:pt x="3032" y="822"/>
                  <a:pt x="3053" y="830"/>
                  <a:pt x="3077" y="830"/>
                </a:cubicBezTo>
                <a:cubicBezTo>
                  <a:pt x="3098" y="830"/>
                  <a:pt x="3116" y="828"/>
                  <a:pt x="3126" y="824"/>
                </a:cubicBezTo>
                <a:cubicBezTo>
                  <a:pt x="3126" y="767"/>
                  <a:pt x="3126" y="767"/>
                  <a:pt x="3126" y="767"/>
                </a:cubicBezTo>
                <a:cubicBezTo>
                  <a:pt x="3120" y="768"/>
                  <a:pt x="3113" y="769"/>
                  <a:pt x="3103" y="769"/>
                </a:cubicBezTo>
                <a:cubicBezTo>
                  <a:pt x="3080" y="769"/>
                  <a:pt x="3074" y="755"/>
                  <a:pt x="3074" y="726"/>
                </a:cubicBezTo>
                <a:cubicBezTo>
                  <a:pt x="3074" y="638"/>
                  <a:pt x="3074" y="638"/>
                  <a:pt x="3074" y="638"/>
                </a:cubicBezTo>
                <a:cubicBezTo>
                  <a:pt x="3128" y="638"/>
                  <a:pt x="3128" y="638"/>
                  <a:pt x="3128" y="638"/>
                </a:cubicBezTo>
                <a:cubicBezTo>
                  <a:pt x="3128" y="583"/>
                  <a:pt x="3128" y="583"/>
                  <a:pt x="3128" y="583"/>
                </a:cubicBezTo>
                <a:cubicBezTo>
                  <a:pt x="3074" y="583"/>
                  <a:pt x="3074" y="583"/>
                  <a:pt x="3074" y="583"/>
                </a:cubicBezTo>
                <a:lnTo>
                  <a:pt x="3074" y="513"/>
                </a:lnTo>
                <a:close/>
                <a:moveTo>
                  <a:pt x="3240" y="627"/>
                </a:moveTo>
                <a:cubicBezTo>
                  <a:pt x="3238" y="627"/>
                  <a:pt x="3238" y="627"/>
                  <a:pt x="3238" y="627"/>
                </a:cubicBezTo>
                <a:cubicBezTo>
                  <a:pt x="3235" y="583"/>
                  <a:pt x="3235" y="583"/>
                  <a:pt x="3235" y="583"/>
                </a:cubicBezTo>
                <a:cubicBezTo>
                  <a:pt x="3170" y="583"/>
                  <a:pt x="3170" y="583"/>
                  <a:pt x="3170" y="583"/>
                </a:cubicBezTo>
                <a:cubicBezTo>
                  <a:pt x="3171" y="604"/>
                  <a:pt x="3172" y="627"/>
                  <a:pt x="3172" y="663"/>
                </a:cubicBezTo>
                <a:cubicBezTo>
                  <a:pt x="3172" y="825"/>
                  <a:pt x="3172" y="825"/>
                  <a:pt x="3172" y="825"/>
                </a:cubicBezTo>
                <a:cubicBezTo>
                  <a:pt x="3248" y="825"/>
                  <a:pt x="3248" y="825"/>
                  <a:pt x="3248" y="825"/>
                </a:cubicBezTo>
                <a:cubicBezTo>
                  <a:pt x="3248" y="702"/>
                  <a:pt x="3248" y="702"/>
                  <a:pt x="3248" y="702"/>
                </a:cubicBezTo>
                <a:cubicBezTo>
                  <a:pt x="3248" y="696"/>
                  <a:pt x="3248" y="690"/>
                  <a:pt x="3249" y="685"/>
                </a:cubicBezTo>
                <a:cubicBezTo>
                  <a:pt x="3254" y="662"/>
                  <a:pt x="3273" y="647"/>
                  <a:pt x="3301" y="647"/>
                </a:cubicBezTo>
                <a:cubicBezTo>
                  <a:pt x="3309" y="647"/>
                  <a:pt x="3316" y="648"/>
                  <a:pt x="3321" y="649"/>
                </a:cubicBezTo>
                <a:cubicBezTo>
                  <a:pt x="3321" y="578"/>
                  <a:pt x="3321" y="578"/>
                  <a:pt x="3321" y="578"/>
                </a:cubicBezTo>
                <a:cubicBezTo>
                  <a:pt x="3316" y="577"/>
                  <a:pt x="3312" y="577"/>
                  <a:pt x="3305" y="577"/>
                </a:cubicBezTo>
                <a:cubicBezTo>
                  <a:pt x="3282" y="577"/>
                  <a:pt x="3252" y="592"/>
                  <a:pt x="3240" y="627"/>
                </a:cubicBezTo>
                <a:close/>
                <a:moveTo>
                  <a:pt x="3567" y="698"/>
                </a:moveTo>
                <a:cubicBezTo>
                  <a:pt x="3567" y="711"/>
                  <a:pt x="3566" y="723"/>
                  <a:pt x="3565" y="728"/>
                </a:cubicBezTo>
                <a:cubicBezTo>
                  <a:pt x="3409" y="728"/>
                  <a:pt x="3409" y="728"/>
                  <a:pt x="3409" y="728"/>
                </a:cubicBezTo>
                <a:cubicBezTo>
                  <a:pt x="3411" y="759"/>
                  <a:pt x="3442" y="774"/>
                  <a:pt x="3477" y="774"/>
                </a:cubicBezTo>
                <a:cubicBezTo>
                  <a:pt x="3503" y="774"/>
                  <a:pt x="3524" y="771"/>
                  <a:pt x="3544" y="764"/>
                </a:cubicBezTo>
                <a:cubicBezTo>
                  <a:pt x="3554" y="816"/>
                  <a:pt x="3554" y="816"/>
                  <a:pt x="3554" y="816"/>
                </a:cubicBezTo>
                <a:cubicBezTo>
                  <a:pt x="3529" y="825"/>
                  <a:pt x="3499" y="830"/>
                  <a:pt x="3466" y="830"/>
                </a:cubicBezTo>
                <a:cubicBezTo>
                  <a:pt x="3384" y="830"/>
                  <a:pt x="3337" y="783"/>
                  <a:pt x="3337" y="707"/>
                </a:cubicBezTo>
                <a:cubicBezTo>
                  <a:pt x="3337" y="645"/>
                  <a:pt x="3375" y="577"/>
                  <a:pt x="3459" y="577"/>
                </a:cubicBezTo>
                <a:cubicBezTo>
                  <a:pt x="3538" y="577"/>
                  <a:pt x="3567" y="638"/>
                  <a:pt x="3567" y="698"/>
                </a:cubicBezTo>
                <a:close/>
                <a:moveTo>
                  <a:pt x="3497" y="677"/>
                </a:moveTo>
                <a:cubicBezTo>
                  <a:pt x="3497" y="658"/>
                  <a:pt x="3489" y="627"/>
                  <a:pt x="3455" y="627"/>
                </a:cubicBezTo>
                <a:cubicBezTo>
                  <a:pt x="3423" y="627"/>
                  <a:pt x="3410" y="656"/>
                  <a:pt x="3408" y="677"/>
                </a:cubicBezTo>
                <a:lnTo>
                  <a:pt x="3497" y="677"/>
                </a:lnTo>
                <a:close/>
                <a:moveTo>
                  <a:pt x="3739" y="635"/>
                </a:moveTo>
                <a:cubicBezTo>
                  <a:pt x="3759" y="635"/>
                  <a:pt x="3772" y="639"/>
                  <a:pt x="3781" y="643"/>
                </a:cubicBezTo>
                <a:cubicBezTo>
                  <a:pt x="3793" y="587"/>
                  <a:pt x="3793" y="587"/>
                  <a:pt x="3793" y="587"/>
                </a:cubicBezTo>
                <a:cubicBezTo>
                  <a:pt x="3777" y="581"/>
                  <a:pt x="3755" y="577"/>
                  <a:pt x="3735" y="577"/>
                </a:cubicBezTo>
                <a:cubicBezTo>
                  <a:pt x="3645" y="577"/>
                  <a:pt x="3596" y="635"/>
                  <a:pt x="3596" y="706"/>
                </a:cubicBezTo>
                <a:cubicBezTo>
                  <a:pt x="3596" y="783"/>
                  <a:pt x="3646" y="830"/>
                  <a:pt x="3725" y="830"/>
                </a:cubicBezTo>
                <a:cubicBezTo>
                  <a:pt x="3754" y="830"/>
                  <a:pt x="3779" y="825"/>
                  <a:pt x="3792" y="819"/>
                </a:cubicBezTo>
                <a:cubicBezTo>
                  <a:pt x="3783" y="764"/>
                  <a:pt x="3783" y="764"/>
                  <a:pt x="3783" y="764"/>
                </a:cubicBezTo>
                <a:cubicBezTo>
                  <a:pt x="3772" y="768"/>
                  <a:pt x="3758" y="771"/>
                  <a:pt x="3740" y="771"/>
                </a:cubicBezTo>
                <a:cubicBezTo>
                  <a:pt x="3704" y="771"/>
                  <a:pt x="3674" y="748"/>
                  <a:pt x="3674" y="703"/>
                </a:cubicBezTo>
                <a:cubicBezTo>
                  <a:pt x="3673" y="664"/>
                  <a:pt x="3699" y="635"/>
                  <a:pt x="3739" y="635"/>
                </a:cubicBezTo>
                <a:close/>
                <a:moveTo>
                  <a:pt x="3978" y="577"/>
                </a:moveTo>
                <a:cubicBezTo>
                  <a:pt x="3965" y="577"/>
                  <a:pt x="3950" y="581"/>
                  <a:pt x="3939" y="587"/>
                </a:cubicBezTo>
                <a:cubicBezTo>
                  <a:pt x="3927" y="593"/>
                  <a:pt x="3917" y="601"/>
                  <a:pt x="3909" y="611"/>
                </a:cubicBezTo>
                <a:cubicBezTo>
                  <a:pt x="3908" y="611"/>
                  <a:pt x="3908" y="611"/>
                  <a:pt x="3908" y="611"/>
                </a:cubicBezTo>
                <a:cubicBezTo>
                  <a:pt x="3908" y="473"/>
                  <a:pt x="3908" y="473"/>
                  <a:pt x="3908" y="473"/>
                </a:cubicBezTo>
                <a:cubicBezTo>
                  <a:pt x="3833" y="473"/>
                  <a:pt x="3833" y="473"/>
                  <a:pt x="3833" y="473"/>
                </a:cubicBezTo>
                <a:cubicBezTo>
                  <a:pt x="3833" y="825"/>
                  <a:pt x="3833" y="825"/>
                  <a:pt x="3833" y="825"/>
                </a:cubicBezTo>
                <a:cubicBezTo>
                  <a:pt x="3908" y="825"/>
                  <a:pt x="3908" y="825"/>
                  <a:pt x="3908" y="825"/>
                </a:cubicBezTo>
                <a:cubicBezTo>
                  <a:pt x="3908" y="682"/>
                  <a:pt x="3908" y="682"/>
                  <a:pt x="3908" y="682"/>
                </a:cubicBezTo>
                <a:cubicBezTo>
                  <a:pt x="3908" y="676"/>
                  <a:pt x="3909" y="670"/>
                  <a:pt x="3911" y="665"/>
                </a:cubicBezTo>
                <a:cubicBezTo>
                  <a:pt x="3916" y="651"/>
                  <a:pt x="3929" y="638"/>
                  <a:pt x="3949" y="638"/>
                </a:cubicBezTo>
                <a:cubicBezTo>
                  <a:pt x="3977" y="638"/>
                  <a:pt x="3988" y="660"/>
                  <a:pt x="3988" y="692"/>
                </a:cubicBezTo>
                <a:cubicBezTo>
                  <a:pt x="3988" y="825"/>
                  <a:pt x="3988" y="825"/>
                  <a:pt x="3988" y="825"/>
                </a:cubicBezTo>
                <a:cubicBezTo>
                  <a:pt x="4063" y="825"/>
                  <a:pt x="4063" y="825"/>
                  <a:pt x="4063" y="825"/>
                </a:cubicBezTo>
                <a:cubicBezTo>
                  <a:pt x="4063" y="683"/>
                  <a:pt x="4063" y="683"/>
                  <a:pt x="4063" y="683"/>
                </a:cubicBezTo>
                <a:cubicBezTo>
                  <a:pt x="4063" y="611"/>
                  <a:pt x="4027" y="577"/>
                  <a:pt x="3978" y="577"/>
                </a:cubicBezTo>
                <a:close/>
                <a:moveTo>
                  <a:pt x="4256" y="638"/>
                </a:moveTo>
                <a:cubicBezTo>
                  <a:pt x="4256" y="583"/>
                  <a:pt x="4256" y="583"/>
                  <a:pt x="4256" y="583"/>
                </a:cubicBezTo>
                <a:cubicBezTo>
                  <a:pt x="4202" y="583"/>
                  <a:pt x="4202" y="583"/>
                  <a:pt x="4202" y="583"/>
                </a:cubicBezTo>
                <a:cubicBezTo>
                  <a:pt x="4202" y="513"/>
                  <a:pt x="4202" y="513"/>
                  <a:pt x="4202" y="513"/>
                </a:cubicBezTo>
                <a:cubicBezTo>
                  <a:pt x="4128" y="530"/>
                  <a:pt x="4128" y="530"/>
                  <a:pt x="4128" y="530"/>
                </a:cubicBezTo>
                <a:cubicBezTo>
                  <a:pt x="4128" y="583"/>
                  <a:pt x="4128" y="583"/>
                  <a:pt x="4128" y="583"/>
                </a:cubicBezTo>
                <a:cubicBezTo>
                  <a:pt x="4096" y="583"/>
                  <a:pt x="4096" y="583"/>
                  <a:pt x="4096" y="583"/>
                </a:cubicBezTo>
                <a:cubicBezTo>
                  <a:pt x="4096" y="638"/>
                  <a:pt x="4096" y="638"/>
                  <a:pt x="4096" y="638"/>
                </a:cubicBezTo>
                <a:cubicBezTo>
                  <a:pt x="4128" y="638"/>
                  <a:pt x="4128" y="638"/>
                  <a:pt x="4128" y="638"/>
                </a:cubicBezTo>
                <a:cubicBezTo>
                  <a:pt x="4128" y="738"/>
                  <a:pt x="4128" y="738"/>
                  <a:pt x="4128" y="738"/>
                </a:cubicBezTo>
                <a:cubicBezTo>
                  <a:pt x="4128" y="772"/>
                  <a:pt x="4135" y="795"/>
                  <a:pt x="4149" y="810"/>
                </a:cubicBezTo>
                <a:cubicBezTo>
                  <a:pt x="4161" y="822"/>
                  <a:pt x="4181" y="830"/>
                  <a:pt x="4205" y="830"/>
                </a:cubicBezTo>
                <a:cubicBezTo>
                  <a:pt x="4227" y="830"/>
                  <a:pt x="4245" y="828"/>
                  <a:pt x="4255" y="824"/>
                </a:cubicBezTo>
                <a:cubicBezTo>
                  <a:pt x="4254" y="767"/>
                  <a:pt x="4254" y="767"/>
                  <a:pt x="4254" y="767"/>
                </a:cubicBezTo>
                <a:cubicBezTo>
                  <a:pt x="4249" y="768"/>
                  <a:pt x="4241" y="769"/>
                  <a:pt x="4232" y="769"/>
                </a:cubicBezTo>
                <a:cubicBezTo>
                  <a:pt x="4209" y="769"/>
                  <a:pt x="4202" y="755"/>
                  <a:pt x="4202" y="726"/>
                </a:cubicBezTo>
                <a:cubicBezTo>
                  <a:pt x="4202" y="638"/>
                  <a:pt x="4202" y="638"/>
                  <a:pt x="4202" y="638"/>
                </a:cubicBezTo>
                <a:lnTo>
                  <a:pt x="4256" y="638"/>
                </a:lnTo>
                <a:close/>
                <a:moveTo>
                  <a:pt x="641" y="912"/>
                </a:moveTo>
                <a:cubicBezTo>
                  <a:pt x="641" y="912"/>
                  <a:pt x="641" y="912"/>
                  <a:pt x="641" y="912"/>
                </a:cubicBezTo>
                <a:cubicBezTo>
                  <a:pt x="641" y="912"/>
                  <a:pt x="641" y="912"/>
                  <a:pt x="641" y="912"/>
                </a:cubicBezTo>
                <a:cubicBezTo>
                  <a:pt x="641" y="912"/>
                  <a:pt x="641" y="912"/>
                  <a:pt x="641" y="912"/>
                </a:cubicBez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288000" indent="-288000" algn="l" defTabSz="914400" rtl="0" eaLnBrk="1" latinLnBrk="0" hangingPunct="1">
              <a:lnSpc>
                <a:spcPct val="100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2" name="Title 9 [PHJU]"/>
          <p:cNvSpPr>
            <a:spLocks noGrp="1" noSelect="1"/>
          </p:cNvSpPr>
          <p:nvPr userDrawn="1">
            <p:ph type="ctrTitle" hasCustomPrompt="1"/>
          </p:nvPr>
        </p:nvSpPr>
        <p:spPr bwMode="gray">
          <a:xfrm>
            <a:off x="738288" y="1492504"/>
            <a:ext cx="10051632" cy="2455382"/>
          </a:xfrm>
        </p:spPr>
        <p:txBody>
          <a:bodyPr anchor="t"/>
          <a:lstStyle>
            <a:lvl1pPr algn="l">
              <a:lnSpc>
                <a:spcPct val="78000"/>
              </a:lnSpc>
              <a:defRPr sz="7000" b="0">
                <a:solidFill>
                  <a:schemeClr val="tx1"/>
                </a:solidFill>
              </a:defRPr>
            </a:lvl1pPr>
          </a:lstStyle>
          <a:p>
            <a:r>
              <a:rPr lang="en-GB"/>
              <a:t>[Title]</a:t>
            </a:r>
            <a:endParaRPr lang="en-GB" dirty="0"/>
          </a:p>
        </p:txBody>
      </p:sp>
      <p:sp>
        <p:nvSpPr>
          <p:cNvPr id="20" name="Frame text 10 [PHJU]">
            <a:extLst>
              <a:ext uri="{FF2B5EF4-FFF2-40B4-BE49-F238E27FC236}">
                <a16:creationId xmlns:a16="http://schemas.microsoft.com/office/drawing/2014/main" id="{75979145-722B-492C-B49E-1ABA7B8771F4}"/>
              </a:ext>
            </a:extLst>
          </p:cNvPr>
          <p:cNvSpPr>
            <a:spLocks noGrp="1" noSelect="1"/>
          </p:cNvSpPr>
          <p:nvPr userDrawn="1">
            <p:ph type="body" sz="quarter" idx="1004" hasCustomPrompt="1"/>
          </p:nvPr>
        </p:nvSpPr>
        <p:spPr bwMode="gray">
          <a:xfrm>
            <a:off x="1143844" y="4360168"/>
            <a:ext cx="4305979" cy="1146175"/>
          </a:xfrm>
        </p:spPr>
        <p:txBody>
          <a:bodyPr/>
          <a:lstStyle>
            <a:lvl1pPr marL="0" indent="0">
              <a:buFontTx/>
              <a:buNone/>
              <a:defRPr sz="1500"/>
            </a:lvl1pPr>
            <a:lvl2pPr marL="0" indent="0">
              <a:buFontTx/>
              <a:buNone/>
              <a:defRPr sz="1500"/>
            </a:lvl2pPr>
            <a:lvl3pPr marL="0" indent="0">
              <a:buFontTx/>
              <a:buNone/>
              <a:defRPr sz="1500"/>
            </a:lvl3pPr>
            <a:lvl4pPr>
              <a:buFontTx/>
              <a:buNone/>
              <a:defRPr sz="1500"/>
            </a:lvl4pPr>
            <a:lvl5pPr>
              <a:buFontTx/>
              <a:buNone/>
              <a:defRPr sz="1500"/>
            </a:lvl5pPr>
          </a:lstStyle>
          <a:p>
            <a:pPr lvl="0"/>
            <a:r>
              <a:rPr lang="en-GB" dirty="0"/>
              <a:t>[Text]</a:t>
            </a:r>
          </a:p>
        </p:txBody>
      </p:sp>
      <p:sp>
        <p:nvSpPr>
          <p:cNvPr id="25" name="Rectangle 11 {PHJU}">
            <a:extLst>
              <a:ext uri="{FF2B5EF4-FFF2-40B4-BE49-F238E27FC236}">
                <a16:creationId xmlns:a16="http://schemas.microsoft.com/office/drawing/2014/main" id="{6A7AD90F-A1A5-479B-A893-5FEBADCECB3F}"/>
              </a:ext>
            </a:extLst>
          </p:cNvPr>
          <p:cNvSpPr>
            <a:spLocks noGrp="1" noSelect="1" noChangeArrowheads="1"/>
          </p:cNvSpPr>
          <p:nvPr userDrawn="1">
            <p:ph type="body" idx="1005" hasCustomPrompt="1"/>
            <p:custDataLst>
              <p:custData r:id="rId7"/>
            </p:custDataLst>
          </p:nvPr>
        </p:nvSpPr>
        <p:spPr bwMode="gray">
          <a:xfrm>
            <a:off x="793750" y="4419600"/>
            <a:ext cx="254000" cy="44450"/>
          </a:xfrm>
          <a:prstGeom prst="rect">
            <a:avLst/>
          </a:prstGeom>
          <a:solidFill>
            <a:srgbClr val="0F110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01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21" name="Instruction frame text 12"/>
          <p:cNvSpPr>
            <a:spLocks noGrp="1" noSelect="1"/>
          </p:cNvSpPr>
          <p:nvPr userDrawn="1">
            <p:ph type="body" sz="quarter" idx="16" hasCustomPrompt="1"/>
          </p:nvPr>
        </p:nvSpPr>
        <p:spPr bwMode="gray">
          <a:xfrm>
            <a:off x="-1906588" y="-14544"/>
            <a:ext cx="1727200" cy="5399343"/>
          </a:xfrm>
          <a:ln w="25400">
            <a:solidFill>
              <a:schemeClr val="accent1"/>
            </a:solidFill>
          </a:ln>
        </p:spPr>
        <p:txBody>
          <a:bodyPr lIns="36000" tIns="36000" rIns="36000" bIns="36000"/>
          <a:lstStyle>
            <a:lvl1pPr marL="0" indent="0">
              <a:lnSpc>
                <a:spcPct val="99000"/>
              </a:lnSpc>
              <a:spcAft>
                <a:spcPts val="0"/>
              </a:spcAft>
              <a:buNone/>
              <a:defRPr sz="1000" baseline="0"/>
            </a:lvl1pPr>
            <a:lvl2pPr marL="0" indent="0">
              <a:lnSpc>
                <a:spcPct val="99000"/>
              </a:lnSpc>
              <a:buNone/>
              <a:defRPr sz="1000"/>
            </a:lvl2pPr>
            <a:lvl3pPr marL="0" indent="0">
              <a:lnSpc>
                <a:spcPct val="99000"/>
              </a:lnSpc>
              <a:buNone/>
              <a:defRPr sz="1000"/>
            </a:lvl3pPr>
            <a:lvl4pPr marL="0" indent="0">
              <a:lnSpc>
                <a:spcPct val="99000"/>
              </a:lnSpc>
              <a:buFont typeface="Arial" panose="020B0604020202020204" pitchFamily="34" charset="0"/>
              <a:buNone/>
              <a:defRPr sz="1000"/>
            </a:lvl4pPr>
            <a:lvl5pPr marL="0" indent="0">
              <a:lnSpc>
                <a:spcPct val="99000"/>
              </a:lnSpc>
              <a:buFont typeface="Arial" panose="020B0604020202020204" pitchFamily="34" charset="0"/>
              <a:buNone/>
              <a:defRPr sz="1000"/>
            </a:lvl5pPr>
            <a:lvl6pPr marL="0" indent="0">
              <a:lnSpc>
                <a:spcPct val="99000"/>
              </a:lnSpc>
              <a:buFont typeface="Arial" panose="020B0604020202020204" pitchFamily="34" charset="0"/>
              <a:buNone/>
              <a:defRPr sz="1000"/>
            </a:lvl6pPr>
            <a:lvl7pPr marL="0" indent="0">
              <a:lnSpc>
                <a:spcPct val="99000"/>
              </a:lnSpc>
              <a:buFont typeface="Arial" panose="020B0604020202020204" pitchFamily="34" charset="0"/>
              <a:buNone/>
              <a:defRPr sz="1000"/>
            </a:lvl7pPr>
            <a:lvl8pPr marL="0" indent="0">
              <a:lnSpc>
                <a:spcPct val="99000"/>
              </a:lnSpc>
              <a:buFont typeface="Arial" panose="020B0604020202020204" pitchFamily="34" charset="0"/>
              <a:buNone/>
              <a:defRPr sz="1000"/>
            </a:lvl8pPr>
            <a:lvl9pPr marL="0" indent="0">
              <a:lnSpc>
                <a:spcPct val="99000"/>
              </a:lnSpc>
              <a:buFont typeface="Arial" panose="020B0604020202020204" pitchFamily="34" charset="0"/>
              <a:buNone/>
              <a:defRPr sz="1000"/>
            </a:lvl9pPr>
          </a:lstStyle>
          <a:p>
            <a:pPr lvl="0"/>
            <a:r>
              <a:rPr lang="en-GB" dirty="0"/>
              <a:t>You can either leave the </a:t>
            </a:r>
            <a:r>
              <a:rPr lang="en-GB" dirty="0" err="1"/>
              <a:t>gray</a:t>
            </a:r>
            <a:r>
              <a:rPr lang="en-GB" dirty="0"/>
              <a:t> background or insert an image. </a:t>
            </a:r>
            <a:br>
              <a:rPr lang="en-GB" dirty="0"/>
            </a:br>
            <a:r>
              <a:rPr lang="en-GB" dirty="0"/>
              <a:t>If you insert a picture, it will automatically be placed in the background. The logo and text will appear above the photo. </a:t>
            </a:r>
            <a:br>
              <a:rPr lang="en-GB" dirty="0"/>
            </a:br>
            <a:r>
              <a:rPr lang="en-GB" dirty="0"/>
              <a:t>When you change the picture, first delete the old photo, then click in the ribbon above on Home | Reset. The lay-out will then automatically adjusted. Click on icon to insert a new picture.</a:t>
            </a:r>
            <a:br>
              <a:rPr lang="en-GB" dirty="0"/>
            </a:br>
            <a:br>
              <a:rPr lang="en-GB" dirty="0"/>
            </a:br>
            <a:br>
              <a:rPr lang="en-GB" dirty="0"/>
            </a:br>
            <a:br>
              <a:rPr lang="en-GB" dirty="0"/>
            </a:br>
            <a:br>
              <a:rPr lang="en-GB" dirty="0"/>
            </a:br>
            <a:br>
              <a:rPr lang="en-GB" dirty="0"/>
            </a:br>
            <a:br>
              <a:rPr lang="en-GB" dirty="0"/>
            </a:br>
            <a:r>
              <a:rPr lang="en-GB" dirty="0"/>
              <a:t>Do not choose the option Change picture, as PowerPoint will change the format and position. If you choose reset the slide, the photo will be deformed.</a:t>
            </a:r>
            <a:br>
              <a:rPr lang="en-GB" dirty="0"/>
            </a:br>
            <a:br>
              <a:rPr lang="en-GB" dirty="0"/>
            </a:br>
            <a:r>
              <a:rPr lang="en-GB" dirty="0"/>
              <a:t>This frame will not be printed or shown in a presentation. Click in the border of the frames (text and picture) and press delete. </a:t>
            </a:r>
          </a:p>
        </p:txBody>
      </p:sp>
      <p:sp>
        <p:nvSpPr>
          <p:cNvPr id="22" name="Instruction image frame text 13 {PHJU}"/>
          <p:cNvSpPr>
            <a:spLocks noGrp="1" noSelect="1" noChangeAspect="1"/>
          </p:cNvSpPr>
          <p:nvPr userDrawn="1">
            <p:ph type="body" sz="quarter" idx="15" hasCustomPrompt="1"/>
          </p:nvPr>
        </p:nvSpPr>
        <p:spPr bwMode="gray">
          <a:xfrm>
            <a:off x="-1828618" y="2479020"/>
            <a:ext cx="1060322" cy="756000"/>
          </a:xfrm>
          <a:blipFill>
            <a:blip r:embed="rId10"/>
            <a:stretch>
              <a:fillRect/>
            </a:stretch>
          </a:blipFill>
        </p:spPr>
        <p:txBody>
          <a:bodyPr/>
          <a:lstStyle>
            <a:lvl1pPr marL="0" indent="0">
              <a:lnSpc>
                <a:spcPct val="99000"/>
              </a:lnSpc>
              <a:buNone/>
              <a:defRPr sz="330">
                <a:latin typeface="Arial" panose="020B0604020202020204" pitchFamily="34" charset="0"/>
              </a:defRPr>
            </a:lvl1pPr>
            <a:lvl2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2pPr>
            <a:lvl3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3pPr>
            <a:lvl4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4pPr>
            <a:lvl5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5pPr>
            <a:lvl6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6pPr>
            <a:lvl7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7pPr>
            <a:lvl8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8pPr>
            <a:lvl9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9pPr>
          </a:lstStyle>
          <a:p>
            <a:pPr lvl="0"/>
            <a:r>
              <a:rPr lang="en-GB"/>
              <a:t> </a:t>
            </a:r>
            <a:endParaRPr lang="en-GB" dirty="0"/>
          </a:p>
        </p:txBody>
      </p:sp>
      <p:sp>
        <p:nvSpPr>
          <p:cNvPr id="19" name="Frame 14 {PHJU}">
            <a:extLst>
              <a:ext uri="{FF2B5EF4-FFF2-40B4-BE49-F238E27FC236}">
                <a16:creationId xmlns:a16="http://schemas.microsoft.com/office/drawing/2014/main" id="{033C171E-7D13-45E9-A573-9A93FE13E74F}"/>
              </a:ext>
            </a:extLst>
          </p:cNvPr>
          <p:cNvSpPr>
            <a:spLocks noGrp="1" noSelect="1"/>
          </p:cNvSpPr>
          <p:nvPr userDrawn="1">
            <p:ph type="body" idx="1006" hasCustomPrompt="1"/>
            <p:custDataLst>
              <p:custData r:id="rId8"/>
            </p:custDataLst>
          </p:nvPr>
        </p:nvSpPr>
        <p:spPr bwMode="gray">
          <a:xfrm>
            <a:off x="808033" y="4042065"/>
            <a:ext cx="4479925" cy="177800"/>
          </a:xfrm>
          <a:custGeom>
            <a:avLst/>
            <a:gdLst>
              <a:gd name="T0" fmla="*/ 3557 w 14109"/>
              <a:gd name="T1" fmla="*/ 187 h 563"/>
              <a:gd name="T2" fmla="*/ 3580 w 14109"/>
              <a:gd name="T3" fmla="*/ 224 h 563"/>
              <a:gd name="T4" fmla="*/ 74 w 14109"/>
              <a:gd name="T5" fmla="*/ 177 h 563"/>
              <a:gd name="T6" fmla="*/ 119 w 14109"/>
              <a:gd name="T7" fmla="*/ 309 h 563"/>
              <a:gd name="T8" fmla="*/ 261 w 14109"/>
              <a:gd name="T9" fmla="*/ 484 h 563"/>
              <a:gd name="T10" fmla="*/ 172 w 14109"/>
              <a:gd name="T11" fmla="*/ 346 h 563"/>
              <a:gd name="T12" fmla="*/ 5018 w 14109"/>
              <a:gd name="T13" fmla="*/ 338 h 563"/>
              <a:gd name="T14" fmla="*/ 4864 w 14109"/>
              <a:gd name="T15" fmla="*/ 446 h 563"/>
              <a:gd name="T16" fmla="*/ 2832 w 14109"/>
              <a:gd name="T17" fmla="*/ 423 h 563"/>
              <a:gd name="T18" fmla="*/ 3902 w 14109"/>
              <a:gd name="T19" fmla="*/ 472 h 563"/>
              <a:gd name="T20" fmla="*/ 5387 w 14109"/>
              <a:gd name="T21" fmla="*/ 285 h 563"/>
              <a:gd name="T22" fmla="*/ 5317 w 14109"/>
              <a:gd name="T23" fmla="*/ 316 h 563"/>
              <a:gd name="T24" fmla="*/ 4644 w 14109"/>
              <a:gd name="T25" fmla="*/ 79 h 563"/>
              <a:gd name="T26" fmla="*/ 4474 w 14109"/>
              <a:gd name="T27" fmla="*/ 416 h 563"/>
              <a:gd name="T28" fmla="*/ 1855 w 14109"/>
              <a:gd name="T29" fmla="*/ 478 h 563"/>
              <a:gd name="T30" fmla="*/ 1913 w 14109"/>
              <a:gd name="T31" fmla="*/ 266 h 563"/>
              <a:gd name="T32" fmla="*/ 1490 w 14109"/>
              <a:gd name="T33" fmla="*/ 236 h 563"/>
              <a:gd name="T34" fmla="*/ 1444 w 14109"/>
              <a:gd name="T35" fmla="*/ 168 h 563"/>
              <a:gd name="T36" fmla="*/ 2437 w 14109"/>
              <a:gd name="T37" fmla="*/ 79 h 563"/>
              <a:gd name="T38" fmla="*/ 1121 w 14109"/>
              <a:gd name="T39" fmla="*/ 284 h 563"/>
              <a:gd name="T40" fmla="*/ 1119 w 14109"/>
              <a:gd name="T41" fmla="*/ 433 h 563"/>
              <a:gd name="T42" fmla="*/ 963 w 14109"/>
              <a:gd name="T43" fmla="*/ 398 h 563"/>
              <a:gd name="T44" fmla="*/ 747 w 14109"/>
              <a:gd name="T45" fmla="*/ 175 h 563"/>
              <a:gd name="T46" fmla="*/ 613 w 14109"/>
              <a:gd name="T47" fmla="*/ 44 h 563"/>
              <a:gd name="T48" fmla="*/ 2072 w 14109"/>
              <a:gd name="T49" fmla="*/ 436 h 563"/>
              <a:gd name="T50" fmla="*/ 2000 w 14109"/>
              <a:gd name="T51" fmla="*/ 415 h 563"/>
              <a:gd name="T52" fmla="*/ 2184 w 14109"/>
              <a:gd name="T53" fmla="*/ 244 h 563"/>
              <a:gd name="T54" fmla="*/ 7604 w 14109"/>
              <a:gd name="T55" fmla="*/ 433 h 563"/>
              <a:gd name="T56" fmla="*/ 9734 w 14109"/>
              <a:gd name="T57" fmla="*/ 392 h 563"/>
              <a:gd name="T58" fmla="*/ 9671 w 14109"/>
              <a:gd name="T59" fmla="*/ 329 h 563"/>
              <a:gd name="T60" fmla="*/ 9768 w 14109"/>
              <a:gd name="T61" fmla="*/ 226 h 563"/>
              <a:gd name="T62" fmla="*/ 9479 w 14109"/>
              <a:gd name="T63" fmla="*/ 168 h 563"/>
              <a:gd name="T64" fmla="*/ 9529 w 14109"/>
              <a:gd name="T65" fmla="*/ 436 h 563"/>
              <a:gd name="T66" fmla="*/ 9057 w 14109"/>
              <a:gd name="T67" fmla="*/ 476 h 563"/>
              <a:gd name="T68" fmla="*/ 8952 w 14109"/>
              <a:gd name="T69" fmla="*/ 90 h 563"/>
              <a:gd name="T70" fmla="*/ 9304 w 14109"/>
              <a:gd name="T71" fmla="*/ 225 h 563"/>
              <a:gd name="T72" fmla="*/ 9218 w 14109"/>
              <a:gd name="T73" fmla="*/ 189 h 563"/>
              <a:gd name="T74" fmla="*/ 10521 w 14109"/>
              <a:gd name="T75" fmla="*/ 492 h 563"/>
              <a:gd name="T76" fmla="*/ 10580 w 14109"/>
              <a:gd name="T77" fmla="*/ 176 h 563"/>
              <a:gd name="T78" fmla="*/ 10256 w 14109"/>
              <a:gd name="T79" fmla="*/ 303 h 563"/>
              <a:gd name="T80" fmla="*/ 10123 w 14109"/>
              <a:gd name="T81" fmla="*/ 188 h 563"/>
              <a:gd name="T82" fmla="*/ 7893 w 14109"/>
              <a:gd name="T83" fmla="*/ 279 h 563"/>
              <a:gd name="T84" fmla="*/ 7947 w 14109"/>
              <a:gd name="T85" fmla="*/ 279 h 563"/>
              <a:gd name="T86" fmla="*/ 6391 w 14109"/>
              <a:gd name="T87" fmla="*/ 492 h 563"/>
              <a:gd name="T88" fmla="*/ 6495 w 14109"/>
              <a:gd name="T89" fmla="*/ 79 h 563"/>
              <a:gd name="T90" fmla="*/ 8515 w 14109"/>
              <a:gd name="T91" fmla="*/ 79 h 563"/>
              <a:gd name="T92" fmla="*/ 6051 w 14109"/>
              <a:gd name="T93" fmla="*/ 475 h 563"/>
              <a:gd name="T94" fmla="*/ 6073 w 14109"/>
              <a:gd name="T95" fmla="*/ 338 h 563"/>
              <a:gd name="T96" fmla="*/ 6646 w 14109"/>
              <a:gd name="T97" fmla="*/ 432 h 563"/>
              <a:gd name="T98" fmla="*/ 5504 w 14109"/>
              <a:gd name="T99" fmla="*/ 455 h 563"/>
              <a:gd name="T100" fmla="*/ 6966 w 14109"/>
              <a:gd name="T101" fmla="*/ 423 h 563"/>
              <a:gd name="T102" fmla="*/ 13922 w 14109"/>
              <a:gd name="T103" fmla="*/ 301 h 563"/>
              <a:gd name="T104" fmla="*/ 13630 w 14109"/>
              <a:gd name="T105" fmla="*/ 171 h 563"/>
              <a:gd name="T106" fmla="*/ 13300 w 14109"/>
              <a:gd name="T107" fmla="*/ 474 h 563"/>
              <a:gd name="T108" fmla="*/ 13303 w 14109"/>
              <a:gd name="T109" fmla="*/ 326 h 563"/>
              <a:gd name="T110" fmla="*/ 13462 w 14109"/>
              <a:gd name="T111" fmla="*/ 476 h 563"/>
              <a:gd name="T112" fmla="*/ 11867 w 14109"/>
              <a:gd name="T113" fmla="*/ 307 h 563"/>
              <a:gd name="T114" fmla="*/ 12231 w 14109"/>
              <a:gd name="T115" fmla="*/ 248 h 563"/>
              <a:gd name="T116" fmla="*/ 12933 w 14109"/>
              <a:gd name="T117" fmla="*/ 65 h 563"/>
              <a:gd name="T118" fmla="*/ 12696 w 14109"/>
              <a:gd name="T119" fmla="*/ 401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4109" h="563">
                <a:moveTo>
                  <a:pt x="3678" y="436"/>
                </a:moveTo>
                <a:cubicBezTo>
                  <a:pt x="3666" y="446"/>
                  <a:pt x="3649" y="451"/>
                  <a:pt x="3629" y="451"/>
                </a:cubicBezTo>
                <a:cubicBezTo>
                  <a:pt x="3609" y="451"/>
                  <a:pt x="3592" y="446"/>
                  <a:pt x="3579" y="436"/>
                </a:cubicBezTo>
                <a:cubicBezTo>
                  <a:pt x="3566" y="426"/>
                  <a:pt x="3556" y="413"/>
                  <a:pt x="3550" y="396"/>
                </a:cubicBezTo>
                <a:cubicBezTo>
                  <a:pt x="3543" y="379"/>
                  <a:pt x="3540" y="360"/>
                  <a:pt x="3540" y="338"/>
                </a:cubicBezTo>
                <a:cubicBezTo>
                  <a:pt x="3754" y="338"/>
                  <a:pt x="3754" y="338"/>
                  <a:pt x="3754" y="338"/>
                </a:cubicBezTo>
                <a:cubicBezTo>
                  <a:pt x="3755" y="317"/>
                  <a:pt x="3754" y="296"/>
                  <a:pt x="3750" y="275"/>
                </a:cubicBezTo>
                <a:cubicBezTo>
                  <a:pt x="3746" y="255"/>
                  <a:pt x="3739" y="237"/>
                  <a:pt x="3729" y="221"/>
                </a:cubicBezTo>
                <a:cubicBezTo>
                  <a:pt x="3719" y="204"/>
                  <a:pt x="3706" y="192"/>
                  <a:pt x="3689" y="182"/>
                </a:cubicBezTo>
                <a:cubicBezTo>
                  <a:pt x="3673" y="173"/>
                  <a:pt x="3652" y="168"/>
                  <a:pt x="3629" y="168"/>
                </a:cubicBezTo>
                <a:cubicBezTo>
                  <a:pt x="3602" y="168"/>
                  <a:pt x="3578" y="174"/>
                  <a:pt x="3557" y="187"/>
                </a:cubicBezTo>
                <a:cubicBezTo>
                  <a:pt x="3536" y="200"/>
                  <a:pt x="3520" y="219"/>
                  <a:pt x="3508" y="243"/>
                </a:cubicBezTo>
                <a:cubicBezTo>
                  <a:pt x="3496" y="268"/>
                  <a:pt x="3489" y="297"/>
                  <a:pt x="3489" y="331"/>
                </a:cubicBezTo>
                <a:cubicBezTo>
                  <a:pt x="3489" y="362"/>
                  <a:pt x="3496" y="390"/>
                  <a:pt x="3508" y="415"/>
                </a:cubicBezTo>
                <a:cubicBezTo>
                  <a:pt x="3520" y="439"/>
                  <a:pt x="3536" y="458"/>
                  <a:pt x="3557" y="472"/>
                </a:cubicBezTo>
                <a:cubicBezTo>
                  <a:pt x="3578" y="485"/>
                  <a:pt x="3602" y="492"/>
                  <a:pt x="3629" y="492"/>
                </a:cubicBezTo>
                <a:cubicBezTo>
                  <a:pt x="3651" y="492"/>
                  <a:pt x="3671" y="488"/>
                  <a:pt x="3689" y="480"/>
                </a:cubicBezTo>
                <a:cubicBezTo>
                  <a:pt x="3706" y="472"/>
                  <a:pt x="3721" y="461"/>
                  <a:pt x="3732" y="446"/>
                </a:cubicBezTo>
                <a:cubicBezTo>
                  <a:pt x="3744" y="431"/>
                  <a:pt x="3751" y="414"/>
                  <a:pt x="3754" y="393"/>
                </a:cubicBezTo>
                <a:cubicBezTo>
                  <a:pt x="3702" y="393"/>
                  <a:pt x="3702" y="393"/>
                  <a:pt x="3702" y="393"/>
                </a:cubicBezTo>
                <a:cubicBezTo>
                  <a:pt x="3699" y="412"/>
                  <a:pt x="3691" y="427"/>
                  <a:pt x="3678" y="436"/>
                </a:cubicBezTo>
                <a:close/>
                <a:moveTo>
                  <a:pt x="3580" y="224"/>
                </a:moveTo>
                <a:cubicBezTo>
                  <a:pt x="3593" y="214"/>
                  <a:pt x="3610" y="209"/>
                  <a:pt x="3630" y="209"/>
                </a:cubicBezTo>
                <a:cubicBezTo>
                  <a:pt x="3645" y="209"/>
                  <a:pt x="3658" y="212"/>
                  <a:pt x="3668" y="218"/>
                </a:cubicBezTo>
                <a:cubicBezTo>
                  <a:pt x="3679" y="225"/>
                  <a:pt x="3686" y="233"/>
                  <a:pt x="3692" y="244"/>
                </a:cubicBezTo>
                <a:cubicBezTo>
                  <a:pt x="3698" y="255"/>
                  <a:pt x="3701" y="266"/>
                  <a:pt x="3703" y="279"/>
                </a:cubicBezTo>
                <a:cubicBezTo>
                  <a:pt x="3705" y="288"/>
                  <a:pt x="3705" y="298"/>
                  <a:pt x="3705" y="307"/>
                </a:cubicBezTo>
                <a:cubicBezTo>
                  <a:pt x="3541" y="307"/>
                  <a:pt x="3541" y="307"/>
                  <a:pt x="3541" y="307"/>
                </a:cubicBezTo>
                <a:cubicBezTo>
                  <a:pt x="3542" y="292"/>
                  <a:pt x="3544" y="277"/>
                  <a:pt x="3550" y="264"/>
                </a:cubicBezTo>
                <a:cubicBezTo>
                  <a:pt x="3557" y="247"/>
                  <a:pt x="3567" y="234"/>
                  <a:pt x="3580" y="224"/>
                </a:cubicBezTo>
                <a:close/>
                <a:moveTo>
                  <a:pt x="203" y="180"/>
                </a:moveTo>
                <a:cubicBezTo>
                  <a:pt x="185" y="172"/>
                  <a:pt x="164" y="168"/>
                  <a:pt x="140" y="168"/>
                </a:cubicBezTo>
                <a:cubicBezTo>
                  <a:pt x="115" y="168"/>
                  <a:pt x="93" y="171"/>
                  <a:pt x="74" y="177"/>
                </a:cubicBezTo>
                <a:cubicBezTo>
                  <a:pt x="55" y="183"/>
                  <a:pt x="40" y="193"/>
                  <a:pt x="29" y="207"/>
                </a:cubicBezTo>
                <a:cubicBezTo>
                  <a:pt x="18" y="220"/>
                  <a:pt x="12" y="239"/>
                  <a:pt x="12" y="261"/>
                </a:cubicBezTo>
                <a:cubicBezTo>
                  <a:pt x="68" y="261"/>
                  <a:pt x="68" y="261"/>
                  <a:pt x="68" y="261"/>
                </a:cubicBezTo>
                <a:cubicBezTo>
                  <a:pt x="68" y="248"/>
                  <a:pt x="71" y="238"/>
                  <a:pt x="78" y="230"/>
                </a:cubicBezTo>
                <a:cubicBezTo>
                  <a:pt x="84" y="222"/>
                  <a:pt x="93" y="216"/>
                  <a:pt x="104" y="212"/>
                </a:cubicBezTo>
                <a:cubicBezTo>
                  <a:pt x="114" y="208"/>
                  <a:pt x="127" y="206"/>
                  <a:pt x="140" y="206"/>
                </a:cubicBezTo>
                <a:cubicBezTo>
                  <a:pt x="164" y="206"/>
                  <a:pt x="181" y="212"/>
                  <a:pt x="193" y="224"/>
                </a:cubicBezTo>
                <a:cubicBezTo>
                  <a:pt x="205" y="236"/>
                  <a:pt x="211" y="256"/>
                  <a:pt x="211" y="284"/>
                </a:cubicBezTo>
                <a:cubicBezTo>
                  <a:pt x="211" y="326"/>
                  <a:pt x="211" y="326"/>
                  <a:pt x="211" y="326"/>
                </a:cubicBezTo>
                <a:cubicBezTo>
                  <a:pt x="197" y="321"/>
                  <a:pt x="183" y="316"/>
                  <a:pt x="168" y="314"/>
                </a:cubicBezTo>
                <a:cubicBezTo>
                  <a:pt x="152" y="310"/>
                  <a:pt x="135" y="309"/>
                  <a:pt x="119" y="309"/>
                </a:cubicBezTo>
                <a:cubicBezTo>
                  <a:pt x="97" y="309"/>
                  <a:pt x="76" y="312"/>
                  <a:pt x="58" y="318"/>
                </a:cubicBezTo>
                <a:cubicBezTo>
                  <a:pt x="40" y="324"/>
                  <a:pt x="26" y="334"/>
                  <a:pt x="15" y="347"/>
                </a:cubicBezTo>
                <a:cubicBezTo>
                  <a:pt x="5" y="360"/>
                  <a:pt x="0" y="377"/>
                  <a:pt x="0" y="398"/>
                </a:cubicBezTo>
                <a:cubicBezTo>
                  <a:pt x="0" y="414"/>
                  <a:pt x="4" y="429"/>
                  <a:pt x="12" y="443"/>
                </a:cubicBezTo>
                <a:cubicBezTo>
                  <a:pt x="20" y="458"/>
                  <a:pt x="33" y="470"/>
                  <a:pt x="49" y="479"/>
                </a:cubicBezTo>
                <a:cubicBezTo>
                  <a:pt x="66" y="488"/>
                  <a:pt x="87" y="492"/>
                  <a:pt x="112" y="492"/>
                </a:cubicBezTo>
                <a:cubicBezTo>
                  <a:pt x="135" y="492"/>
                  <a:pt x="155" y="487"/>
                  <a:pt x="172" y="476"/>
                </a:cubicBezTo>
                <a:cubicBezTo>
                  <a:pt x="188" y="465"/>
                  <a:pt x="201" y="451"/>
                  <a:pt x="210" y="433"/>
                </a:cubicBezTo>
                <a:cubicBezTo>
                  <a:pt x="211" y="431"/>
                  <a:pt x="211" y="429"/>
                  <a:pt x="212" y="427"/>
                </a:cubicBezTo>
                <a:cubicBezTo>
                  <a:pt x="217" y="484"/>
                  <a:pt x="217" y="484"/>
                  <a:pt x="217" y="484"/>
                </a:cubicBezTo>
                <a:cubicBezTo>
                  <a:pt x="261" y="484"/>
                  <a:pt x="261" y="484"/>
                  <a:pt x="261" y="484"/>
                </a:cubicBezTo>
                <a:cubicBezTo>
                  <a:pt x="261" y="285"/>
                  <a:pt x="261" y="285"/>
                  <a:pt x="261" y="285"/>
                </a:cubicBezTo>
                <a:cubicBezTo>
                  <a:pt x="261" y="258"/>
                  <a:pt x="256" y="235"/>
                  <a:pt x="246" y="218"/>
                </a:cubicBezTo>
                <a:cubicBezTo>
                  <a:pt x="236" y="200"/>
                  <a:pt x="221" y="188"/>
                  <a:pt x="203" y="180"/>
                </a:cubicBezTo>
                <a:close/>
                <a:moveTo>
                  <a:pt x="199" y="411"/>
                </a:moveTo>
                <a:cubicBezTo>
                  <a:pt x="191" y="423"/>
                  <a:pt x="181" y="433"/>
                  <a:pt x="167" y="441"/>
                </a:cubicBezTo>
                <a:cubicBezTo>
                  <a:pt x="154" y="449"/>
                  <a:pt x="139" y="453"/>
                  <a:pt x="122" y="453"/>
                </a:cubicBezTo>
                <a:cubicBezTo>
                  <a:pt x="98" y="453"/>
                  <a:pt x="81" y="447"/>
                  <a:pt x="70" y="437"/>
                </a:cubicBezTo>
                <a:cubicBezTo>
                  <a:pt x="59" y="426"/>
                  <a:pt x="53" y="413"/>
                  <a:pt x="53" y="398"/>
                </a:cubicBezTo>
                <a:cubicBezTo>
                  <a:pt x="53" y="377"/>
                  <a:pt x="61" y="363"/>
                  <a:pt x="75" y="354"/>
                </a:cubicBezTo>
                <a:cubicBezTo>
                  <a:pt x="89" y="346"/>
                  <a:pt x="106" y="342"/>
                  <a:pt x="127" y="342"/>
                </a:cubicBezTo>
                <a:cubicBezTo>
                  <a:pt x="141" y="342"/>
                  <a:pt x="156" y="343"/>
                  <a:pt x="172" y="346"/>
                </a:cubicBezTo>
                <a:cubicBezTo>
                  <a:pt x="186" y="349"/>
                  <a:pt x="199" y="353"/>
                  <a:pt x="211" y="357"/>
                </a:cubicBezTo>
                <a:cubicBezTo>
                  <a:pt x="211" y="376"/>
                  <a:pt x="211" y="376"/>
                  <a:pt x="211" y="376"/>
                </a:cubicBezTo>
                <a:cubicBezTo>
                  <a:pt x="211" y="388"/>
                  <a:pt x="207" y="400"/>
                  <a:pt x="199" y="411"/>
                </a:cubicBezTo>
                <a:close/>
                <a:moveTo>
                  <a:pt x="3377" y="12"/>
                </a:moveTo>
                <a:cubicBezTo>
                  <a:pt x="3429" y="12"/>
                  <a:pt x="3429" y="12"/>
                  <a:pt x="3429" y="12"/>
                </a:cubicBezTo>
                <a:cubicBezTo>
                  <a:pt x="3265" y="531"/>
                  <a:pt x="3265" y="531"/>
                  <a:pt x="3265" y="531"/>
                </a:cubicBezTo>
                <a:cubicBezTo>
                  <a:pt x="3215" y="531"/>
                  <a:pt x="3215" y="531"/>
                  <a:pt x="3215" y="531"/>
                </a:cubicBezTo>
                <a:lnTo>
                  <a:pt x="3377" y="12"/>
                </a:lnTo>
                <a:close/>
                <a:moveTo>
                  <a:pt x="4968" y="79"/>
                </a:moveTo>
                <a:cubicBezTo>
                  <a:pt x="5018" y="79"/>
                  <a:pt x="5018" y="79"/>
                  <a:pt x="5018" y="79"/>
                </a:cubicBezTo>
                <a:cubicBezTo>
                  <a:pt x="5018" y="338"/>
                  <a:pt x="5018" y="338"/>
                  <a:pt x="5018" y="338"/>
                </a:cubicBezTo>
                <a:cubicBezTo>
                  <a:pt x="5018" y="372"/>
                  <a:pt x="5012" y="400"/>
                  <a:pt x="4999" y="423"/>
                </a:cubicBezTo>
                <a:cubicBezTo>
                  <a:pt x="4986" y="446"/>
                  <a:pt x="4969" y="463"/>
                  <a:pt x="4946" y="475"/>
                </a:cubicBezTo>
                <a:cubicBezTo>
                  <a:pt x="4923" y="486"/>
                  <a:pt x="4895" y="492"/>
                  <a:pt x="4864" y="492"/>
                </a:cubicBezTo>
                <a:cubicBezTo>
                  <a:pt x="4833" y="492"/>
                  <a:pt x="4806" y="486"/>
                  <a:pt x="4783" y="475"/>
                </a:cubicBezTo>
                <a:cubicBezTo>
                  <a:pt x="4759" y="463"/>
                  <a:pt x="4742" y="446"/>
                  <a:pt x="4729" y="423"/>
                </a:cubicBezTo>
                <a:cubicBezTo>
                  <a:pt x="4716" y="400"/>
                  <a:pt x="4710" y="372"/>
                  <a:pt x="4710" y="338"/>
                </a:cubicBezTo>
                <a:cubicBezTo>
                  <a:pt x="4710" y="79"/>
                  <a:pt x="4710" y="79"/>
                  <a:pt x="4710" y="79"/>
                </a:cubicBezTo>
                <a:cubicBezTo>
                  <a:pt x="4760" y="79"/>
                  <a:pt x="4760" y="79"/>
                  <a:pt x="4760" y="79"/>
                </a:cubicBezTo>
                <a:cubicBezTo>
                  <a:pt x="4760" y="338"/>
                  <a:pt x="4760" y="338"/>
                  <a:pt x="4760" y="338"/>
                </a:cubicBezTo>
                <a:cubicBezTo>
                  <a:pt x="4760" y="376"/>
                  <a:pt x="4770" y="403"/>
                  <a:pt x="4789" y="420"/>
                </a:cubicBezTo>
                <a:cubicBezTo>
                  <a:pt x="4808" y="437"/>
                  <a:pt x="4833" y="446"/>
                  <a:pt x="4864" y="446"/>
                </a:cubicBezTo>
                <a:cubicBezTo>
                  <a:pt x="4895" y="446"/>
                  <a:pt x="4920" y="437"/>
                  <a:pt x="4939" y="420"/>
                </a:cubicBezTo>
                <a:cubicBezTo>
                  <a:pt x="4958" y="403"/>
                  <a:pt x="4968" y="376"/>
                  <a:pt x="4968" y="338"/>
                </a:cubicBezTo>
                <a:lnTo>
                  <a:pt x="4968" y="79"/>
                </a:lnTo>
                <a:close/>
                <a:moveTo>
                  <a:pt x="3070" y="79"/>
                </a:moveTo>
                <a:cubicBezTo>
                  <a:pt x="3121" y="79"/>
                  <a:pt x="3121" y="79"/>
                  <a:pt x="3121" y="79"/>
                </a:cubicBezTo>
                <a:cubicBezTo>
                  <a:pt x="3121" y="338"/>
                  <a:pt x="3121" y="338"/>
                  <a:pt x="3121" y="338"/>
                </a:cubicBezTo>
                <a:cubicBezTo>
                  <a:pt x="3121" y="372"/>
                  <a:pt x="3114" y="400"/>
                  <a:pt x="3102" y="423"/>
                </a:cubicBezTo>
                <a:cubicBezTo>
                  <a:pt x="3089" y="446"/>
                  <a:pt x="3071" y="463"/>
                  <a:pt x="3048" y="475"/>
                </a:cubicBezTo>
                <a:cubicBezTo>
                  <a:pt x="3025" y="486"/>
                  <a:pt x="2998" y="492"/>
                  <a:pt x="2967" y="492"/>
                </a:cubicBezTo>
                <a:cubicBezTo>
                  <a:pt x="2936" y="492"/>
                  <a:pt x="2908" y="486"/>
                  <a:pt x="2885" y="475"/>
                </a:cubicBezTo>
                <a:cubicBezTo>
                  <a:pt x="2862" y="463"/>
                  <a:pt x="2844" y="446"/>
                  <a:pt x="2832" y="423"/>
                </a:cubicBezTo>
                <a:cubicBezTo>
                  <a:pt x="2819" y="400"/>
                  <a:pt x="2812" y="372"/>
                  <a:pt x="2812" y="338"/>
                </a:cubicBezTo>
                <a:cubicBezTo>
                  <a:pt x="2812" y="79"/>
                  <a:pt x="2812" y="79"/>
                  <a:pt x="2812" y="79"/>
                </a:cubicBezTo>
                <a:cubicBezTo>
                  <a:pt x="2863" y="79"/>
                  <a:pt x="2863" y="79"/>
                  <a:pt x="2863" y="79"/>
                </a:cubicBezTo>
                <a:cubicBezTo>
                  <a:pt x="2863" y="338"/>
                  <a:pt x="2863" y="338"/>
                  <a:pt x="2863" y="338"/>
                </a:cubicBezTo>
                <a:cubicBezTo>
                  <a:pt x="2863" y="376"/>
                  <a:pt x="2872" y="403"/>
                  <a:pt x="2892" y="420"/>
                </a:cubicBezTo>
                <a:cubicBezTo>
                  <a:pt x="2911" y="437"/>
                  <a:pt x="2936" y="446"/>
                  <a:pt x="2967" y="446"/>
                </a:cubicBezTo>
                <a:cubicBezTo>
                  <a:pt x="2998" y="446"/>
                  <a:pt x="3023" y="437"/>
                  <a:pt x="3042" y="420"/>
                </a:cubicBezTo>
                <a:cubicBezTo>
                  <a:pt x="3061" y="403"/>
                  <a:pt x="3070" y="376"/>
                  <a:pt x="3070" y="338"/>
                </a:cubicBezTo>
                <a:lnTo>
                  <a:pt x="3070" y="79"/>
                </a:lnTo>
                <a:close/>
                <a:moveTo>
                  <a:pt x="3890" y="437"/>
                </a:moveTo>
                <a:cubicBezTo>
                  <a:pt x="3898" y="447"/>
                  <a:pt x="3902" y="458"/>
                  <a:pt x="3902" y="472"/>
                </a:cubicBezTo>
                <a:cubicBezTo>
                  <a:pt x="3902" y="487"/>
                  <a:pt x="3897" y="503"/>
                  <a:pt x="3888" y="518"/>
                </a:cubicBezTo>
                <a:cubicBezTo>
                  <a:pt x="3878" y="533"/>
                  <a:pt x="3864" y="545"/>
                  <a:pt x="3845" y="555"/>
                </a:cubicBezTo>
                <a:cubicBezTo>
                  <a:pt x="3807" y="536"/>
                  <a:pt x="3807" y="536"/>
                  <a:pt x="3807" y="536"/>
                </a:cubicBezTo>
                <a:cubicBezTo>
                  <a:pt x="3820" y="530"/>
                  <a:pt x="3830" y="523"/>
                  <a:pt x="3838" y="515"/>
                </a:cubicBezTo>
                <a:cubicBezTo>
                  <a:pt x="3847" y="508"/>
                  <a:pt x="3853" y="499"/>
                  <a:pt x="3855" y="488"/>
                </a:cubicBezTo>
                <a:cubicBezTo>
                  <a:pt x="3846" y="487"/>
                  <a:pt x="3838" y="483"/>
                  <a:pt x="3831" y="478"/>
                </a:cubicBezTo>
                <a:cubicBezTo>
                  <a:pt x="3825" y="472"/>
                  <a:pt x="3822" y="465"/>
                  <a:pt x="3822" y="455"/>
                </a:cubicBezTo>
                <a:cubicBezTo>
                  <a:pt x="3822" y="446"/>
                  <a:pt x="3825" y="439"/>
                  <a:pt x="3832" y="432"/>
                </a:cubicBezTo>
                <a:cubicBezTo>
                  <a:pt x="3838" y="426"/>
                  <a:pt x="3847" y="422"/>
                  <a:pt x="3858" y="422"/>
                </a:cubicBezTo>
                <a:cubicBezTo>
                  <a:pt x="3871" y="422"/>
                  <a:pt x="3882" y="427"/>
                  <a:pt x="3890" y="437"/>
                </a:cubicBezTo>
                <a:close/>
                <a:moveTo>
                  <a:pt x="5387" y="285"/>
                </a:moveTo>
                <a:cubicBezTo>
                  <a:pt x="5411" y="263"/>
                  <a:pt x="5423" y="234"/>
                  <a:pt x="5423" y="199"/>
                </a:cubicBezTo>
                <a:cubicBezTo>
                  <a:pt x="5423" y="163"/>
                  <a:pt x="5411" y="134"/>
                  <a:pt x="5387" y="112"/>
                </a:cubicBezTo>
                <a:cubicBezTo>
                  <a:pt x="5363" y="90"/>
                  <a:pt x="5328" y="79"/>
                  <a:pt x="5282" y="79"/>
                </a:cubicBezTo>
                <a:cubicBezTo>
                  <a:pt x="5141" y="79"/>
                  <a:pt x="5141" y="79"/>
                  <a:pt x="5141" y="79"/>
                </a:cubicBezTo>
                <a:cubicBezTo>
                  <a:pt x="5141" y="484"/>
                  <a:pt x="5141" y="484"/>
                  <a:pt x="5141" y="484"/>
                </a:cubicBezTo>
                <a:cubicBezTo>
                  <a:pt x="5191" y="484"/>
                  <a:pt x="5191" y="484"/>
                  <a:pt x="5191" y="484"/>
                </a:cubicBezTo>
                <a:cubicBezTo>
                  <a:pt x="5191" y="318"/>
                  <a:pt x="5191" y="318"/>
                  <a:pt x="5191" y="318"/>
                </a:cubicBezTo>
                <a:cubicBezTo>
                  <a:pt x="5263" y="318"/>
                  <a:pt x="5263" y="318"/>
                  <a:pt x="5263" y="318"/>
                </a:cubicBezTo>
                <a:cubicBezTo>
                  <a:pt x="5368" y="484"/>
                  <a:pt x="5368" y="484"/>
                  <a:pt x="5368" y="484"/>
                </a:cubicBezTo>
                <a:cubicBezTo>
                  <a:pt x="5433" y="484"/>
                  <a:pt x="5433" y="484"/>
                  <a:pt x="5433" y="484"/>
                </a:cubicBezTo>
                <a:cubicBezTo>
                  <a:pt x="5317" y="316"/>
                  <a:pt x="5317" y="316"/>
                  <a:pt x="5317" y="316"/>
                </a:cubicBezTo>
                <a:cubicBezTo>
                  <a:pt x="5347" y="311"/>
                  <a:pt x="5370" y="301"/>
                  <a:pt x="5387" y="285"/>
                </a:cubicBezTo>
                <a:close/>
                <a:moveTo>
                  <a:pt x="5191" y="122"/>
                </a:moveTo>
                <a:cubicBezTo>
                  <a:pt x="5282" y="122"/>
                  <a:pt x="5282" y="122"/>
                  <a:pt x="5282" y="122"/>
                </a:cubicBezTo>
                <a:cubicBezTo>
                  <a:pt x="5311" y="122"/>
                  <a:pt x="5333" y="129"/>
                  <a:pt x="5349" y="144"/>
                </a:cubicBezTo>
                <a:cubicBezTo>
                  <a:pt x="5364" y="158"/>
                  <a:pt x="5371" y="178"/>
                  <a:pt x="5371" y="202"/>
                </a:cubicBezTo>
                <a:cubicBezTo>
                  <a:pt x="5371" y="226"/>
                  <a:pt x="5363" y="245"/>
                  <a:pt x="5348" y="260"/>
                </a:cubicBezTo>
                <a:cubicBezTo>
                  <a:pt x="5332" y="275"/>
                  <a:pt x="5309" y="283"/>
                  <a:pt x="5278" y="283"/>
                </a:cubicBezTo>
                <a:cubicBezTo>
                  <a:pt x="5191" y="283"/>
                  <a:pt x="5191" y="283"/>
                  <a:pt x="5191" y="283"/>
                </a:cubicBezTo>
                <a:lnTo>
                  <a:pt x="5191" y="122"/>
                </a:lnTo>
                <a:close/>
                <a:moveTo>
                  <a:pt x="4588" y="79"/>
                </a:moveTo>
                <a:cubicBezTo>
                  <a:pt x="4644" y="79"/>
                  <a:pt x="4644" y="79"/>
                  <a:pt x="4644" y="79"/>
                </a:cubicBezTo>
                <a:cubicBezTo>
                  <a:pt x="4500" y="484"/>
                  <a:pt x="4500" y="484"/>
                  <a:pt x="4500" y="484"/>
                </a:cubicBezTo>
                <a:cubicBezTo>
                  <a:pt x="4447" y="484"/>
                  <a:pt x="4447" y="484"/>
                  <a:pt x="4447" y="484"/>
                </a:cubicBezTo>
                <a:cubicBezTo>
                  <a:pt x="4359" y="223"/>
                  <a:pt x="4359" y="223"/>
                  <a:pt x="4359" y="223"/>
                </a:cubicBezTo>
                <a:cubicBezTo>
                  <a:pt x="4267" y="484"/>
                  <a:pt x="4267" y="484"/>
                  <a:pt x="4267" y="484"/>
                </a:cubicBezTo>
                <a:cubicBezTo>
                  <a:pt x="4214" y="484"/>
                  <a:pt x="4214" y="484"/>
                  <a:pt x="4214" y="484"/>
                </a:cubicBezTo>
                <a:cubicBezTo>
                  <a:pt x="4085" y="79"/>
                  <a:pt x="4085" y="79"/>
                  <a:pt x="4085" y="79"/>
                </a:cubicBezTo>
                <a:cubicBezTo>
                  <a:pt x="4142" y="79"/>
                  <a:pt x="4142" y="79"/>
                  <a:pt x="4142" y="79"/>
                </a:cubicBezTo>
                <a:cubicBezTo>
                  <a:pt x="4240" y="416"/>
                  <a:pt x="4240" y="416"/>
                  <a:pt x="4240" y="416"/>
                </a:cubicBezTo>
                <a:cubicBezTo>
                  <a:pt x="4340" y="121"/>
                  <a:pt x="4340" y="121"/>
                  <a:pt x="4340" y="121"/>
                </a:cubicBezTo>
                <a:cubicBezTo>
                  <a:pt x="4375" y="121"/>
                  <a:pt x="4375" y="121"/>
                  <a:pt x="4375" y="121"/>
                </a:cubicBezTo>
                <a:cubicBezTo>
                  <a:pt x="4474" y="416"/>
                  <a:pt x="4474" y="416"/>
                  <a:pt x="4474" y="416"/>
                </a:cubicBezTo>
                <a:lnTo>
                  <a:pt x="4588" y="79"/>
                </a:lnTo>
                <a:close/>
                <a:moveTo>
                  <a:pt x="1713" y="265"/>
                </a:moveTo>
                <a:cubicBezTo>
                  <a:pt x="1704" y="282"/>
                  <a:pt x="1700" y="304"/>
                  <a:pt x="1700" y="329"/>
                </a:cubicBezTo>
                <a:cubicBezTo>
                  <a:pt x="1700" y="353"/>
                  <a:pt x="1704" y="374"/>
                  <a:pt x="1712" y="392"/>
                </a:cubicBezTo>
                <a:cubicBezTo>
                  <a:pt x="1719" y="409"/>
                  <a:pt x="1730" y="423"/>
                  <a:pt x="1743" y="432"/>
                </a:cubicBezTo>
                <a:cubicBezTo>
                  <a:pt x="1756" y="442"/>
                  <a:pt x="1772" y="447"/>
                  <a:pt x="1789" y="447"/>
                </a:cubicBezTo>
                <a:cubicBezTo>
                  <a:pt x="1812" y="447"/>
                  <a:pt x="1831" y="441"/>
                  <a:pt x="1843" y="429"/>
                </a:cubicBezTo>
                <a:cubicBezTo>
                  <a:pt x="1855" y="418"/>
                  <a:pt x="1862" y="401"/>
                  <a:pt x="1862" y="380"/>
                </a:cubicBezTo>
                <a:cubicBezTo>
                  <a:pt x="1913" y="380"/>
                  <a:pt x="1913" y="380"/>
                  <a:pt x="1913" y="380"/>
                </a:cubicBezTo>
                <a:cubicBezTo>
                  <a:pt x="1913" y="402"/>
                  <a:pt x="1908" y="421"/>
                  <a:pt x="1898" y="438"/>
                </a:cubicBezTo>
                <a:cubicBezTo>
                  <a:pt x="1888" y="455"/>
                  <a:pt x="1874" y="468"/>
                  <a:pt x="1855" y="478"/>
                </a:cubicBezTo>
                <a:cubicBezTo>
                  <a:pt x="1836" y="487"/>
                  <a:pt x="1814" y="492"/>
                  <a:pt x="1789" y="492"/>
                </a:cubicBezTo>
                <a:cubicBezTo>
                  <a:pt x="1764" y="492"/>
                  <a:pt x="1741" y="485"/>
                  <a:pt x="1720" y="472"/>
                </a:cubicBezTo>
                <a:cubicBezTo>
                  <a:pt x="1698" y="459"/>
                  <a:pt x="1681" y="440"/>
                  <a:pt x="1668" y="416"/>
                </a:cubicBezTo>
                <a:cubicBezTo>
                  <a:pt x="1655" y="391"/>
                  <a:pt x="1648" y="363"/>
                  <a:pt x="1648" y="329"/>
                </a:cubicBezTo>
                <a:cubicBezTo>
                  <a:pt x="1648" y="295"/>
                  <a:pt x="1655" y="266"/>
                  <a:pt x="1668" y="242"/>
                </a:cubicBezTo>
                <a:cubicBezTo>
                  <a:pt x="1681" y="218"/>
                  <a:pt x="1698" y="200"/>
                  <a:pt x="1720" y="187"/>
                </a:cubicBezTo>
                <a:cubicBezTo>
                  <a:pt x="1741" y="174"/>
                  <a:pt x="1764" y="168"/>
                  <a:pt x="1789" y="168"/>
                </a:cubicBezTo>
                <a:cubicBezTo>
                  <a:pt x="1807" y="168"/>
                  <a:pt x="1822" y="171"/>
                  <a:pt x="1836" y="176"/>
                </a:cubicBezTo>
                <a:cubicBezTo>
                  <a:pt x="1850" y="181"/>
                  <a:pt x="1862" y="188"/>
                  <a:pt x="1873" y="198"/>
                </a:cubicBezTo>
                <a:cubicBezTo>
                  <a:pt x="1883" y="207"/>
                  <a:pt x="1891" y="217"/>
                  <a:pt x="1898" y="229"/>
                </a:cubicBezTo>
                <a:cubicBezTo>
                  <a:pt x="1905" y="241"/>
                  <a:pt x="1910" y="253"/>
                  <a:pt x="1913" y="266"/>
                </a:cubicBezTo>
                <a:cubicBezTo>
                  <a:pt x="1862" y="271"/>
                  <a:pt x="1862" y="271"/>
                  <a:pt x="1862" y="271"/>
                </a:cubicBezTo>
                <a:cubicBezTo>
                  <a:pt x="1856" y="253"/>
                  <a:pt x="1847" y="239"/>
                  <a:pt x="1835" y="228"/>
                </a:cubicBezTo>
                <a:cubicBezTo>
                  <a:pt x="1822" y="218"/>
                  <a:pt x="1807" y="212"/>
                  <a:pt x="1789" y="212"/>
                </a:cubicBezTo>
                <a:cubicBezTo>
                  <a:pt x="1773" y="212"/>
                  <a:pt x="1759" y="217"/>
                  <a:pt x="1745" y="226"/>
                </a:cubicBezTo>
                <a:cubicBezTo>
                  <a:pt x="1732" y="234"/>
                  <a:pt x="1721" y="247"/>
                  <a:pt x="1713" y="265"/>
                </a:cubicBezTo>
                <a:close/>
                <a:moveTo>
                  <a:pt x="1547" y="231"/>
                </a:moveTo>
                <a:cubicBezTo>
                  <a:pt x="1556" y="251"/>
                  <a:pt x="1561" y="275"/>
                  <a:pt x="1561" y="303"/>
                </a:cubicBezTo>
                <a:cubicBezTo>
                  <a:pt x="1561" y="484"/>
                  <a:pt x="1561" y="484"/>
                  <a:pt x="1561" y="484"/>
                </a:cubicBezTo>
                <a:cubicBezTo>
                  <a:pt x="1511" y="484"/>
                  <a:pt x="1511" y="484"/>
                  <a:pt x="1511" y="484"/>
                </a:cubicBezTo>
                <a:cubicBezTo>
                  <a:pt x="1511" y="303"/>
                  <a:pt x="1511" y="303"/>
                  <a:pt x="1511" y="303"/>
                </a:cubicBezTo>
                <a:cubicBezTo>
                  <a:pt x="1511" y="273"/>
                  <a:pt x="1504" y="251"/>
                  <a:pt x="1490" y="236"/>
                </a:cubicBezTo>
                <a:cubicBezTo>
                  <a:pt x="1476" y="220"/>
                  <a:pt x="1456" y="212"/>
                  <a:pt x="1432" y="212"/>
                </a:cubicBezTo>
                <a:cubicBezTo>
                  <a:pt x="1413" y="212"/>
                  <a:pt x="1397" y="218"/>
                  <a:pt x="1384" y="228"/>
                </a:cubicBezTo>
                <a:cubicBezTo>
                  <a:pt x="1370" y="238"/>
                  <a:pt x="1360" y="252"/>
                  <a:pt x="1353" y="271"/>
                </a:cubicBezTo>
                <a:cubicBezTo>
                  <a:pt x="1345" y="290"/>
                  <a:pt x="1342" y="312"/>
                  <a:pt x="1342" y="338"/>
                </a:cubicBezTo>
                <a:cubicBezTo>
                  <a:pt x="1342" y="484"/>
                  <a:pt x="1342" y="484"/>
                  <a:pt x="1342" y="484"/>
                </a:cubicBezTo>
                <a:cubicBezTo>
                  <a:pt x="1291" y="484"/>
                  <a:pt x="1291" y="484"/>
                  <a:pt x="1291" y="484"/>
                </a:cubicBezTo>
                <a:cubicBezTo>
                  <a:pt x="1291" y="176"/>
                  <a:pt x="1291" y="176"/>
                  <a:pt x="1291" y="176"/>
                </a:cubicBezTo>
                <a:cubicBezTo>
                  <a:pt x="1334" y="176"/>
                  <a:pt x="1334" y="176"/>
                  <a:pt x="1334" y="176"/>
                </a:cubicBezTo>
                <a:cubicBezTo>
                  <a:pt x="1341" y="238"/>
                  <a:pt x="1341" y="238"/>
                  <a:pt x="1341" y="238"/>
                </a:cubicBezTo>
                <a:cubicBezTo>
                  <a:pt x="1350" y="217"/>
                  <a:pt x="1362" y="200"/>
                  <a:pt x="1378" y="188"/>
                </a:cubicBezTo>
                <a:cubicBezTo>
                  <a:pt x="1396" y="175"/>
                  <a:pt x="1418" y="168"/>
                  <a:pt x="1444" y="168"/>
                </a:cubicBezTo>
                <a:cubicBezTo>
                  <a:pt x="1469" y="168"/>
                  <a:pt x="1489" y="173"/>
                  <a:pt x="1507" y="184"/>
                </a:cubicBezTo>
                <a:cubicBezTo>
                  <a:pt x="1524" y="195"/>
                  <a:pt x="1537" y="211"/>
                  <a:pt x="1547" y="231"/>
                </a:cubicBezTo>
                <a:close/>
                <a:moveTo>
                  <a:pt x="2437" y="79"/>
                </a:moveTo>
                <a:cubicBezTo>
                  <a:pt x="2753" y="79"/>
                  <a:pt x="2753" y="79"/>
                  <a:pt x="2753" y="79"/>
                </a:cubicBezTo>
                <a:cubicBezTo>
                  <a:pt x="2753" y="122"/>
                  <a:pt x="2753" y="122"/>
                  <a:pt x="2753" y="122"/>
                </a:cubicBezTo>
                <a:cubicBezTo>
                  <a:pt x="2620" y="122"/>
                  <a:pt x="2620" y="122"/>
                  <a:pt x="2620" y="122"/>
                </a:cubicBezTo>
                <a:cubicBezTo>
                  <a:pt x="2620" y="484"/>
                  <a:pt x="2620" y="484"/>
                  <a:pt x="2620" y="484"/>
                </a:cubicBezTo>
                <a:cubicBezTo>
                  <a:pt x="2570" y="484"/>
                  <a:pt x="2570" y="484"/>
                  <a:pt x="2570" y="484"/>
                </a:cubicBezTo>
                <a:cubicBezTo>
                  <a:pt x="2570" y="122"/>
                  <a:pt x="2570" y="122"/>
                  <a:pt x="2570" y="122"/>
                </a:cubicBezTo>
                <a:cubicBezTo>
                  <a:pt x="2437" y="122"/>
                  <a:pt x="2437" y="122"/>
                  <a:pt x="2437" y="122"/>
                </a:cubicBezTo>
                <a:lnTo>
                  <a:pt x="2437" y="79"/>
                </a:lnTo>
                <a:close/>
                <a:moveTo>
                  <a:pt x="1113" y="180"/>
                </a:moveTo>
                <a:cubicBezTo>
                  <a:pt x="1094" y="172"/>
                  <a:pt x="1073" y="168"/>
                  <a:pt x="1050" y="168"/>
                </a:cubicBezTo>
                <a:cubicBezTo>
                  <a:pt x="1025" y="168"/>
                  <a:pt x="1003" y="171"/>
                  <a:pt x="983" y="177"/>
                </a:cubicBezTo>
                <a:cubicBezTo>
                  <a:pt x="964" y="183"/>
                  <a:pt x="949" y="193"/>
                  <a:pt x="938" y="207"/>
                </a:cubicBezTo>
                <a:cubicBezTo>
                  <a:pt x="927" y="220"/>
                  <a:pt x="922" y="239"/>
                  <a:pt x="922" y="261"/>
                </a:cubicBezTo>
                <a:cubicBezTo>
                  <a:pt x="978" y="261"/>
                  <a:pt x="978" y="261"/>
                  <a:pt x="978" y="261"/>
                </a:cubicBezTo>
                <a:cubicBezTo>
                  <a:pt x="978" y="248"/>
                  <a:pt x="981" y="238"/>
                  <a:pt x="987" y="230"/>
                </a:cubicBezTo>
                <a:cubicBezTo>
                  <a:pt x="994" y="222"/>
                  <a:pt x="1002" y="216"/>
                  <a:pt x="1013" y="212"/>
                </a:cubicBezTo>
                <a:cubicBezTo>
                  <a:pt x="1024" y="208"/>
                  <a:pt x="1036" y="206"/>
                  <a:pt x="1050" y="206"/>
                </a:cubicBezTo>
                <a:cubicBezTo>
                  <a:pt x="1073" y="206"/>
                  <a:pt x="1091" y="212"/>
                  <a:pt x="1103" y="224"/>
                </a:cubicBezTo>
                <a:cubicBezTo>
                  <a:pt x="1115" y="236"/>
                  <a:pt x="1121" y="256"/>
                  <a:pt x="1121" y="284"/>
                </a:cubicBezTo>
                <a:cubicBezTo>
                  <a:pt x="1121" y="326"/>
                  <a:pt x="1121" y="326"/>
                  <a:pt x="1121" y="326"/>
                </a:cubicBezTo>
                <a:cubicBezTo>
                  <a:pt x="1106" y="321"/>
                  <a:pt x="1092" y="316"/>
                  <a:pt x="1077" y="314"/>
                </a:cubicBezTo>
                <a:cubicBezTo>
                  <a:pt x="1061" y="310"/>
                  <a:pt x="1045" y="309"/>
                  <a:pt x="1029" y="309"/>
                </a:cubicBezTo>
                <a:cubicBezTo>
                  <a:pt x="1006" y="309"/>
                  <a:pt x="986" y="312"/>
                  <a:pt x="968" y="318"/>
                </a:cubicBezTo>
                <a:cubicBezTo>
                  <a:pt x="950" y="324"/>
                  <a:pt x="935" y="334"/>
                  <a:pt x="925" y="347"/>
                </a:cubicBezTo>
                <a:cubicBezTo>
                  <a:pt x="915" y="360"/>
                  <a:pt x="909" y="377"/>
                  <a:pt x="909" y="398"/>
                </a:cubicBezTo>
                <a:cubicBezTo>
                  <a:pt x="909" y="414"/>
                  <a:pt x="913" y="429"/>
                  <a:pt x="922" y="443"/>
                </a:cubicBezTo>
                <a:cubicBezTo>
                  <a:pt x="930" y="458"/>
                  <a:pt x="942" y="470"/>
                  <a:pt x="959" y="479"/>
                </a:cubicBezTo>
                <a:cubicBezTo>
                  <a:pt x="975" y="488"/>
                  <a:pt x="996" y="492"/>
                  <a:pt x="1022" y="492"/>
                </a:cubicBezTo>
                <a:cubicBezTo>
                  <a:pt x="1045" y="492"/>
                  <a:pt x="1065" y="487"/>
                  <a:pt x="1081" y="476"/>
                </a:cubicBezTo>
                <a:cubicBezTo>
                  <a:pt x="1098" y="465"/>
                  <a:pt x="1111" y="451"/>
                  <a:pt x="1119" y="433"/>
                </a:cubicBezTo>
                <a:cubicBezTo>
                  <a:pt x="1120" y="431"/>
                  <a:pt x="1121" y="429"/>
                  <a:pt x="1122" y="427"/>
                </a:cubicBezTo>
                <a:cubicBezTo>
                  <a:pt x="1127" y="484"/>
                  <a:pt x="1127" y="484"/>
                  <a:pt x="1127" y="484"/>
                </a:cubicBezTo>
                <a:cubicBezTo>
                  <a:pt x="1171" y="484"/>
                  <a:pt x="1171" y="484"/>
                  <a:pt x="1171" y="484"/>
                </a:cubicBezTo>
                <a:cubicBezTo>
                  <a:pt x="1171" y="285"/>
                  <a:pt x="1171" y="285"/>
                  <a:pt x="1171" y="285"/>
                </a:cubicBezTo>
                <a:cubicBezTo>
                  <a:pt x="1171" y="258"/>
                  <a:pt x="1166" y="235"/>
                  <a:pt x="1155" y="218"/>
                </a:cubicBezTo>
                <a:cubicBezTo>
                  <a:pt x="1145" y="200"/>
                  <a:pt x="1131" y="188"/>
                  <a:pt x="1113" y="180"/>
                </a:cubicBezTo>
                <a:close/>
                <a:moveTo>
                  <a:pt x="1109" y="411"/>
                </a:moveTo>
                <a:cubicBezTo>
                  <a:pt x="1101" y="423"/>
                  <a:pt x="1090" y="433"/>
                  <a:pt x="1077" y="441"/>
                </a:cubicBezTo>
                <a:cubicBezTo>
                  <a:pt x="1063" y="449"/>
                  <a:pt x="1048" y="453"/>
                  <a:pt x="1031" y="453"/>
                </a:cubicBezTo>
                <a:cubicBezTo>
                  <a:pt x="1008" y="453"/>
                  <a:pt x="990" y="447"/>
                  <a:pt x="979" y="437"/>
                </a:cubicBezTo>
                <a:cubicBezTo>
                  <a:pt x="968" y="426"/>
                  <a:pt x="963" y="413"/>
                  <a:pt x="963" y="398"/>
                </a:cubicBezTo>
                <a:cubicBezTo>
                  <a:pt x="963" y="377"/>
                  <a:pt x="970" y="363"/>
                  <a:pt x="984" y="354"/>
                </a:cubicBezTo>
                <a:cubicBezTo>
                  <a:pt x="998" y="346"/>
                  <a:pt x="1016" y="342"/>
                  <a:pt x="1037" y="342"/>
                </a:cubicBezTo>
                <a:cubicBezTo>
                  <a:pt x="1050" y="342"/>
                  <a:pt x="1065" y="343"/>
                  <a:pt x="1081" y="346"/>
                </a:cubicBezTo>
                <a:cubicBezTo>
                  <a:pt x="1096" y="349"/>
                  <a:pt x="1109" y="353"/>
                  <a:pt x="1121" y="357"/>
                </a:cubicBezTo>
                <a:cubicBezTo>
                  <a:pt x="1121" y="376"/>
                  <a:pt x="1121" y="376"/>
                  <a:pt x="1121" y="376"/>
                </a:cubicBezTo>
                <a:cubicBezTo>
                  <a:pt x="1121" y="388"/>
                  <a:pt x="1117" y="400"/>
                  <a:pt x="1109" y="411"/>
                </a:cubicBezTo>
                <a:close/>
                <a:moveTo>
                  <a:pt x="747" y="175"/>
                </a:moveTo>
                <a:cubicBezTo>
                  <a:pt x="797" y="175"/>
                  <a:pt x="797" y="175"/>
                  <a:pt x="797" y="175"/>
                </a:cubicBezTo>
                <a:cubicBezTo>
                  <a:pt x="797" y="484"/>
                  <a:pt x="797" y="484"/>
                  <a:pt x="797" y="484"/>
                </a:cubicBezTo>
                <a:cubicBezTo>
                  <a:pt x="747" y="484"/>
                  <a:pt x="747" y="484"/>
                  <a:pt x="747" y="484"/>
                </a:cubicBezTo>
                <a:lnTo>
                  <a:pt x="747" y="175"/>
                </a:lnTo>
                <a:close/>
                <a:moveTo>
                  <a:pt x="796" y="48"/>
                </a:moveTo>
                <a:cubicBezTo>
                  <a:pt x="802" y="53"/>
                  <a:pt x="805" y="61"/>
                  <a:pt x="805" y="70"/>
                </a:cubicBezTo>
                <a:cubicBezTo>
                  <a:pt x="805" y="80"/>
                  <a:pt x="802" y="88"/>
                  <a:pt x="796" y="94"/>
                </a:cubicBezTo>
                <a:cubicBezTo>
                  <a:pt x="790" y="100"/>
                  <a:pt x="782" y="103"/>
                  <a:pt x="772" y="103"/>
                </a:cubicBezTo>
                <a:cubicBezTo>
                  <a:pt x="761" y="103"/>
                  <a:pt x="753" y="100"/>
                  <a:pt x="747" y="94"/>
                </a:cubicBezTo>
                <a:cubicBezTo>
                  <a:pt x="741" y="88"/>
                  <a:pt x="738" y="80"/>
                  <a:pt x="738" y="70"/>
                </a:cubicBezTo>
                <a:cubicBezTo>
                  <a:pt x="738" y="61"/>
                  <a:pt x="741" y="53"/>
                  <a:pt x="747" y="48"/>
                </a:cubicBezTo>
                <a:cubicBezTo>
                  <a:pt x="753" y="42"/>
                  <a:pt x="761" y="39"/>
                  <a:pt x="772" y="39"/>
                </a:cubicBezTo>
                <a:cubicBezTo>
                  <a:pt x="782" y="39"/>
                  <a:pt x="790" y="42"/>
                  <a:pt x="796" y="48"/>
                </a:cubicBezTo>
                <a:close/>
                <a:moveTo>
                  <a:pt x="562" y="44"/>
                </a:moveTo>
                <a:cubicBezTo>
                  <a:pt x="613" y="44"/>
                  <a:pt x="613" y="44"/>
                  <a:pt x="613" y="44"/>
                </a:cubicBezTo>
                <a:cubicBezTo>
                  <a:pt x="613" y="484"/>
                  <a:pt x="613" y="484"/>
                  <a:pt x="613" y="484"/>
                </a:cubicBezTo>
                <a:cubicBezTo>
                  <a:pt x="562" y="484"/>
                  <a:pt x="562" y="484"/>
                  <a:pt x="562" y="484"/>
                </a:cubicBezTo>
                <a:lnTo>
                  <a:pt x="562" y="44"/>
                </a:lnTo>
                <a:close/>
                <a:moveTo>
                  <a:pt x="382" y="44"/>
                </a:moveTo>
                <a:cubicBezTo>
                  <a:pt x="432" y="44"/>
                  <a:pt x="432" y="44"/>
                  <a:pt x="432" y="44"/>
                </a:cubicBezTo>
                <a:cubicBezTo>
                  <a:pt x="432" y="484"/>
                  <a:pt x="432" y="484"/>
                  <a:pt x="432" y="484"/>
                </a:cubicBezTo>
                <a:cubicBezTo>
                  <a:pt x="382" y="484"/>
                  <a:pt x="382" y="484"/>
                  <a:pt x="382" y="484"/>
                </a:cubicBezTo>
                <a:lnTo>
                  <a:pt x="382" y="44"/>
                </a:lnTo>
                <a:close/>
                <a:moveTo>
                  <a:pt x="2171" y="436"/>
                </a:moveTo>
                <a:cubicBezTo>
                  <a:pt x="2158" y="446"/>
                  <a:pt x="2141" y="451"/>
                  <a:pt x="2121" y="451"/>
                </a:cubicBezTo>
                <a:cubicBezTo>
                  <a:pt x="2101" y="451"/>
                  <a:pt x="2085" y="446"/>
                  <a:pt x="2072" y="436"/>
                </a:cubicBezTo>
                <a:cubicBezTo>
                  <a:pt x="2058" y="426"/>
                  <a:pt x="2049" y="413"/>
                  <a:pt x="2042" y="396"/>
                </a:cubicBezTo>
                <a:cubicBezTo>
                  <a:pt x="2035" y="379"/>
                  <a:pt x="2032" y="360"/>
                  <a:pt x="2032" y="338"/>
                </a:cubicBezTo>
                <a:cubicBezTo>
                  <a:pt x="2246" y="338"/>
                  <a:pt x="2246" y="338"/>
                  <a:pt x="2246" y="338"/>
                </a:cubicBezTo>
                <a:cubicBezTo>
                  <a:pt x="2248" y="317"/>
                  <a:pt x="2247" y="296"/>
                  <a:pt x="2243" y="275"/>
                </a:cubicBezTo>
                <a:cubicBezTo>
                  <a:pt x="2239" y="255"/>
                  <a:pt x="2232" y="237"/>
                  <a:pt x="2221" y="221"/>
                </a:cubicBezTo>
                <a:cubicBezTo>
                  <a:pt x="2211" y="204"/>
                  <a:pt x="2198" y="192"/>
                  <a:pt x="2181" y="182"/>
                </a:cubicBezTo>
                <a:cubicBezTo>
                  <a:pt x="2165" y="173"/>
                  <a:pt x="2145" y="168"/>
                  <a:pt x="2121" y="168"/>
                </a:cubicBezTo>
                <a:cubicBezTo>
                  <a:pt x="2094" y="168"/>
                  <a:pt x="2070" y="174"/>
                  <a:pt x="2049" y="187"/>
                </a:cubicBezTo>
                <a:cubicBezTo>
                  <a:pt x="2028" y="200"/>
                  <a:pt x="2012" y="219"/>
                  <a:pt x="2000" y="243"/>
                </a:cubicBezTo>
                <a:cubicBezTo>
                  <a:pt x="1988" y="268"/>
                  <a:pt x="1982" y="297"/>
                  <a:pt x="1982" y="331"/>
                </a:cubicBezTo>
                <a:cubicBezTo>
                  <a:pt x="1982" y="362"/>
                  <a:pt x="1988" y="390"/>
                  <a:pt x="2000" y="415"/>
                </a:cubicBezTo>
                <a:cubicBezTo>
                  <a:pt x="2012" y="439"/>
                  <a:pt x="2029" y="458"/>
                  <a:pt x="2050" y="472"/>
                </a:cubicBezTo>
                <a:cubicBezTo>
                  <a:pt x="2071" y="485"/>
                  <a:pt x="2095" y="492"/>
                  <a:pt x="2121" y="492"/>
                </a:cubicBezTo>
                <a:cubicBezTo>
                  <a:pt x="2143" y="492"/>
                  <a:pt x="2163" y="488"/>
                  <a:pt x="2181" y="480"/>
                </a:cubicBezTo>
                <a:cubicBezTo>
                  <a:pt x="2199" y="472"/>
                  <a:pt x="2213" y="461"/>
                  <a:pt x="2225" y="446"/>
                </a:cubicBezTo>
                <a:cubicBezTo>
                  <a:pt x="2236" y="431"/>
                  <a:pt x="2243" y="414"/>
                  <a:pt x="2247" y="393"/>
                </a:cubicBezTo>
                <a:cubicBezTo>
                  <a:pt x="2194" y="393"/>
                  <a:pt x="2194" y="393"/>
                  <a:pt x="2194" y="393"/>
                </a:cubicBezTo>
                <a:cubicBezTo>
                  <a:pt x="2191" y="412"/>
                  <a:pt x="2184" y="427"/>
                  <a:pt x="2171" y="436"/>
                </a:cubicBezTo>
                <a:close/>
                <a:moveTo>
                  <a:pt x="2072" y="224"/>
                </a:moveTo>
                <a:cubicBezTo>
                  <a:pt x="2086" y="214"/>
                  <a:pt x="2102" y="209"/>
                  <a:pt x="2122" y="209"/>
                </a:cubicBezTo>
                <a:cubicBezTo>
                  <a:pt x="2138" y="209"/>
                  <a:pt x="2151" y="212"/>
                  <a:pt x="2161" y="218"/>
                </a:cubicBezTo>
                <a:cubicBezTo>
                  <a:pt x="2171" y="225"/>
                  <a:pt x="2179" y="233"/>
                  <a:pt x="2184" y="244"/>
                </a:cubicBezTo>
                <a:cubicBezTo>
                  <a:pt x="2190" y="255"/>
                  <a:pt x="2194" y="266"/>
                  <a:pt x="2196" y="279"/>
                </a:cubicBezTo>
                <a:cubicBezTo>
                  <a:pt x="2197" y="288"/>
                  <a:pt x="2197" y="298"/>
                  <a:pt x="2197" y="307"/>
                </a:cubicBezTo>
                <a:cubicBezTo>
                  <a:pt x="2033" y="307"/>
                  <a:pt x="2033" y="307"/>
                  <a:pt x="2033" y="307"/>
                </a:cubicBezTo>
                <a:cubicBezTo>
                  <a:pt x="2034" y="292"/>
                  <a:pt x="2037" y="277"/>
                  <a:pt x="2042" y="264"/>
                </a:cubicBezTo>
                <a:cubicBezTo>
                  <a:pt x="2049" y="247"/>
                  <a:pt x="2059" y="234"/>
                  <a:pt x="2072" y="224"/>
                </a:cubicBezTo>
                <a:close/>
                <a:moveTo>
                  <a:pt x="7724" y="79"/>
                </a:moveTo>
                <a:cubicBezTo>
                  <a:pt x="7794" y="79"/>
                  <a:pt x="7794" y="79"/>
                  <a:pt x="7794" y="79"/>
                </a:cubicBezTo>
                <a:cubicBezTo>
                  <a:pt x="7794" y="484"/>
                  <a:pt x="7794" y="484"/>
                  <a:pt x="7794" y="484"/>
                </a:cubicBezTo>
                <a:cubicBezTo>
                  <a:pt x="7743" y="484"/>
                  <a:pt x="7743" y="484"/>
                  <a:pt x="7743" y="484"/>
                </a:cubicBezTo>
                <a:cubicBezTo>
                  <a:pt x="7743" y="149"/>
                  <a:pt x="7743" y="149"/>
                  <a:pt x="7743" y="149"/>
                </a:cubicBezTo>
                <a:cubicBezTo>
                  <a:pt x="7604" y="433"/>
                  <a:pt x="7604" y="433"/>
                  <a:pt x="7604" y="433"/>
                </a:cubicBezTo>
                <a:cubicBezTo>
                  <a:pt x="7570" y="433"/>
                  <a:pt x="7570" y="433"/>
                  <a:pt x="7570" y="433"/>
                </a:cubicBezTo>
                <a:cubicBezTo>
                  <a:pt x="7428" y="145"/>
                  <a:pt x="7428" y="145"/>
                  <a:pt x="7428" y="145"/>
                </a:cubicBezTo>
                <a:cubicBezTo>
                  <a:pt x="7428" y="484"/>
                  <a:pt x="7428" y="484"/>
                  <a:pt x="7428" y="484"/>
                </a:cubicBezTo>
                <a:cubicBezTo>
                  <a:pt x="7378" y="484"/>
                  <a:pt x="7378" y="484"/>
                  <a:pt x="7378" y="484"/>
                </a:cubicBezTo>
                <a:cubicBezTo>
                  <a:pt x="7378" y="79"/>
                  <a:pt x="7378" y="79"/>
                  <a:pt x="7378" y="79"/>
                </a:cubicBezTo>
                <a:cubicBezTo>
                  <a:pt x="7450" y="79"/>
                  <a:pt x="7450" y="79"/>
                  <a:pt x="7450" y="79"/>
                </a:cubicBezTo>
                <a:cubicBezTo>
                  <a:pt x="7587" y="354"/>
                  <a:pt x="7587" y="354"/>
                  <a:pt x="7587" y="354"/>
                </a:cubicBezTo>
                <a:lnTo>
                  <a:pt x="7724" y="79"/>
                </a:lnTo>
                <a:close/>
                <a:moveTo>
                  <a:pt x="9735" y="265"/>
                </a:moveTo>
                <a:cubicBezTo>
                  <a:pt x="9727" y="282"/>
                  <a:pt x="9723" y="304"/>
                  <a:pt x="9723" y="329"/>
                </a:cubicBezTo>
                <a:cubicBezTo>
                  <a:pt x="9723" y="353"/>
                  <a:pt x="9727" y="374"/>
                  <a:pt x="9734" y="392"/>
                </a:cubicBezTo>
                <a:cubicBezTo>
                  <a:pt x="9742" y="409"/>
                  <a:pt x="9752" y="423"/>
                  <a:pt x="9766" y="432"/>
                </a:cubicBezTo>
                <a:cubicBezTo>
                  <a:pt x="9779" y="442"/>
                  <a:pt x="9794" y="447"/>
                  <a:pt x="9811" y="447"/>
                </a:cubicBezTo>
                <a:cubicBezTo>
                  <a:pt x="9835" y="447"/>
                  <a:pt x="9853" y="441"/>
                  <a:pt x="9866" y="429"/>
                </a:cubicBezTo>
                <a:cubicBezTo>
                  <a:pt x="9878" y="418"/>
                  <a:pt x="9884" y="401"/>
                  <a:pt x="9884" y="380"/>
                </a:cubicBezTo>
                <a:cubicBezTo>
                  <a:pt x="9936" y="380"/>
                  <a:pt x="9936" y="380"/>
                  <a:pt x="9936" y="380"/>
                </a:cubicBezTo>
                <a:cubicBezTo>
                  <a:pt x="9936" y="402"/>
                  <a:pt x="9931" y="421"/>
                  <a:pt x="9921" y="438"/>
                </a:cubicBezTo>
                <a:cubicBezTo>
                  <a:pt x="9911" y="455"/>
                  <a:pt x="9896" y="468"/>
                  <a:pt x="9878" y="478"/>
                </a:cubicBezTo>
                <a:cubicBezTo>
                  <a:pt x="9859" y="487"/>
                  <a:pt x="9837" y="492"/>
                  <a:pt x="9812" y="492"/>
                </a:cubicBezTo>
                <a:cubicBezTo>
                  <a:pt x="9787" y="492"/>
                  <a:pt x="9764" y="485"/>
                  <a:pt x="9743" y="472"/>
                </a:cubicBezTo>
                <a:cubicBezTo>
                  <a:pt x="9721" y="459"/>
                  <a:pt x="9704" y="440"/>
                  <a:pt x="9691" y="416"/>
                </a:cubicBezTo>
                <a:cubicBezTo>
                  <a:pt x="9678" y="391"/>
                  <a:pt x="9671" y="363"/>
                  <a:pt x="9671" y="329"/>
                </a:cubicBezTo>
                <a:cubicBezTo>
                  <a:pt x="9671" y="295"/>
                  <a:pt x="9678" y="266"/>
                  <a:pt x="9691" y="242"/>
                </a:cubicBezTo>
                <a:cubicBezTo>
                  <a:pt x="9704" y="218"/>
                  <a:pt x="9721" y="200"/>
                  <a:pt x="9743" y="187"/>
                </a:cubicBezTo>
                <a:cubicBezTo>
                  <a:pt x="9764" y="174"/>
                  <a:pt x="9787" y="168"/>
                  <a:pt x="9812" y="168"/>
                </a:cubicBezTo>
                <a:cubicBezTo>
                  <a:pt x="9829" y="168"/>
                  <a:pt x="9845" y="171"/>
                  <a:pt x="9859" y="176"/>
                </a:cubicBezTo>
                <a:cubicBezTo>
                  <a:pt x="9873" y="181"/>
                  <a:pt x="9885" y="188"/>
                  <a:pt x="9895" y="198"/>
                </a:cubicBezTo>
                <a:cubicBezTo>
                  <a:pt x="9906" y="207"/>
                  <a:pt x="9914" y="217"/>
                  <a:pt x="9921" y="229"/>
                </a:cubicBezTo>
                <a:cubicBezTo>
                  <a:pt x="9928" y="241"/>
                  <a:pt x="9933" y="253"/>
                  <a:pt x="9936" y="266"/>
                </a:cubicBezTo>
                <a:cubicBezTo>
                  <a:pt x="9884" y="271"/>
                  <a:pt x="9884" y="271"/>
                  <a:pt x="9884" y="271"/>
                </a:cubicBezTo>
                <a:cubicBezTo>
                  <a:pt x="9879" y="253"/>
                  <a:pt x="9870" y="239"/>
                  <a:pt x="9857" y="228"/>
                </a:cubicBezTo>
                <a:cubicBezTo>
                  <a:pt x="9845" y="218"/>
                  <a:pt x="9829" y="212"/>
                  <a:pt x="9811" y="212"/>
                </a:cubicBezTo>
                <a:cubicBezTo>
                  <a:pt x="9796" y="212"/>
                  <a:pt x="9782" y="217"/>
                  <a:pt x="9768" y="226"/>
                </a:cubicBezTo>
                <a:cubicBezTo>
                  <a:pt x="9755" y="234"/>
                  <a:pt x="9744" y="247"/>
                  <a:pt x="9735" y="265"/>
                </a:cubicBezTo>
                <a:close/>
                <a:moveTo>
                  <a:pt x="9529" y="436"/>
                </a:moveTo>
                <a:cubicBezTo>
                  <a:pt x="9516" y="446"/>
                  <a:pt x="9499" y="451"/>
                  <a:pt x="9479" y="451"/>
                </a:cubicBezTo>
                <a:cubicBezTo>
                  <a:pt x="9459" y="451"/>
                  <a:pt x="9443" y="446"/>
                  <a:pt x="9429" y="436"/>
                </a:cubicBezTo>
                <a:cubicBezTo>
                  <a:pt x="9416" y="426"/>
                  <a:pt x="9406" y="413"/>
                  <a:pt x="9400" y="396"/>
                </a:cubicBezTo>
                <a:cubicBezTo>
                  <a:pt x="9393" y="379"/>
                  <a:pt x="9390" y="360"/>
                  <a:pt x="9390" y="338"/>
                </a:cubicBezTo>
                <a:cubicBezTo>
                  <a:pt x="9604" y="338"/>
                  <a:pt x="9604" y="338"/>
                  <a:pt x="9604" y="338"/>
                </a:cubicBezTo>
                <a:cubicBezTo>
                  <a:pt x="9606" y="317"/>
                  <a:pt x="9604" y="296"/>
                  <a:pt x="9600" y="275"/>
                </a:cubicBezTo>
                <a:cubicBezTo>
                  <a:pt x="9596" y="255"/>
                  <a:pt x="9589" y="237"/>
                  <a:pt x="9579" y="221"/>
                </a:cubicBezTo>
                <a:cubicBezTo>
                  <a:pt x="9569" y="204"/>
                  <a:pt x="9556" y="192"/>
                  <a:pt x="9539" y="182"/>
                </a:cubicBezTo>
                <a:cubicBezTo>
                  <a:pt x="9523" y="173"/>
                  <a:pt x="9503" y="168"/>
                  <a:pt x="9479" y="168"/>
                </a:cubicBezTo>
                <a:cubicBezTo>
                  <a:pt x="9452" y="168"/>
                  <a:pt x="9428" y="174"/>
                  <a:pt x="9407" y="187"/>
                </a:cubicBezTo>
                <a:cubicBezTo>
                  <a:pt x="9386" y="200"/>
                  <a:pt x="9370" y="219"/>
                  <a:pt x="9358" y="243"/>
                </a:cubicBezTo>
                <a:cubicBezTo>
                  <a:pt x="9346" y="268"/>
                  <a:pt x="9340" y="297"/>
                  <a:pt x="9340" y="331"/>
                </a:cubicBezTo>
                <a:cubicBezTo>
                  <a:pt x="9340" y="362"/>
                  <a:pt x="9346" y="390"/>
                  <a:pt x="9358" y="415"/>
                </a:cubicBezTo>
                <a:cubicBezTo>
                  <a:pt x="9370" y="439"/>
                  <a:pt x="9387" y="458"/>
                  <a:pt x="9408" y="472"/>
                </a:cubicBezTo>
                <a:cubicBezTo>
                  <a:pt x="9429" y="485"/>
                  <a:pt x="9452" y="492"/>
                  <a:pt x="9479" y="492"/>
                </a:cubicBezTo>
                <a:cubicBezTo>
                  <a:pt x="9501" y="492"/>
                  <a:pt x="9521" y="488"/>
                  <a:pt x="9539" y="480"/>
                </a:cubicBezTo>
                <a:cubicBezTo>
                  <a:pt x="9557" y="472"/>
                  <a:pt x="9571" y="461"/>
                  <a:pt x="9583" y="446"/>
                </a:cubicBezTo>
                <a:cubicBezTo>
                  <a:pt x="9594" y="431"/>
                  <a:pt x="9601" y="414"/>
                  <a:pt x="9605" y="393"/>
                </a:cubicBezTo>
                <a:cubicBezTo>
                  <a:pt x="9552" y="393"/>
                  <a:pt x="9552" y="393"/>
                  <a:pt x="9552" y="393"/>
                </a:cubicBezTo>
                <a:cubicBezTo>
                  <a:pt x="9549" y="412"/>
                  <a:pt x="9542" y="427"/>
                  <a:pt x="9529" y="436"/>
                </a:cubicBezTo>
                <a:close/>
                <a:moveTo>
                  <a:pt x="9430" y="224"/>
                </a:moveTo>
                <a:cubicBezTo>
                  <a:pt x="9443" y="214"/>
                  <a:pt x="9460" y="209"/>
                  <a:pt x="9480" y="209"/>
                </a:cubicBezTo>
                <a:cubicBezTo>
                  <a:pt x="9496" y="209"/>
                  <a:pt x="9508" y="212"/>
                  <a:pt x="9519" y="218"/>
                </a:cubicBezTo>
                <a:cubicBezTo>
                  <a:pt x="9529" y="225"/>
                  <a:pt x="9537" y="233"/>
                  <a:pt x="9542" y="244"/>
                </a:cubicBezTo>
                <a:cubicBezTo>
                  <a:pt x="9548" y="255"/>
                  <a:pt x="9552" y="266"/>
                  <a:pt x="9554" y="279"/>
                </a:cubicBezTo>
                <a:cubicBezTo>
                  <a:pt x="9555" y="288"/>
                  <a:pt x="9555" y="298"/>
                  <a:pt x="9555" y="307"/>
                </a:cubicBezTo>
                <a:cubicBezTo>
                  <a:pt x="9391" y="307"/>
                  <a:pt x="9391" y="307"/>
                  <a:pt x="9391" y="307"/>
                </a:cubicBezTo>
                <a:cubicBezTo>
                  <a:pt x="9392" y="292"/>
                  <a:pt x="9395" y="277"/>
                  <a:pt x="9400" y="264"/>
                </a:cubicBezTo>
                <a:cubicBezTo>
                  <a:pt x="9407" y="247"/>
                  <a:pt x="9417" y="234"/>
                  <a:pt x="9430" y="224"/>
                </a:cubicBezTo>
                <a:close/>
                <a:moveTo>
                  <a:pt x="9050" y="440"/>
                </a:moveTo>
                <a:cubicBezTo>
                  <a:pt x="9057" y="476"/>
                  <a:pt x="9057" y="476"/>
                  <a:pt x="9057" y="476"/>
                </a:cubicBezTo>
                <a:cubicBezTo>
                  <a:pt x="9046" y="481"/>
                  <a:pt x="9035" y="485"/>
                  <a:pt x="9025" y="488"/>
                </a:cubicBezTo>
                <a:cubicBezTo>
                  <a:pt x="9014" y="491"/>
                  <a:pt x="9002" y="492"/>
                  <a:pt x="8991" y="492"/>
                </a:cubicBezTo>
                <a:cubicBezTo>
                  <a:pt x="8974" y="492"/>
                  <a:pt x="8959" y="489"/>
                  <a:pt x="8946" y="482"/>
                </a:cubicBezTo>
                <a:cubicBezTo>
                  <a:pt x="8932" y="476"/>
                  <a:pt x="8922" y="466"/>
                  <a:pt x="8914" y="453"/>
                </a:cubicBezTo>
                <a:cubicBezTo>
                  <a:pt x="8906" y="440"/>
                  <a:pt x="8902" y="424"/>
                  <a:pt x="8902" y="405"/>
                </a:cubicBezTo>
                <a:cubicBezTo>
                  <a:pt x="8902" y="211"/>
                  <a:pt x="8902" y="211"/>
                  <a:pt x="8902" y="211"/>
                </a:cubicBezTo>
                <a:cubicBezTo>
                  <a:pt x="8853" y="211"/>
                  <a:pt x="8853" y="211"/>
                  <a:pt x="8853" y="211"/>
                </a:cubicBezTo>
                <a:cubicBezTo>
                  <a:pt x="8853" y="176"/>
                  <a:pt x="8853" y="176"/>
                  <a:pt x="8853" y="176"/>
                </a:cubicBezTo>
                <a:cubicBezTo>
                  <a:pt x="8902" y="176"/>
                  <a:pt x="8902" y="176"/>
                  <a:pt x="8902" y="176"/>
                </a:cubicBezTo>
                <a:cubicBezTo>
                  <a:pt x="8902" y="90"/>
                  <a:pt x="8902" y="90"/>
                  <a:pt x="8902" y="90"/>
                </a:cubicBezTo>
                <a:cubicBezTo>
                  <a:pt x="8952" y="90"/>
                  <a:pt x="8952" y="90"/>
                  <a:pt x="8952" y="90"/>
                </a:cubicBezTo>
                <a:cubicBezTo>
                  <a:pt x="8952" y="176"/>
                  <a:pt x="8952" y="176"/>
                  <a:pt x="8952" y="176"/>
                </a:cubicBezTo>
                <a:cubicBezTo>
                  <a:pt x="9050" y="176"/>
                  <a:pt x="9050" y="176"/>
                  <a:pt x="9050" y="176"/>
                </a:cubicBezTo>
                <a:cubicBezTo>
                  <a:pt x="9050" y="211"/>
                  <a:pt x="9050" y="211"/>
                  <a:pt x="9050" y="211"/>
                </a:cubicBezTo>
                <a:cubicBezTo>
                  <a:pt x="8952" y="211"/>
                  <a:pt x="8952" y="211"/>
                  <a:pt x="8952" y="211"/>
                </a:cubicBezTo>
                <a:cubicBezTo>
                  <a:pt x="8952" y="404"/>
                  <a:pt x="8952" y="404"/>
                  <a:pt x="8952" y="404"/>
                </a:cubicBezTo>
                <a:cubicBezTo>
                  <a:pt x="8952" y="436"/>
                  <a:pt x="8967" y="451"/>
                  <a:pt x="8997" y="451"/>
                </a:cubicBezTo>
                <a:cubicBezTo>
                  <a:pt x="9005" y="451"/>
                  <a:pt x="9014" y="451"/>
                  <a:pt x="9022" y="449"/>
                </a:cubicBezTo>
                <a:cubicBezTo>
                  <a:pt x="9031" y="447"/>
                  <a:pt x="9040" y="444"/>
                  <a:pt x="9050" y="440"/>
                </a:cubicBezTo>
                <a:close/>
                <a:moveTo>
                  <a:pt x="9290" y="171"/>
                </a:moveTo>
                <a:cubicBezTo>
                  <a:pt x="9296" y="172"/>
                  <a:pt x="9302" y="174"/>
                  <a:pt x="9307" y="176"/>
                </a:cubicBezTo>
                <a:cubicBezTo>
                  <a:pt x="9304" y="225"/>
                  <a:pt x="9304" y="225"/>
                  <a:pt x="9304" y="225"/>
                </a:cubicBezTo>
                <a:cubicBezTo>
                  <a:pt x="9298" y="223"/>
                  <a:pt x="9292" y="222"/>
                  <a:pt x="9284" y="220"/>
                </a:cubicBezTo>
                <a:cubicBezTo>
                  <a:pt x="9277" y="219"/>
                  <a:pt x="9271" y="218"/>
                  <a:pt x="9265" y="218"/>
                </a:cubicBezTo>
                <a:cubicBezTo>
                  <a:pt x="9247" y="218"/>
                  <a:pt x="9232" y="223"/>
                  <a:pt x="9221" y="234"/>
                </a:cubicBezTo>
                <a:cubicBezTo>
                  <a:pt x="9210" y="244"/>
                  <a:pt x="9202" y="259"/>
                  <a:pt x="9197" y="278"/>
                </a:cubicBezTo>
                <a:cubicBezTo>
                  <a:pt x="9192" y="297"/>
                  <a:pt x="9189" y="319"/>
                  <a:pt x="9189" y="345"/>
                </a:cubicBezTo>
                <a:cubicBezTo>
                  <a:pt x="9189" y="484"/>
                  <a:pt x="9189" y="484"/>
                  <a:pt x="9189" y="484"/>
                </a:cubicBezTo>
                <a:cubicBezTo>
                  <a:pt x="9139" y="484"/>
                  <a:pt x="9139" y="484"/>
                  <a:pt x="9139" y="484"/>
                </a:cubicBezTo>
                <a:cubicBezTo>
                  <a:pt x="9139" y="175"/>
                  <a:pt x="9139" y="175"/>
                  <a:pt x="9139" y="175"/>
                </a:cubicBezTo>
                <a:cubicBezTo>
                  <a:pt x="9189" y="175"/>
                  <a:pt x="9189" y="175"/>
                  <a:pt x="9189" y="175"/>
                </a:cubicBezTo>
                <a:cubicBezTo>
                  <a:pt x="9189" y="235"/>
                  <a:pt x="9189" y="235"/>
                  <a:pt x="9189" y="235"/>
                </a:cubicBezTo>
                <a:cubicBezTo>
                  <a:pt x="9196" y="215"/>
                  <a:pt x="9206" y="200"/>
                  <a:pt x="9218" y="189"/>
                </a:cubicBezTo>
                <a:cubicBezTo>
                  <a:pt x="9233" y="176"/>
                  <a:pt x="9250" y="170"/>
                  <a:pt x="9271" y="170"/>
                </a:cubicBezTo>
                <a:cubicBezTo>
                  <a:pt x="9278" y="170"/>
                  <a:pt x="9284" y="170"/>
                  <a:pt x="9290" y="171"/>
                </a:cubicBezTo>
                <a:close/>
                <a:moveTo>
                  <a:pt x="11128" y="0"/>
                </a:moveTo>
                <a:cubicBezTo>
                  <a:pt x="11179" y="0"/>
                  <a:pt x="11179" y="0"/>
                  <a:pt x="11179" y="0"/>
                </a:cubicBezTo>
                <a:cubicBezTo>
                  <a:pt x="11179" y="563"/>
                  <a:pt x="11179" y="563"/>
                  <a:pt x="11179" y="563"/>
                </a:cubicBezTo>
                <a:cubicBezTo>
                  <a:pt x="11128" y="563"/>
                  <a:pt x="11128" y="563"/>
                  <a:pt x="11128" y="563"/>
                </a:cubicBezTo>
                <a:lnTo>
                  <a:pt x="11128" y="0"/>
                </a:lnTo>
                <a:close/>
                <a:moveTo>
                  <a:pt x="10581" y="440"/>
                </a:moveTo>
                <a:cubicBezTo>
                  <a:pt x="10588" y="476"/>
                  <a:pt x="10588" y="476"/>
                  <a:pt x="10588" y="476"/>
                </a:cubicBezTo>
                <a:cubicBezTo>
                  <a:pt x="10577" y="481"/>
                  <a:pt x="10566" y="485"/>
                  <a:pt x="10555" y="488"/>
                </a:cubicBezTo>
                <a:cubicBezTo>
                  <a:pt x="10544" y="491"/>
                  <a:pt x="10533" y="492"/>
                  <a:pt x="10521" y="492"/>
                </a:cubicBezTo>
                <a:cubicBezTo>
                  <a:pt x="10504" y="492"/>
                  <a:pt x="10489" y="489"/>
                  <a:pt x="10476" y="482"/>
                </a:cubicBezTo>
                <a:cubicBezTo>
                  <a:pt x="10463" y="476"/>
                  <a:pt x="10452" y="466"/>
                  <a:pt x="10444" y="453"/>
                </a:cubicBezTo>
                <a:cubicBezTo>
                  <a:pt x="10437" y="440"/>
                  <a:pt x="10433" y="424"/>
                  <a:pt x="10433" y="405"/>
                </a:cubicBezTo>
                <a:cubicBezTo>
                  <a:pt x="10433" y="211"/>
                  <a:pt x="10433" y="211"/>
                  <a:pt x="10433" y="211"/>
                </a:cubicBezTo>
                <a:cubicBezTo>
                  <a:pt x="10383" y="211"/>
                  <a:pt x="10383" y="211"/>
                  <a:pt x="10383" y="211"/>
                </a:cubicBezTo>
                <a:cubicBezTo>
                  <a:pt x="10383" y="176"/>
                  <a:pt x="10383" y="176"/>
                  <a:pt x="10383" y="176"/>
                </a:cubicBezTo>
                <a:cubicBezTo>
                  <a:pt x="10433" y="176"/>
                  <a:pt x="10433" y="176"/>
                  <a:pt x="10433" y="176"/>
                </a:cubicBezTo>
                <a:cubicBezTo>
                  <a:pt x="10433" y="90"/>
                  <a:pt x="10433" y="90"/>
                  <a:pt x="10433" y="90"/>
                </a:cubicBezTo>
                <a:cubicBezTo>
                  <a:pt x="10482" y="90"/>
                  <a:pt x="10482" y="90"/>
                  <a:pt x="10482" y="90"/>
                </a:cubicBezTo>
                <a:cubicBezTo>
                  <a:pt x="10482" y="176"/>
                  <a:pt x="10482" y="176"/>
                  <a:pt x="10482" y="176"/>
                </a:cubicBezTo>
                <a:cubicBezTo>
                  <a:pt x="10580" y="176"/>
                  <a:pt x="10580" y="176"/>
                  <a:pt x="10580" y="176"/>
                </a:cubicBezTo>
                <a:cubicBezTo>
                  <a:pt x="10580" y="211"/>
                  <a:pt x="10580" y="211"/>
                  <a:pt x="10580" y="211"/>
                </a:cubicBezTo>
                <a:cubicBezTo>
                  <a:pt x="10482" y="211"/>
                  <a:pt x="10482" y="211"/>
                  <a:pt x="10482" y="211"/>
                </a:cubicBezTo>
                <a:cubicBezTo>
                  <a:pt x="10482" y="404"/>
                  <a:pt x="10482" y="404"/>
                  <a:pt x="10482" y="404"/>
                </a:cubicBezTo>
                <a:cubicBezTo>
                  <a:pt x="10482" y="436"/>
                  <a:pt x="10497" y="451"/>
                  <a:pt x="10527" y="451"/>
                </a:cubicBezTo>
                <a:cubicBezTo>
                  <a:pt x="10536" y="451"/>
                  <a:pt x="10544" y="451"/>
                  <a:pt x="10553" y="449"/>
                </a:cubicBezTo>
                <a:cubicBezTo>
                  <a:pt x="10561" y="447"/>
                  <a:pt x="10570" y="444"/>
                  <a:pt x="10581" y="440"/>
                </a:cubicBezTo>
                <a:close/>
                <a:moveTo>
                  <a:pt x="10292" y="231"/>
                </a:moveTo>
                <a:cubicBezTo>
                  <a:pt x="10301" y="251"/>
                  <a:pt x="10306" y="275"/>
                  <a:pt x="10306" y="303"/>
                </a:cubicBezTo>
                <a:cubicBezTo>
                  <a:pt x="10306" y="484"/>
                  <a:pt x="10306" y="484"/>
                  <a:pt x="10306" y="484"/>
                </a:cubicBezTo>
                <a:cubicBezTo>
                  <a:pt x="10256" y="484"/>
                  <a:pt x="10256" y="484"/>
                  <a:pt x="10256" y="484"/>
                </a:cubicBezTo>
                <a:cubicBezTo>
                  <a:pt x="10256" y="303"/>
                  <a:pt x="10256" y="303"/>
                  <a:pt x="10256" y="303"/>
                </a:cubicBezTo>
                <a:cubicBezTo>
                  <a:pt x="10256" y="273"/>
                  <a:pt x="10249" y="251"/>
                  <a:pt x="10235" y="236"/>
                </a:cubicBezTo>
                <a:cubicBezTo>
                  <a:pt x="10221" y="220"/>
                  <a:pt x="10202" y="212"/>
                  <a:pt x="10178" y="212"/>
                </a:cubicBezTo>
                <a:cubicBezTo>
                  <a:pt x="10159" y="212"/>
                  <a:pt x="10143" y="218"/>
                  <a:pt x="10129" y="228"/>
                </a:cubicBezTo>
                <a:cubicBezTo>
                  <a:pt x="10116" y="238"/>
                  <a:pt x="10105" y="252"/>
                  <a:pt x="10098" y="271"/>
                </a:cubicBezTo>
                <a:cubicBezTo>
                  <a:pt x="10091" y="290"/>
                  <a:pt x="10087" y="312"/>
                  <a:pt x="10087" y="338"/>
                </a:cubicBezTo>
                <a:cubicBezTo>
                  <a:pt x="10087" y="484"/>
                  <a:pt x="10087" y="484"/>
                  <a:pt x="10087" y="484"/>
                </a:cubicBezTo>
                <a:cubicBezTo>
                  <a:pt x="10037" y="484"/>
                  <a:pt x="10037" y="484"/>
                  <a:pt x="10037" y="484"/>
                </a:cubicBezTo>
                <a:cubicBezTo>
                  <a:pt x="10037" y="44"/>
                  <a:pt x="10037" y="44"/>
                  <a:pt x="10037" y="44"/>
                </a:cubicBezTo>
                <a:cubicBezTo>
                  <a:pt x="10087" y="44"/>
                  <a:pt x="10087" y="44"/>
                  <a:pt x="10087" y="44"/>
                </a:cubicBezTo>
                <a:cubicBezTo>
                  <a:pt x="10087" y="236"/>
                  <a:pt x="10087" y="236"/>
                  <a:pt x="10087" y="236"/>
                </a:cubicBezTo>
                <a:cubicBezTo>
                  <a:pt x="10096" y="216"/>
                  <a:pt x="10108" y="200"/>
                  <a:pt x="10123" y="188"/>
                </a:cubicBezTo>
                <a:cubicBezTo>
                  <a:pt x="10142" y="175"/>
                  <a:pt x="10164" y="168"/>
                  <a:pt x="10190" y="168"/>
                </a:cubicBezTo>
                <a:cubicBezTo>
                  <a:pt x="10214" y="168"/>
                  <a:pt x="10235" y="173"/>
                  <a:pt x="10252" y="184"/>
                </a:cubicBezTo>
                <a:cubicBezTo>
                  <a:pt x="10270" y="195"/>
                  <a:pt x="10283" y="211"/>
                  <a:pt x="10292" y="231"/>
                </a:cubicBezTo>
                <a:close/>
                <a:moveTo>
                  <a:pt x="8170" y="353"/>
                </a:moveTo>
                <a:cubicBezTo>
                  <a:pt x="8225" y="353"/>
                  <a:pt x="8225" y="353"/>
                  <a:pt x="8225" y="353"/>
                </a:cubicBezTo>
                <a:cubicBezTo>
                  <a:pt x="8225" y="382"/>
                  <a:pt x="8219" y="407"/>
                  <a:pt x="8205" y="427"/>
                </a:cubicBezTo>
                <a:cubicBezTo>
                  <a:pt x="8192" y="448"/>
                  <a:pt x="8173" y="464"/>
                  <a:pt x="8149" y="475"/>
                </a:cubicBezTo>
                <a:cubicBezTo>
                  <a:pt x="8125" y="487"/>
                  <a:pt x="8097" y="492"/>
                  <a:pt x="8066" y="492"/>
                </a:cubicBezTo>
                <a:cubicBezTo>
                  <a:pt x="8030" y="492"/>
                  <a:pt x="7999" y="483"/>
                  <a:pt x="7973" y="465"/>
                </a:cubicBezTo>
                <a:cubicBezTo>
                  <a:pt x="7948" y="447"/>
                  <a:pt x="7928" y="422"/>
                  <a:pt x="7914" y="390"/>
                </a:cubicBezTo>
                <a:cubicBezTo>
                  <a:pt x="7900" y="358"/>
                  <a:pt x="7893" y="321"/>
                  <a:pt x="7893" y="279"/>
                </a:cubicBezTo>
                <a:cubicBezTo>
                  <a:pt x="7893" y="234"/>
                  <a:pt x="7900" y="196"/>
                  <a:pt x="7915" y="165"/>
                </a:cubicBezTo>
                <a:cubicBezTo>
                  <a:pt x="7931" y="135"/>
                  <a:pt x="7951" y="111"/>
                  <a:pt x="7977" y="95"/>
                </a:cubicBezTo>
                <a:cubicBezTo>
                  <a:pt x="8004" y="80"/>
                  <a:pt x="8033" y="72"/>
                  <a:pt x="8066" y="72"/>
                </a:cubicBezTo>
                <a:cubicBezTo>
                  <a:pt x="8109" y="72"/>
                  <a:pt x="8144" y="82"/>
                  <a:pt x="8170" y="104"/>
                </a:cubicBezTo>
                <a:cubicBezTo>
                  <a:pt x="8197" y="126"/>
                  <a:pt x="8215" y="154"/>
                  <a:pt x="8225" y="189"/>
                </a:cubicBezTo>
                <a:cubicBezTo>
                  <a:pt x="8170" y="200"/>
                  <a:pt x="8170" y="200"/>
                  <a:pt x="8170" y="200"/>
                </a:cubicBezTo>
                <a:cubicBezTo>
                  <a:pt x="8162" y="174"/>
                  <a:pt x="8149" y="154"/>
                  <a:pt x="8130" y="139"/>
                </a:cubicBezTo>
                <a:cubicBezTo>
                  <a:pt x="8112" y="124"/>
                  <a:pt x="8090" y="117"/>
                  <a:pt x="8066" y="117"/>
                </a:cubicBezTo>
                <a:cubicBezTo>
                  <a:pt x="8044" y="117"/>
                  <a:pt x="8025" y="123"/>
                  <a:pt x="8007" y="135"/>
                </a:cubicBezTo>
                <a:cubicBezTo>
                  <a:pt x="7989" y="147"/>
                  <a:pt x="7974" y="165"/>
                  <a:pt x="7963" y="190"/>
                </a:cubicBezTo>
                <a:cubicBezTo>
                  <a:pt x="7952" y="214"/>
                  <a:pt x="7947" y="243"/>
                  <a:pt x="7947" y="279"/>
                </a:cubicBezTo>
                <a:cubicBezTo>
                  <a:pt x="7947" y="311"/>
                  <a:pt x="7951" y="340"/>
                  <a:pt x="7960" y="365"/>
                </a:cubicBezTo>
                <a:cubicBezTo>
                  <a:pt x="7969" y="390"/>
                  <a:pt x="7982" y="410"/>
                  <a:pt x="7999" y="425"/>
                </a:cubicBezTo>
                <a:cubicBezTo>
                  <a:pt x="8017" y="439"/>
                  <a:pt x="8039" y="446"/>
                  <a:pt x="8066" y="446"/>
                </a:cubicBezTo>
                <a:cubicBezTo>
                  <a:pt x="8098" y="446"/>
                  <a:pt x="8123" y="438"/>
                  <a:pt x="8142" y="420"/>
                </a:cubicBezTo>
                <a:cubicBezTo>
                  <a:pt x="8161" y="403"/>
                  <a:pt x="8170" y="381"/>
                  <a:pt x="8170" y="353"/>
                </a:cubicBezTo>
                <a:close/>
                <a:moveTo>
                  <a:pt x="6495" y="79"/>
                </a:moveTo>
                <a:cubicBezTo>
                  <a:pt x="6545" y="79"/>
                  <a:pt x="6545" y="79"/>
                  <a:pt x="6545" y="79"/>
                </a:cubicBezTo>
                <a:cubicBezTo>
                  <a:pt x="6545" y="338"/>
                  <a:pt x="6545" y="338"/>
                  <a:pt x="6545" y="338"/>
                </a:cubicBezTo>
                <a:cubicBezTo>
                  <a:pt x="6545" y="372"/>
                  <a:pt x="6539" y="400"/>
                  <a:pt x="6526" y="423"/>
                </a:cubicBezTo>
                <a:cubicBezTo>
                  <a:pt x="6514" y="446"/>
                  <a:pt x="6496" y="463"/>
                  <a:pt x="6473" y="475"/>
                </a:cubicBezTo>
                <a:cubicBezTo>
                  <a:pt x="6450" y="486"/>
                  <a:pt x="6423" y="492"/>
                  <a:pt x="6391" y="492"/>
                </a:cubicBezTo>
                <a:cubicBezTo>
                  <a:pt x="6360" y="492"/>
                  <a:pt x="6333" y="486"/>
                  <a:pt x="6310" y="475"/>
                </a:cubicBezTo>
                <a:cubicBezTo>
                  <a:pt x="6287" y="463"/>
                  <a:pt x="6269" y="446"/>
                  <a:pt x="6256" y="423"/>
                </a:cubicBezTo>
                <a:cubicBezTo>
                  <a:pt x="6243" y="400"/>
                  <a:pt x="6237" y="372"/>
                  <a:pt x="6237" y="338"/>
                </a:cubicBezTo>
                <a:cubicBezTo>
                  <a:pt x="6237" y="79"/>
                  <a:pt x="6237" y="79"/>
                  <a:pt x="6237" y="79"/>
                </a:cubicBezTo>
                <a:cubicBezTo>
                  <a:pt x="6287" y="79"/>
                  <a:pt x="6287" y="79"/>
                  <a:pt x="6287" y="79"/>
                </a:cubicBezTo>
                <a:cubicBezTo>
                  <a:pt x="6287" y="338"/>
                  <a:pt x="6287" y="338"/>
                  <a:pt x="6287" y="338"/>
                </a:cubicBezTo>
                <a:cubicBezTo>
                  <a:pt x="6287" y="376"/>
                  <a:pt x="6297" y="403"/>
                  <a:pt x="6316" y="420"/>
                </a:cubicBezTo>
                <a:cubicBezTo>
                  <a:pt x="6335" y="437"/>
                  <a:pt x="6360" y="446"/>
                  <a:pt x="6391" y="446"/>
                </a:cubicBezTo>
                <a:cubicBezTo>
                  <a:pt x="6422" y="446"/>
                  <a:pt x="6447" y="437"/>
                  <a:pt x="6466" y="420"/>
                </a:cubicBezTo>
                <a:cubicBezTo>
                  <a:pt x="6485" y="403"/>
                  <a:pt x="6495" y="376"/>
                  <a:pt x="6495" y="338"/>
                </a:cubicBezTo>
                <a:lnTo>
                  <a:pt x="6495" y="79"/>
                </a:lnTo>
                <a:close/>
                <a:moveTo>
                  <a:pt x="8723" y="79"/>
                </a:moveTo>
                <a:cubicBezTo>
                  <a:pt x="8773" y="79"/>
                  <a:pt x="8773" y="79"/>
                  <a:pt x="8773" y="79"/>
                </a:cubicBezTo>
                <a:cubicBezTo>
                  <a:pt x="8773" y="338"/>
                  <a:pt x="8773" y="338"/>
                  <a:pt x="8773" y="338"/>
                </a:cubicBezTo>
                <a:cubicBezTo>
                  <a:pt x="8773" y="372"/>
                  <a:pt x="8767" y="400"/>
                  <a:pt x="8754" y="423"/>
                </a:cubicBezTo>
                <a:cubicBezTo>
                  <a:pt x="8742" y="446"/>
                  <a:pt x="8724" y="463"/>
                  <a:pt x="8701" y="475"/>
                </a:cubicBezTo>
                <a:cubicBezTo>
                  <a:pt x="8678" y="486"/>
                  <a:pt x="8651" y="492"/>
                  <a:pt x="8619" y="492"/>
                </a:cubicBezTo>
                <a:cubicBezTo>
                  <a:pt x="8588" y="492"/>
                  <a:pt x="8561" y="486"/>
                  <a:pt x="8538" y="475"/>
                </a:cubicBezTo>
                <a:cubicBezTo>
                  <a:pt x="8515" y="463"/>
                  <a:pt x="8497" y="446"/>
                  <a:pt x="8484" y="423"/>
                </a:cubicBezTo>
                <a:cubicBezTo>
                  <a:pt x="8471" y="400"/>
                  <a:pt x="8465" y="372"/>
                  <a:pt x="8465" y="338"/>
                </a:cubicBezTo>
                <a:cubicBezTo>
                  <a:pt x="8465" y="79"/>
                  <a:pt x="8465" y="79"/>
                  <a:pt x="8465" y="79"/>
                </a:cubicBezTo>
                <a:cubicBezTo>
                  <a:pt x="8515" y="79"/>
                  <a:pt x="8515" y="79"/>
                  <a:pt x="8515" y="79"/>
                </a:cubicBezTo>
                <a:cubicBezTo>
                  <a:pt x="8515" y="338"/>
                  <a:pt x="8515" y="338"/>
                  <a:pt x="8515" y="338"/>
                </a:cubicBezTo>
                <a:cubicBezTo>
                  <a:pt x="8515" y="376"/>
                  <a:pt x="8525" y="403"/>
                  <a:pt x="8544" y="420"/>
                </a:cubicBezTo>
                <a:cubicBezTo>
                  <a:pt x="8563" y="437"/>
                  <a:pt x="8588" y="446"/>
                  <a:pt x="8619" y="446"/>
                </a:cubicBezTo>
                <a:cubicBezTo>
                  <a:pt x="8650" y="446"/>
                  <a:pt x="8675" y="437"/>
                  <a:pt x="8694" y="420"/>
                </a:cubicBezTo>
                <a:cubicBezTo>
                  <a:pt x="8713" y="403"/>
                  <a:pt x="8723" y="376"/>
                  <a:pt x="8723" y="338"/>
                </a:cubicBezTo>
                <a:lnTo>
                  <a:pt x="8723" y="79"/>
                </a:lnTo>
                <a:close/>
                <a:moveTo>
                  <a:pt x="6073" y="79"/>
                </a:moveTo>
                <a:cubicBezTo>
                  <a:pt x="6123" y="79"/>
                  <a:pt x="6123" y="79"/>
                  <a:pt x="6123" y="79"/>
                </a:cubicBezTo>
                <a:cubicBezTo>
                  <a:pt x="6123" y="338"/>
                  <a:pt x="6123" y="338"/>
                  <a:pt x="6123" y="338"/>
                </a:cubicBezTo>
                <a:cubicBezTo>
                  <a:pt x="6123" y="372"/>
                  <a:pt x="6117" y="400"/>
                  <a:pt x="6104" y="423"/>
                </a:cubicBezTo>
                <a:cubicBezTo>
                  <a:pt x="6092" y="446"/>
                  <a:pt x="6074" y="463"/>
                  <a:pt x="6051" y="475"/>
                </a:cubicBezTo>
                <a:cubicBezTo>
                  <a:pt x="6028" y="486"/>
                  <a:pt x="6001" y="492"/>
                  <a:pt x="5969" y="492"/>
                </a:cubicBezTo>
                <a:cubicBezTo>
                  <a:pt x="5938" y="492"/>
                  <a:pt x="5911" y="486"/>
                  <a:pt x="5888" y="475"/>
                </a:cubicBezTo>
                <a:cubicBezTo>
                  <a:pt x="5865" y="463"/>
                  <a:pt x="5847" y="446"/>
                  <a:pt x="5834" y="423"/>
                </a:cubicBezTo>
                <a:cubicBezTo>
                  <a:pt x="5821" y="400"/>
                  <a:pt x="5815" y="372"/>
                  <a:pt x="5815" y="338"/>
                </a:cubicBezTo>
                <a:cubicBezTo>
                  <a:pt x="5815" y="79"/>
                  <a:pt x="5815" y="79"/>
                  <a:pt x="5815" y="79"/>
                </a:cubicBezTo>
                <a:cubicBezTo>
                  <a:pt x="5865" y="79"/>
                  <a:pt x="5865" y="79"/>
                  <a:pt x="5865" y="79"/>
                </a:cubicBezTo>
                <a:cubicBezTo>
                  <a:pt x="5865" y="338"/>
                  <a:pt x="5865" y="338"/>
                  <a:pt x="5865" y="338"/>
                </a:cubicBezTo>
                <a:cubicBezTo>
                  <a:pt x="5865" y="376"/>
                  <a:pt x="5875" y="403"/>
                  <a:pt x="5894" y="420"/>
                </a:cubicBezTo>
                <a:cubicBezTo>
                  <a:pt x="5913" y="437"/>
                  <a:pt x="5938" y="446"/>
                  <a:pt x="5969" y="446"/>
                </a:cubicBezTo>
                <a:cubicBezTo>
                  <a:pt x="6000" y="446"/>
                  <a:pt x="6025" y="437"/>
                  <a:pt x="6044" y="420"/>
                </a:cubicBezTo>
                <a:cubicBezTo>
                  <a:pt x="6063" y="403"/>
                  <a:pt x="6073" y="376"/>
                  <a:pt x="6073" y="338"/>
                </a:cubicBezTo>
                <a:lnTo>
                  <a:pt x="6073" y="79"/>
                </a:lnTo>
                <a:close/>
                <a:moveTo>
                  <a:pt x="6705" y="437"/>
                </a:moveTo>
                <a:cubicBezTo>
                  <a:pt x="6713" y="447"/>
                  <a:pt x="6717" y="458"/>
                  <a:pt x="6717" y="472"/>
                </a:cubicBezTo>
                <a:cubicBezTo>
                  <a:pt x="6717" y="487"/>
                  <a:pt x="6712" y="503"/>
                  <a:pt x="6703" y="518"/>
                </a:cubicBezTo>
                <a:cubicBezTo>
                  <a:pt x="6693" y="533"/>
                  <a:pt x="6679" y="545"/>
                  <a:pt x="6660" y="555"/>
                </a:cubicBezTo>
                <a:cubicBezTo>
                  <a:pt x="6622" y="536"/>
                  <a:pt x="6622" y="536"/>
                  <a:pt x="6622" y="536"/>
                </a:cubicBezTo>
                <a:cubicBezTo>
                  <a:pt x="6634" y="530"/>
                  <a:pt x="6645" y="523"/>
                  <a:pt x="6653" y="515"/>
                </a:cubicBezTo>
                <a:cubicBezTo>
                  <a:pt x="6662" y="508"/>
                  <a:pt x="6667" y="499"/>
                  <a:pt x="6670" y="488"/>
                </a:cubicBezTo>
                <a:cubicBezTo>
                  <a:pt x="6660" y="487"/>
                  <a:pt x="6653" y="483"/>
                  <a:pt x="6646" y="478"/>
                </a:cubicBezTo>
                <a:cubicBezTo>
                  <a:pt x="6639" y="472"/>
                  <a:pt x="6636" y="465"/>
                  <a:pt x="6636" y="455"/>
                </a:cubicBezTo>
                <a:cubicBezTo>
                  <a:pt x="6636" y="446"/>
                  <a:pt x="6640" y="439"/>
                  <a:pt x="6646" y="432"/>
                </a:cubicBezTo>
                <a:cubicBezTo>
                  <a:pt x="6653" y="426"/>
                  <a:pt x="6662" y="422"/>
                  <a:pt x="6672" y="422"/>
                </a:cubicBezTo>
                <a:cubicBezTo>
                  <a:pt x="6686" y="422"/>
                  <a:pt x="6696" y="427"/>
                  <a:pt x="6705" y="437"/>
                </a:cubicBezTo>
                <a:close/>
                <a:moveTo>
                  <a:pt x="5573" y="437"/>
                </a:moveTo>
                <a:cubicBezTo>
                  <a:pt x="5581" y="447"/>
                  <a:pt x="5585" y="458"/>
                  <a:pt x="5585" y="472"/>
                </a:cubicBezTo>
                <a:cubicBezTo>
                  <a:pt x="5585" y="487"/>
                  <a:pt x="5580" y="503"/>
                  <a:pt x="5571" y="518"/>
                </a:cubicBezTo>
                <a:cubicBezTo>
                  <a:pt x="5561" y="533"/>
                  <a:pt x="5547" y="545"/>
                  <a:pt x="5528" y="555"/>
                </a:cubicBezTo>
                <a:cubicBezTo>
                  <a:pt x="5490" y="536"/>
                  <a:pt x="5490" y="536"/>
                  <a:pt x="5490" y="536"/>
                </a:cubicBezTo>
                <a:cubicBezTo>
                  <a:pt x="5502" y="530"/>
                  <a:pt x="5513" y="523"/>
                  <a:pt x="5521" y="515"/>
                </a:cubicBezTo>
                <a:cubicBezTo>
                  <a:pt x="5530" y="508"/>
                  <a:pt x="5535" y="499"/>
                  <a:pt x="5538" y="488"/>
                </a:cubicBezTo>
                <a:cubicBezTo>
                  <a:pt x="5529" y="487"/>
                  <a:pt x="5521" y="483"/>
                  <a:pt x="5514" y="478"/>
                </a:cubicBezTo>
                <a:cubicBezTo>
                  <a:pt x="5508" y="472"/>
                  <a:pt x="5504" y="465"/>
                  <a:pt x="5504" y="455"/>
                </a:cubicBezTo>
                <a:cubicBezTo>
                  <a:pt x="5504" y="446"/>
                  <a:pt x="5508" y="439"/>
                  <a:pt x="5515" y="432"/>
                </a:cubicBezTo>
                <a:cubicBezTo>
                  <a:pt x="5521" y="426"/>
                  <a:pt x="5530" y="422"/>
                  <a:pt x="5541" y="422"/>
                </a:cubicBezTo>
                <a:cubicBezTo>
                  <a:pt x="5554" y="422"/>
                  <a:pt x="5565" y="427"/>
                  <a:pt x="5573" y="437"/>
                </a:cubicBezTo>
                <a:close/>
                <a:moveTo>
                  <a:pt x="7205" y="79"/>
                </a:moveTo>
                <a:cubicBezTo>
                  <a:pt x="7255" y="79"/>
                  <a:pt x="7255" y="79"/>
                  <a:pt x="7255" y="79"/>
                </a:cubicBezTo>
                <a:cubicBezTo>
                  <a:pt x="7255" y="338"/>
                  <a:pt x="7255" y="338"/>
                  <a:pt x="7255" y="338"/>
                </a:cubicBezTo>
                <a:cubicBezTo>
                  <a:pt x="7255" y="372"/>
                  <a:pt x="7249" y="400"/>
                  <a:pt x="7236" y="423"/>
                </a:cubicBezTo>
                <a:cubicBezTo>
                  <a:pt x="7224" y="446"/>
                  <a:pt x="7206" y="463"/>
                  <a:pt x="7183" y="475"/>
                </a:cubicBezTo>
                <a:cubicBezTo>
                  <a:pt x="7160" y="486"/>
                  <a:pt x="7132" y="492"/>
                  <a:pt x="7101" y="492"/>
                </a:cubicBezTo>
                <a:cubicBezTo>
                  <a:pt x="7070" y="492"/>
                  <a:pt x="7043" y="486"/>
                  <a:pt x="7020" y="475"/>
                </a:cubicBezTo>
                <a:cubicBezTo>
                  <a:pt x="6997" y="463"/>
                  <a:pt x="6979" y="446"/>
                  <a:pt x="6966" y="423"/>
                </a:cubicBezTo>
                <a:cubicBezTo>
                  <a:pt x="6953" y="400"/>
                  <a:pt x="6947" y="372"/>
                  <a:pt x="6947" y="338"/>
                </a:cubicBezTo>
                <a:cubicBezTo>
                  <a:pt x="6947" y="79"/>
                  <a:pt x="6947" y="79"/>
                  <a:pt x="6947" y="79"/>
                </a:cubicBezTo>
                <a:cubicBezTo>
                  <a:pt x="6997" y="79"/>
                  <a:pt x="6997" y="79"/>
                  <a:pt x="6997" y="79"/>
                </a:cubicBezTo>
                <a:cubicBezTo>
                  <a:pt x="6997" y="338"/>
                  <a:pt x="6997" y="338"/>
                  <a:pt x="6997" y="338"/>
                </a:cubicBezTo>
                <a:cubicBezTo>
                  <a:pt x="6997" y="376"/>
                  <a:pt x="7007" y="403"/>
                  <a:pt x="7026" y="420"/>
                </a:cubicBezTo>
                <a:cubicBezTo>
                  <a:pt x="7045" y="437"/>
                  <a:pt x="7070" y="446"/>
                  <a:pt x="7101" y="446"/>
                </a:cubicBezTo>
                <a:cubicBezTo>
                  <a:pt x="7132" y="446"/>
                  <a:pt x="7157" y="437"/>
                  <a:pt x="7176" y="420"/>
                </a:cubicBezTo>
                <a:cubicBezTo>
                  <a:pt x="7195" y="403"/>
                  <a:pt x="7205" y="376"/>
                  <a:pt x="7205" y="338"/>
                </a:cubicBezTo>
                <a:lnTo>
                  <a:pt x="7205" y="79"/>
                </a:lnTo>
                <a:close/>
                <a:moveTo>
                  <a:pt x="13909" y="228"/>
                </a:moveTo>
                <a:cubicBezTo>
                  <a:pt x="13917" y="249"/>
                  <a:pt x="13922" y="273"/>
                  <a:pt x="13922" y="301"/>
                </a:cubicBezTo>
                <a:cubicBezTo>
                  <a:pt x="13922" y="484"/>
                  <a:pt x="13922" y="484"/>
                  <a:pt x="13922" y="484"/>
                </a:cubicBezTo>
                <a:cubicBezTo>
                  <a:pt x="13846" y="484"/>
                  <a:pt x="13846" y="484"/>
                  <a:pt x="13846" y="484"/>
                </a:cubicBezTo>
                <a:cubicBezTo>
                  <a:pt x="13846" y="301"/>
                  <a:pt x="13846" y="301"/>
                  <a:pt x="13846" y="301"/>
                </a:cubicBezTo>
                <a:cubicBezTo>
                  <a:pt x="13846" y="278"/>
                  <a:pt x="13840" y="260"/>
                  <a:pt x="13829" y="248"/>
                </a:cubicBezTo>
                <a:cubicBezTo>
                  <a:pt x="13818" y="236"/>
                  <a:pt x="13803" y="231"/>
                  <a:pt x="13785" y="231"/>
                </a:cubicBezTo>
                <a:cubicBezTo>
                  <a:pt x="13769" y="231"/>
                  <a:pt x="13756" y="235"/>
                  <a:pt x="13744" y="243"/>
                </a:cubicBezTo>
                <a:cubicBezTo>
                  <a:pt x="13733" y="252"/>
                  <a:pt x="13723" y="264"/>
                  <a:pt x="13717" y="281"/>
                </a:cubicBezTo>
                <a:cubicBezTo>
                  <a:pt x="13710" y="298"/>
                  <a:pt x="13707" y="319"/>
                  <a:pt x="13707" y="344"/>
                </a:cubicBezTo>
                <a:cubicBezTo>
                  <a:pt x="13707" y="484"/>
                  <a:pt x="13707" y="484"/>
                  <a:pt x="13707" y="484"/>
                </a:cubicBezTo>
                <a:cubicBezTo>
                  <a:pt x="13630" y="484"/>
                  <a:pt x="13630" y="484"/>
                  <a:pt x="13630" y="484"/>
                </a:cubicBezTo>
                <a:cubicBezTo>
                  <a:pt x="13630" y="171"/>
                  <a:pt x="13630" y="171"/>
                  <a:pt x="13630" y="171"/>
                </a:cubicBezTo>
                <a:cubicBezTo>
                  <a:pt x="13697" y="171"/>
                  <a:pt x="13697" y="171"/>
                  <a:pt x="13697" y="171"/>
                </a:cubicBezTo>
                <a:cubicBezTo>
                  <a:pt x="13705" y="223"/>
                  <a:pt x="13705" y="223"/>
                  <a:pt x="13705" y="223"/>
                </a:cubicBezTo>
                <a:cubicBezTo>
                  <a:pt x="13714" y="206"/>
                  <a:pt x="13726" y="192"/>
                  <a:pt x="13740" y="182"/>
                </a:cubicBezTo>
                <a:cubicBezTo>
                  <a:pt x="13758" y="169"/>
                  <a:pt x="13780" y="162"/>
                  <a:pt x="13805" y="162"/>
                </a:cubicBezTo>
                <a:cubicBezTo>
                  <a:pt x="13831" y="162"/>
                  <a:pt x="13852" y="168"/>
                  <a:pt x="13870" y="179"/>
                </a:cubicBezTo>
                <a:cubicBezTo>
                  <a:pt x="13887" y="191"/>
                  <a:pt x="13900" y="207"/>
                  <a:pt x="13909" y="228"/>
                </a:cubicBezTo>
                <a:close/>
                <a:moveTo>
                  <a:pt x="13303" y="65"/>
                </a:moveTo>
                <a:cubicBezTo>
                  <a:pt x="13379" y="65"/>
                  <a:pt x="13379" y="65"/>
                  <a:pt x="13379" y="65"/>
                </a:cubicBezTo>
                <a:cubicBezTo>
                  <a:pt x="13379" y="326"/>
                  <a:pt x="13379" y="326"/>
                  <a:pt x="13379" y="326"/>
                </a:cubicBezTo>
                <a:cubicBezTo>
                  <a:pt x="13379" y="361"/>
                  <a:pt x="13372" y="392"/>
                  <a:pt x="13359" y="417"/>
                </a:cubicBezTo>
                <a:cubicBezTo>
                  <a:pt x="13345" y="442"/>
                  <a:pt x="13326" y="461"/>
                  <a:pt x="13300" y="474"/>
                </a:cubicBezTo>
                <a:cubicBezTo>
                  <a:pt x="13275" y="487"/>
                  <a:pt x="13245" y="493"/>
                  <a:pt x="13209" y="493"/>
                </a:cubicBezTo>
                <a:cubicBezTo>
                  <a:pt x="13174" y="493"/>
                  <a:pt x="13143" y="487"/>
                  <a:pt x="13118" y="474"/>
                </a:cubicBezTo>
                <a:cubicBezTo>
                  <a:pt x="13093" y="461"/>
                  <a:pt x="13073" y="442"/>
                  <a:pt x="13060" y="417"/>
                </a:cubicBezTo>
                <a:cubicBezTo>
                  <a:pt x="13046" y="392"/>
                  <a:pt x="13039" y="361"/>
                  <a:pt x="13039" y="326"/>
                </a:cubicBezTo>
                <a:cubicBezTo>
                  <a:pt x="13039" y="65"/>
                  <a:pt x="13039" y="65"/>
                  <a:pt x="13039" y="65"/>
                </a:cubicBezTo>
                <a:cubicBezTo>
                  <a:pt x="13116" y="65"/>
                  <a:pt x="13116" y="65"/>
                  <a:pt x="13116" y="65"/>
                </a:cubicBezTo>
                <a:cubicBezTo>
                  <a:pt x="13116" y="326"/>
                  <a:pt x="13116" y="326"/>
                  <a:pt x="13116" y="326"/>
                </a:cubicBezTo>
                <a:cubicBezTo>
                  <a:pt x="13116" y="361"/>
                  <a:pt x="13124" y="385"/>
                  <a:pt x="13142" y="401"/>
                </a:cubicBezTo>
                <a:cubicBezTo>
                  <a:pt x="13159" y="416"/>
                  <a:pt x="13182" y="424"/>
                  <a:pt x="13209" y="424"/>
                </a:cubicBezTo>
                <a:cubicBezTo>
                  <a:pt x="13237" y="424"/>
                  <a:pt x="13259" y="416"/>
                  <a:pt x="13277" y="401"/>
                </a:cubicBezTo>
                <a:cubicBezTo>
                  <a:pt x="13294" y="385"/>
                  <a:pt x="13303" y="361"/>
                  <a:pt x="13303" y="326"/>
                </a:cubicBezTo>
                <a:lnTo>
                  <a:pt x="13303" y="65"/>
                </a:lnTo>
                <a:close/>
                <a:moveTo>
                  <a:pt x="14109" y="41"/>
                </a:moveTo>
                <a:cubicBezTo>
                  <a:pt x="14109" y="484"/>
                  <a:pt x="14109" y="484"/>
                  <a:pt x="14109" y="484"/>
                </a:cubicBezTo>
                <a:cubicBezTo>
                  <a:pt x="14033" y="484"/>
                  <a:pt x="14033" y="484"/>
                  <a:pt x="14033" y="484"/>
                </a:cubicBezTo>
                <a:cubicBezTo>
                  <a:pt x="14033" y="41"/>
                  <a:pt x="14033" y="41"/>
                  <a:pt x="14033" y="41"/>
                </a:cubicBezTo>
                <a:lnTo>
                  <a:pt x="14109" y="41"/>
                </a:lnTo>
                <a:close/>
                <a:moveTo>
                  <a:pt x="13539" y="403"/>
                </a:moveTo>
                <a:cubicBezTo>
                  <a:pt x="13549" y="413"/>
                  <a:pt x="13554" y="425"/>
                  <a:pt x="13554" y="440"/>
                </a:cubicBezTo>
                <a:cubicBezTo>
                  <a:pt x="13554" y="454"/>
                  <a:pt x="13549" y="466"/>
                  <a:pt x="13539" y="476"/>
                </a:cubicBezTo>
                <a:cubicBezTo>
                  <a:pt x="13528" y="485"/>
                  <a:pt x="13515" y="490"/>
                  <a:pt x="13500" y="490"/>
                </a:cubicBezTo>
                <a:cubicBezTo>
                  <a:pt x="13484" y="490"/>
                  <a:pt x="13472" y="485"/>
                  <a:pt x="13462" y="476"/>
                </a:cubicBezTo>
                <a:cubicBezTo>
                  <a:pt x="13452" y="466"/>
                  <a:pt x="13447" y="454"/>
                  <a:pt x="13447" y="440"/>
                </a:cubicBezTo>
                <a:cubicBezTo>
                  <a:pt x="13447" y="425"/>
                  <a:pt x="13452" y="413"/>
                  <a:pt x="13462" y="403"/>
                </a:cubicBezTo>
                <a:cubicBezTo>
                  <a:pt x="13472" y="393"/>
                  <a:pt x="13484" y="388"/>
                  <a:pt x="13500" y="388"/>
                </a:cubicBezTo>
                <a:cubicBezTo>
                  <a:pt x="13515" y="388"/>
                  <a:pt x="13528" y="393"/>
                  <a:pt x="13539" y="403"/>
                </a:cubicBezTo>
                <a:close/>
                <a:moveTo>
                  <a:pt x="11610" y="65"/>
                </a:moveTo>
                <a:cubicBezTo>
                  <a:pt x="11879" y="65"/>
                  <a:pt x="11879" y="65"/>
                  <a:pt x="11879" y="65"/>
                </a:cubicBezTo>
                <a:cubicBezTo>
                  <a:pt x="11879" y="131"/>
                  <a:pt x="11879" y="131"/>
                  <a:pt x="11879" y="131"/>
                </a:cubicBezTo>
                <a:cubicBezTo>
                  <a:pt x="11686" y="131"/>
                  <a:pt x="11686" y="131"/>
                  <a:pt x="11686" y="131"/>
                </a:cubicBezTo>
                <a:cubicBezTo>
                  <a:pt x="11686" y="242"/>
                  <a:pt x="11686" y="242"/>
                  <a:pt x="11686" y="242"/>
                </a:cubicBezTo>
                <a:cubicBezTo>
                  <a:pt x="11867" y="242"/>
                  <a:pt x="11867" y="242"/>
                  <a:pt x="11867" y="242"/>
                </a:cubicBezTo>
                <a:cubicBezTo>
                  <a:pt x="11867" y="307"/>
                  <a:pt x="11867" y="307"/>
                  <a:pt x="11867" y="307"/>
                </a:cubicBezTo>
                <a:cubicBezTo>
                  <a:pt x="11686" y="307"/>
                  <a:pt x="11686" y="307"/>
                  <a:pt x="11686" y="307"/>
                </a:cubicBezTo>
                <a:cubicBezTo>
                  <a:pt x="11686" y="418"/>
                  <a:pt x="11686" y="418"/>
                  <a:pt x="11686" y="418"/>
                </a:cubicBezTo>
                <a:cubicBezTo>
                  <a:pt x="11879" y="418"/>
                  <a:pt x="11879" y="418"/>
                  <a:pt x="11879" y="418"/>
                </a:cubicBezTo>
                <a:cubicBezTo>
                  <a:pt x="11879" y="484"/>
                  <a:pt x="11879" y="484"/>
                  <a:pt x="11879" y="484"/>
                </a:cubicBezTo>
                <a:cubicBezTo>
                  <a:pt x="11610" y="484"/>
                  <a:pt x="11610" y="484"/>
                  <a:pt x="11610" y="484"/>
                </a:cubicBezTo>
                <a:lnTo>
                  <a:pt x="11610" y="65"/>
                </a:lnTo>
                <a:close/>
                <a:moveTo>
                  <a:pt x="12448" y="65"/>
                </a:moveTo>
                <a:cubicBezTo>
                  <a:pt x="12533" y="65"/>
                  <a:pt x="12533" y="65"/>
                  <a:pt x="12533" y="65"/>
                </a:cubicBezTo>
                <a:cubicBezTo>
                  <a:pt x="12389" y="484"/>
                  <a:pt x="12389" y="484"/>
                  <a:pt x="12389" y="484"/>
                </a:cubicBezTo>
                <a:cubicBezTo>
                  <a:pt x="12309" y="484"/>
                  <a:pt x="12309" y="484"/>
                  <a:pt x="12309" y="484"/>
                </a:cubicBezTo>
                <a:cubicBezTo>
                  <a:pt x="12231" y="248"/>
                  <a:pt x="12231" y="248"/>
                  <a:pt x="12231" y="248"/>
                </a:cubicBezTo>
                <a:cubicBezTo>
                  <a:pt x="12152" y="484"/>
                  <a:pt x="12152" y="484"/>
                  <a:pt x="12152" y="484"/>
                </a:cubicBezTo>
                <a:cubicBezTo>
                  <a:pt x="12072" y="484"/>
                  <a:pt x="12072" y="484"/>
                  <a:pt x="12072" y="484"/>
                </a:cubicBezTo>
                <a:cubicBezTo>
                  <a:pt x="11935" y="65"/>
                  <a:pt x="11935" y="65"/>
                  <a:pt x="11935" y="65"/>
                </a:cubicBezTo>
                <a:cubicBezTo>
                  <a:pt x="12021" y="65"/>
                  <a:pt x="12021" y="65"/>
                  <a:pt x="12021" y="65"/>
                </a:cubicBezTo>
                <a:cubicBezTo>
                  <a:pt x="12113" y="385"/>
                  <a:pt x="12113" y="385"/>
                  <a:pt x="12113" y="385"/>
                </a:cubicBezTo>
                <a:cubicBezTo>
                  <a:pt x="12203" y="93"/>
                  <a:pt x="12203" y="93"/>
                  <a:pt x="12203" y="93"/>
                </a:cubicBezTo>
                <a:cubicBezTo>
                  <a:pt x="12254" y="93"/>
                  <a:pt x="12254" y="93"/>
                  <a:pt x="12254" y="93"/>
                </a:cubicBezTo>
                <a:cubicBezTo>
                  <a:pt x="12349" y="385"/>
                  <a:pt x="12349" y="385"/>
                  <a:pt x="12349" y="385"/>
                </a:cubicBezTo>
                <a:lnTo>
                  <a:pt x="12448" y="65"/>
                </a:lnTo>
                <a:close/>
                <a:moveTo>
                  <a:pt x="12857" y="65"/>
                </a:moveTo>
                <a:cubicBezTo>
                  <a:pt x="12933" y="65"/>
                  <a:pt x="12933" y="65"/>
                  <a:pt x="12933" y="65"/>
                </a:cubicBezTo>
                <a:cubicBezTo>
                  <a:pt x="12933" y="326"/>
                  <a:pt x="12933" y="326"/>
                  <a:pt x="12933" y="326"/>
                </a:cubicBezTo>
                <a:cubicBezTo>
                  <a:pt x="12933" y="361"/>
                  <a:pt x="12927" y="392"/>
                  <a:pt x="12913" y="417"/>
                </a:cubicBezTo>
                <a:cubicBezTo>
                  <a:pt x="12899" y="442"/>
                  <a:pt x="12880" y="461"/>
                  <a:pt x="12855" y="474"/>
                </a:cubicBezTo>
                <a:cubicBezTo>
                  <a:pt x="12829" y="487"/>
                  <a:pt x="12799" y="493"/>
                  <a:pt x="12763" y="493"/>
                </a:cubicBezTo>
                <a:cubicBezTo>
                  <a:pt x="12728" y="493"/>
                  <a:pt x="12698" y="487"/>
                  <a:pt x="12672" y="474"/>
                </a:cubicBezTo>
                <a:cubicBezTo>
                  <a:pt x="12647" y="461"/>
                  <a:pt x="12627" y="442"/>
                  <a:pt x="12614" y="417"/>
                </a:cubicBezTo>
                <a:cubicBezTo>
                  <a:pt x="12600" y="392"/>
                  <a:pt x="12594" y="361"/>
                  <a:pt x="12594" y="326"/>
                </a:cubicBezTo>
                <a:cubicBezTo>
                  <a:pt x="12594" y="65"/>
                  <a:pt x="12594" y="65"/>
                  <a:pt x="12594" y="65"/>
                </a:cubicBezTo>
                <a:cubicBezTo>
                  <a:pt x="12670" y="65"/>
                  <a:pt x="12670" y="65"/>
                  <a:pt x="12670" y="65"/>
                </a:cubicBezTo>
                <a:cubicBezTo>
                  <a:pt x="12670" y="326"/>
                  <a:pt x="12670" y="326"/>
                  <a:pt x="12670" y="326"/>
                </a:cubicBezTo>
                <a:cubicBezTo>
                  <a:pt x="12670" y="361"/>
                  <a:pt x="12679" y="385"/>
                  <a:pt x="12696" y="401"/>
                </a:cubicBezTo>
                <a:cubicBezTo>
                  <a:pt x="12714" y="416"/>
                  <a:pt x="12736" y="424"/>
                  <a:pt x="12763" y="424"/>
                </a:cubicBezTo>
                <a:cubicBezTo>
                  <a:pt x="12791" y="424"/>
                  <a:pt x="12814" y="416"/>
                  <a:pt x="12831" y="401"/>
                </a:cubicBezTo>
                <a:cubicBezTo>
                  <a:pt x="12848" y="385"/>
                  <a:pt x="12857" y="361"/>
                  <a:pt x="12857" y="326"/>
                </a:cubicBezTo>
                <a:lnTo>
                  <a:pt x="12857" y="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lvl="0">
              <a:defRPr lang="nl-NL"/>
            </a:defPPr>
            <a:lvl1pPr marL="0" lvl="1" indent="-144000" algn="l" defTabSz="914400" rtl="0" eaLnBrk="1" latinLnBrk="0" hangingPunct="1">
              <a:lnSpc>
                <a:spcPct val="101000"/>
              </a:lnSpc>
              <a:spcBef>
                <a:spcPts val="0"/>
              </a:spcBef>
              <a:buFont typeface="Poppins" panose="00000500000000000000" pitchFamily="2" charset="0"/>
              <a:buNone/>
              <a:defRPr sz="330" kern="1200">
                <a:solidFill>
                  <a:schemeClr val="tx1"/>
                </a:solidFill>
                <a:latin typeface="Arial" panose="020B0604020202020204" pitchFamily="34" charset="0"/>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 </a:t>
            </a:r>
            <a:endParaRPr lang="en-GB" dirty="0"/>
          </a:p>
        </p:txBody>
      </p:sp>
    </p:spTree>
    <p:extLst>
      <p:ext uri="{BB962C8B-B14F-4D97-AF65-F5344CB8AC3E}">
        <p14:creationId xmlns:p14="http://schemas.microsoft.com/office/powerpoint/2010/main" val="782560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Empty]">
    <p:spTree>
      <p:nvGrpSpPr>
        <p:cNvPr id="1" name=""/>
        <p:cNvGrpSpPr/>
        <p:nvPr/>
      </p:nvGrpSpPr>
      <p:grpSpPr>
        <a:xfrm>
          <a:off x="0" y="0"/>
          <a:ext cx="0" cy="0"/>
          <a:chOff x="0" y="0"/>
          <a:chExt cx="0" cy="0"/>
        </a:xfrm>
      </p:grpSpPr>
      <p:grpSp>
        <p:nvGrpSpPr>
          <p:cNvPr id="22" name="Group 1">
            <a:extLst>
              <a:ext uri="{FF2B5EF4-FFF2-40B4-BE49-F238E27FC236}">
                <a16:creationId xmlns:a16="http://schemas.microsoft.com/office/drawing/2014/main" id="{DB94928E-EB98-4AC9-B924-3A1F057FE75F}"/>
              </a:ext>
            </a:extLst>
          </p:cNvPr>
          <p:cNvGrpSpPr>
            <a:grpSpLocks noSelect="1" noChangeAspect="1"/>
          </p:cNvGrpSpPr>
          <p:nvPr userDrawn="1"/>
        </p:nvGrpSpPr>
        <p:grpSpPr bwMode="gray">
          <a:xfrm>
            <a:off x="0" y="0"/>
            <a:ext cx="12192000" cy="6858000"/>
            <a:chOff x="0" y="0"/>
            <a:chExt cx="7680" cy="4320"/>
          </a:xfrm>
        </p:grpSpPr>
        <p:sp>
          <p:nvSpPr>
            <p:cNvPr id="23" name="Rectangle 5">
              <a:extLst>
                <a:ext uri="{FF2B5EF4-FFF2-40B4-BE49-F238E27FC236}">
                  <a16:creationId xmlns:a16="http://schemas.microsoft.com/office/drawing/2014/main" id="{23D1C9F1-AEC4-42C1-B00F-D334973C15D2}"/>
                </a:ext>
              </a:extLst>
            </p:cNvPr>
            <p:cNvSpPr>
              <a:spLocks noSelect="1" noChangeArrowheads="1"/>
            </p:cNvSpPr>
            <p:nvPr userDrawn="1"/>
          </p:nvSpPr>
          <p:spPr bwMode="gray">
            <a:xfrm>
              <a:off x="0" y="0"/>
              <a:ext cx="7680" cy="4320"/>
            </a:xfrm>
            <a:prstGeom prst="rect">
              <a:avLst/>
            </a:prstGeom>
            <a:solidFill>
              <a:srgbClr val="F2F2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 name="Freeform 7">
              <a:extLst>
                <a:ext uri="{FF2B5EF4-FFF2-40B4-BE49-F238E27FC236}">
                  <a16:creationId xmlns:a16="http://schemas.microsoft.com/office/drawing/2014/main" id="{E1E4B9F3-5A6A-4DF4-91FC-64C2740D7FC0}"/>
                </a:ext>
              </a:extLst>
            </p:cNvPr>
            <p:cNvSpPr>
              <a:spLocks noSelect="1"/>
            </p:cNvSpPr>
            <p:nvPr userDrawn="1"/>
          </p:nvSpPr>
          <p:spPr bwMode="gray">
            <a:xfrm>
              <a:off x="0" y="0"/>
              <a:ext cx="1264" cy="960"/>
            </a:xfrm>
            <a:custGeom>
              <a:avLst/>
              <a:gdLst>
                <a:gd name="T0" fmla="*/ 2881 w 6321"/>
                <a:gd name="T1" fmla="*/ 4801 h 4801"/>
                <a:gd name="T2" fmla="*/ 6321 w 6321"/>
                <a:gd name="T3" fmla="*/ 1360 h 4801"/>
                <a:gd name="T4" fmla="*/ 6041 w 6321"/>
                <a:gd name="T5" fmla="*/ 0 h 4801"/>
                <a:gd name="T6" fmla="*/ 0 w 6321"/>
                <a:gd name="T7" fmla="*/ 0 h 4801"/>
                <a:gd name="T8" fmla="*/ 0 w 6321"/>
                <a:gd name="T9" fmla="*/ 3241 h 4801"/>
                <a:gd name="T10" fmla="*/ 2881 w 6321"/>
                <a:gd name="T11" fmla="*/ 4801 h 4801"/>
              </a:gdLst>
              <a:ahLst/>
              <a:cxnLst>
                <a:cxn ang="0">
                  <a:pos x="T0" y="T1"/>
                </a:cxn>
                <a:cxn ang="0">
                  <a:pos x="T2" y="T3"/>
                </a:cxn>
                <a:cxn ang="0">
                  <a:pos x="T4" y="T5"/>
                </a:cxn>
                <a:cxn ang="0">
                  <a:pos x="T6" y="T7"/>
                </a:cxn>
                <a:cxn ang="0">
                  <a:pos x="T8" y="T9"/>
                </a:cxn>
                <a:cxn ang="0">
                  <a:pos x="T10" y="T11"/>
                </a:cxn>
              </a:cxnLst>
              <a:rect l="0" t="0" r="r" b="b"/>
              <a:pathLst>
                <a:path w="6321" h="4801">
                  <a:moveTo>
                    <a:pt x="2881" y="4801"/>
                  </a:moveTo>
                  <a:cubicBezTo>
                    <a:pt x="4781" y="4801"/>
                    <a:pt x="6321" y="3260"/>
                    <a:pt x="6321" y="1360"/>
                  </a:cubicBezTo>
                  <a:cubicBezTo>
                    <a:pt x="6321" y="877"/>
                    <a:pt x="6221" y="417"/>
                    <a:pt x="6041" y="0"/>
                  </a:cubicBezTo>
                  <a:cubicBezTo>
                    <a:pt x="0" y="0"/>
                    <a:pt x="0" y="0"/>
                    <a:pt x="0" y="0"/>
                  </a:cubicBezTo>
                  <a:cubicBezTo>
                    <a:pt x="0" y="3241"/>
                    <a:pt x="0" y="3241"/>
                    <a:pt x="0" y="3241"/>
                  </a:cubicBezTo>
                  <a:cubicBezTo>
                    <a:pt x="615" y="4180"/>
                    <a:pt x="1675" y="4801"/>
                    <a:pt x="2881" y="4801"/>
                  </a:cubicBezTo>
                  <a:close/>
                </a:path>
              </a:pathLst>
            </a:custGeom>
            <a:solidFill>
              <a:srgbClr val="FF70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5" name="Rectangle 8">
              <a:extLst>
                <a:ext uri="{FF2B5EF4-FFF2-40B4-BE49-F238E27FC236}">
                  <a16:creationId xmlns:a16="http://schemas.microsoft.com/office/drawing/2014/main" id="{79D5A97D-30D1-49A5-BCC5-0FD2D3C9C1BD}"/>
                </a:ext>
              </a:extLst>
            </p:cNvPr>
            <p:cNvSpPr>
              <a:spLocks noSelect="1" noChangeArrowheads="1"/>
            </p:cNvSpPr>
            <p:nvPr userDrawn="1"/>
          </p:nvSpPr>
          <p:spPr bwMode="gray">
            <a:xfrm>
              <a:off x="320" y="3808"/>
              <a:ext cx="7040" cy="8"/>
            </a:xfrm>
            <a:prstGeom prst="rect">
              <a:avLst/>
            </a:prstGeom>
            <a:solidFill>
              <a:srgbClr val="0F110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8" name="Frame slide number 2">
            <a:extLst>
              <a:ext uri="{FF2B5EF4-FFF2-40B4-BE49-F238E27FC236}">
                <a16:creationId xmlns:a16="http://schemas.microsoft.com/office/drawing/2014/main" id="{D277EDFA-E436-4293-921E-1D83EBB732FD}"/>
              </a:ext>
            </a:extLst>
          </p:cNvPr>
          <p:cNvSpPr>
            <a:spLocks noGrp="1" noSelect="1"/>
          </p:cNvSpPr>
          <p:nvPr>
            <p:ph type="sldNum" sz="quarter" idx="11"/>
          </p:nvPr>
        </p:nvSpPr>
        <p:spPr bwMode="gray">
          <a:xfrm>
            <a:off x="11377188" y="6411979"/>
            <a:ext cx="310972" cy="180000"/>
          </a:xfrm>
        </p:spPr>
        <p:txBody>
          <a:bodyPr/>
          <a:lstStyle/>
          <a:p>
            <a:fld id="{8F18802B-E4C7-4B2D-B37A-6B7CC3C134EA}" type="slidenum">
              <a:rPr lang="en-GB" sz="1200" smtClean="0"/>
              <a:pPr/>
              <a:t>‹#›</a:t>
            </a:fld>
            <a:endParaRPr lang="en-GB" sz="1200" dirty="0"/>
          </a:p>
        </p:txBody>
      </p:sp>
      <p:sp>
        <p:nvSpPr>
          <p:cNvPr id="8" name="Frame 3">
            <a:extLst>
              <a:ext uri="{FF2B5EF4-FFF2-40B4-BE49-F238E27FC236}">
                <a16:creationId xmlns:a16="http://schemas.microsoft.com/office/drawing/2014/main" id="{D583B619-3B35-4B07-A8EC-824E9A642384}"/>
              </a:ext>
            </a:extLst>
          </p:cNvPr>
          <p:cNvSpPr>
            <a:spLocks noSelect="1" noEditPoints="1"/>
          </p:cNvSpPr>
          <p:nvPr userDrawn="1"/>
        </p:nvSpPr>
        <p:spPr bwMode="auto">
          <a:xfrm>
            <a:off x="517525" y="6438900"/>
            <a:ext cx="3292475" cy="133350"/>
          </a:xfrm>
          <a:custGeom>
            <a:avLst/>
            <a:gdLst>
              <a:gd name="T0" fmla="*/ 4037 w 10370"/>
              <a:gd name="T1" fmla="*/ 360 h 419"/>
              <a:gd name="T2" fmla="*/ 2733 w 10370"/>
              <a:gd name="T3" fmla="*/ 324 h 419"/>
              <a:gd name="T4" fmla="*/ 2606 w 10370"/>
              <a:gd name="T5" fmla="*/ 181 h 419"/>
              <a:gd name="T6" fmla="*/ 2697 w 10370"/>
              <a:gd name="T7" fmla="*/ 155 h 419"/>
              <a:gd name="T8" fmla="*/ 2389 w 10370"/>
              <a:gd name="T9" fmla="*/ 395 h 419"/>
              <a:gd name="T10" fmla="*/ 2090 w 10370"/>
              <a:gd name="T11" fmla="*/ 59 h 419"/>
              <a:gd name="T12" fmla="*/ 3714 w 10370"/>
              <a:gd name="T13" fmla="*/ 315 h 419"/>
              <a:gd name="T14" fmla="*/ 3670 w 10370"/>
              <a:gd name="T15" fmla="*/ 312 h 419"/>
              <a:gd name="T16" fmla="*/ 2840 w 10370"/>
              <a:gd name="T17" fmla="*/ 338 h 419"/>
              <a:gd name="T18" fmla="*/ 3035 w 10370"/>
              <a:gd name="T19" fmla="*/ 59 h 419"/>
              <a:gd name="T20" fmla="*/ 685 w 10370"/>
              <a:gd name="T21" fmla="*/ 194 h 419"/>
              <a:gd name="T22" fmla="*/ 687 w 10370"/>
              <a:gd name="T23" fmla="*/ 258 h 419"/>
              <a:gd name="T24" fmla="*/ 859 w 10370"/>
              <a:gd name="T25" fmla="*/ 162 h 419"/>
              <a:gd name="T26" fmla="*/ 833 w 10370"/>
              <a:gd name="T27" fmla="*/ 279 h 419"/>
              <a:gd name="T28" fmla="*/ 1378 w 10370"/>
              <a:gd name="T29" fmla="*/ 355 h 419"/>
              <a:gd name="T30" fmla="*/ 1422 w 10370"/>
              <a:gd name="T31" fmla="*/ 198 h 419"/>
              <a:gd name="T32" fmla="*/ 1107 w 10370"/>
              <a:gd name="T33" fmla="*/ 175 h 419"/>
              <a:gd name="T34" fmla="*/ 1073 w 10370"/>
              <a:gd name="T35" fmla="*/ 125 h 419"/>
              <a:gd name="T36" fmla="*/ 418 w 10370"/>
              <a:gd name="T37" fmla="*/ 360 h 419"/>
              <a:gd name="T38" fmla="*/ 284 w 10370"/>
              <a:gd name="T39" fmla="*/ 33 h 419"/>
              <a:gd name="T40" fmla="*/ 58 w 10370"/>
              <a:gd name="T41" fmla="*/ 171 h 419"/>
              <a:gd name="T42" fmla="*/ 9 w 10370"/>
              <a:gd name="T43" fmla="*/ 330 h 419"/>
              <a:gd name="T44" fmla="*/ 148 w 10370"/>
              <a:gd name="T45" fmla="*/ 306 h 419"/>
              <a:gd name="T46" fmla="*/ 1613 w 10370"/>
              <a:gd name="T47" fmla="*/ 324 h 419"/>
              <a:gd name="T48" fmla="*/ 1486 w 10370"/>
              <a:gd name="T49" fmla="*/ 181 h 419"/>
              <a:gd name="T50" fmla="*/ 1577 w 10370"/>
              <a:gd name="T51" fmla="*/ 155 h 419"/>
              <a:gd name="T52" fmla="*/ 573 w 10370"/>
              <a:gd name="T53" fmla="*/ 76 h 419"/>
              <a:gd name="T54" fmla="*/ 7136 w 10370"/>
              <a:gd name="T55" fmla="*/ 252 h 419"/>
              <a:gd name="T56" fmla="*/ 7088 w 10370"/>
              <a:gd name="T57" fmla="*/ 357 h 419"/>
              <a:gd name="T58" fmla="*/ 6978 w 10370"/>
              <a:gd name="T59" fmla="*/ 228 h 419"/>
              <a:gd name="T60" fmla="*/ 6828 w 10370"/>
              <a:gd name="T61" fmla="*/ 360 h 419"/>
              <a:gd name="T62" fmla="*/ 4108 w 10370"/>
              <a:gd name="T63" fmla="*/ 412 h 419"/>
              <a:gd name="T64" fmla="*/ 7658 w 10370"/>
              <a:gd name="T65" fmla="*/ 360 h 419"/>
              <a:gd name="T66" fmla="*/ 7495 w 10370"/>
              <a:gd name="T67" fmla="*/ 33 h 419"/>
              <a:gd name="T68" fmla="*/ 7862 w 10370"/>
              <a:gd name="T69" fmla="*/ 327 h 419"/>
              <a:gd name="T70" fmla="*/ 7752 w 10370"/>
              <a:gd name="T71" fmla="*/ 67 h 419"/>
              <a:gd name="T72" fmla="*/ 6730 w 10370"/>
              <a:gd name="T73" fmla="*/ 354 h 419"/>
              <a:gd name="T74" fmla="*/ 6652 w 10370"/>
              <a:gd name="T75" fmla="*/ 67 h 419"/>
              <a:gd name="T76" fmla="*/ 7233 w 10370"/>
              <a:gd name="T77" fmla="*/ 291 h 419"/>
              <a:gd name="T78" fmla="*/ 7186 w 10370"/>
              <a:gd name="T79" fmla="*/ 245 h 419"/>
              <a:gd name="T80" fmla="*/ 7258 w 10370"/>
              <a:gd name="T81" fmla="*/ 168 h 419"/>
              <a:gd name="T82" fmla="*/ 4938 w 10370"/>
              <a:gd name="T83" fmla="*/ 321 h 419"/>
              <a:gd name="T84" fmla="*/ 6290 w 10370"/>
              <a:gd name="T85" fmla="*/ 251 h 419"/>
              <a:gd name="T86" fmla="*/ 4550 w 10370"/>
              <a:gd name="T87" fmla="*/ 251 h 419"/>
              <a:gd name="T88" fmla="*/ 4436 w 10370"/>
              <a:gd name="T89" fmla="*/ 331 h 419"/>
              <a:gd name="T90" fmla="*/ 4648 w 10370"/>
              <a:gd name="T91" fmla="*/ 315 h 419"/>
              <a:gd name="T92" fmla="*/ 6112 w 10370"/>
              <a:gd name="T93" fmla="*/ 262 h 419"/>
              <a:gd name="T94" fmla="*/ 6111 w 10370"/>
              <a:gd name="T95" fmla="*/ 140 h 419"/>
              <a:gd name="T96" fmla="*/ 6071 w 10370"/>
              <a:gd name="T97" fmla="*/ 262 h 419"/>
              <a:gd name="T98" fmla="*/ 5199 w 10370"/>
              <a:gd name="T99" fmla="*/ 59 h 419"/>
              <a:gd name="T100" fmla="*/ 5754 w 10370"/>
              <a:gd name="T101" fmla="*/ 111 h 419"/>
              <a:gd name="T102" fmla="*/ 9957 w 10370"/>
              <a:gd name="T103" fmla="*/ 327 h 419"/>
              <a:gd name="T104" fmla="*/ 9812 w 10370"/>
              <a:gd name="T105" fmla="*/ 310 h 419"/>
              <a:gd name="T106" fmla="*/ 9751 w 10370"/>
              <a:gd name="T107" fmla="*/ 298 h 419"/>
              <a:gd name="T108" fmla="*/ 10078 w 10370"/>
              <a:gd name="T109" fmla="*/ 209 h 419"/>
              <a:gd name="T110" fmla="*/ 10370 w 10370"/>
              <a:gd name="T111" fmla="*/ 31 h 419"/>
              <a:gd name="T112" fmla="*/ 9302 w 10370"/>
              <a:gd name="T113" fmla="*/ 352 h 419"/>
              <a:gd name="T114" fmla="*/ 8513 w 10370"/>
              <a:gd name="T115" fmla="*/ 48 h 419"/>
              <a:gd name="T116" fmla="*/ 8513 w 10370"/>
              <a:gd name="T117" fmla="*/ 360 h 419"/>
              <a:gd name="T118" fmla="*/ 8886 w 10370"/>
              <a:gd name="T119" fmla="*/ 286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70" h="419">
                <a:moveTo>
                  <a:pt x="4003" y="212"/>
                </a:moveTo>
                <a:cubicBezTo>
                  <a:pt x="4021" y="196"/>
                  <a:pt x="4029" y="174"/>
                  <a:pt x="4029" y="148"/>
                </a:cubicBezTo>
                <a:cubicBezTo>
                  <a:pt x="4029" y="121"/>
                  <a:pt x="4021" y="100"/>
                  <a:pt x="4003" y="83"/>
                </a:cubicBezTo>
                <a:cubicBezTo>
                  <a:pt x="3985" y="67"/>
                  <a:pt x="3959" y="59"/>
                  <a:pt x="3925" y="59"/>
                </a:cubicBezTo>
                <a:cubicBezTo>
                  <a:pt x="3820" y="59"/>
                  <a:pt x="3820" y="59"/>
                  <a:pt x="3820" y="59"/>
                </a:cubicBezTo>
                <a:cubicBezTo>
                  <a:pt x="3820" y="360"/>
                  <a:pt x="3820" y="360"/>
                  <a:pt x="3820" y="360"/>
                </a:cubicBezTo>
                <a:cubicBezTo>
                  <a:pt x="3857" y="360"/>
                  <a:pt x="3857" y="360"/>
                  <a:pt x="3857" y="360"/>
                </a:cubicBezTo>
                <a:cubicBezTo>
                  <a:pt x="3857" y="237"/>
                  <a:pt x="3857" y="237"/>
                  <a:pt x="3857" y="237"/>
                </a:cubicBezTo>
                <a:cubicBezTo>
                  <a:pt x="3911" y="237"/>
                  <a:pt x="3911" y="237"/>
                  <a:pt x="3911" y="237"/>
                </a:cubicBezTo>
                <a:cubicBezTo>
                  <a:pt x="3989" y="360"/>
                  <a:pt x="3989" y="360"/>
                  <a:pt x="3989" y="360"/>
                </a:cubicBezTo>
                <a:cubicBezTo>
                  <a:pt x="4037" y="360"/>
                  <a:pt x="4037" y="360"/>
                  <a:pt x="4037" y="360"/>
                </a:cubicBezTo>
                <a:cubicBezTo>
                  <a:pt x="3951" y="235"/>
                  <a:pt x="3951" y="235"/>
                  <a:pt x="3951" y="235"/>
                </a:cubicBezTo>
                <a:cubicBezTo>
                  <a:pt x="3973" y="231"/>
                  <a:pt x="3990" y="224"/>
                  <a:pt x="4003" y="212"/>
                </a:cubicBezTo>
                <a:close/>
                <a:moveTo>
                  <a:pt x="3857" y="91"/>
                </a:moveTo>
                <a:cubicBezTo>
                  <a:pt x="3925" y="91"/>
                  <a:pt x="3925" y="91"/>
                  <a:pt x="3925" y="91"/>
                </a:cubicBezTo>
                <a:cubicBezTo>
                  <a:pt x="3946" y="91"/>
                  <a:pt x="3963" y="96"/>
                  <a:pt x="3974" y="107"/>
                </a:cubicBezTo>
                <a:cubicBezTo>
                  <a:pt x="3985" y="118"/>
                  <a:pt x="3991" y="132"/>
                  <a:pt x="3991" y="150"/>
                </a:cubicBezTo>
                <a:cubicBezTo>
                  <a:pt x="3991" y="168"/>
                  <a:pt x="3985" y="182"/>
                  <a:pt x="3973" y="194"/>
                </a:cubicBezTo>
                <a:cubicBezTo>
                  <a:pt x="3962" y="205"/>
                  <a:pt x="3944" y="210"/>
                  <a:pt x="3922" y="210"/>
                </a:cubicBezTo>
                <a:cubicBezTo>
                  <a:pt x="3857" y="210"/>
                  <a:pt x="3857" y="210"/>
                  <a:pt x="3857" y="210"/>
                </a:cubicBezTo>
                <a:lnTo>
                  <a:pt x="3857" y="91"/>
                </a:lnTo>
                <a:close/>
                <a:moveTo>
                  <a:pt x="2733" y="324"/>
                </a:moveTo>
                <a:cubicBezTo>
                  <a:pt x="2724" y="331"/>
                  <a:pt x="2711" y="335"/>
                  <a:pt x="2696" y="335"/>
                </a:cubicBezTo>
                <a:cubicBezTo>
                  <a:pt x="2682" y="335"/>
                  <a:pt x="2669" y="331"/>
                  <a:pt x="2660" y="324"/>
                </a:cubicBezTo>
                <a:cubicBezTo>
                  <a:pt x="2650" y="317"/>
                  <a:pt x="2642" y="307"/>
                  <a:pt x="2638" y="294"/>
                </a:cubicBezTo>
                <a:cubicBezTo>
                  <a:pt x="2633" y="281"/>
                  <a:pt x="2630" y="267"/>
                  <a:pt x="2630" y="252"/>
                </a:cubicBezTo>
                <a:cubicBezTo>
                  <a:pt x="2789" y="252"/>
                  <a:pt x="2789" y="252"/>
                  <a:pt x="2789" y="252"/>
                </a:cubicBezTo>
                <a:cubicBezTo>
                  <a:pt x="2790" y="235"/>
                  <a:pt x="2790" y="220"/>
                  <a:pt x="2787" y="205"/>
                </a:cubicBezTo>
                <a:cubicBezTo>
                  <a:pt x="2784" y="189"/>
                  <a:pt x="2778" y="176"/>
                  <a:pt x="2771" y="164"/>
                </a:cubicBezTo>
                <a:cubicBezTo>
                  <a:pt x="2763" y="152"/>
                  <a:pt x="2753" y="142"/>
                  <a:pt x="2741" y="135"/>
                </a:cubicBezTo>
                <a:cubicBezTo>
                  <a:pt x="2729" y="128"/>
                  <a:pt x="2714" y="125"/>
                  <a:pt x="2696" y="125"/>
                </a:cubicBezTo>
                <a:cubicBezTo>
                  <a:pt x="2676" y="125"/>
                  <a:pt x="2659" y="130"/>
                  <a:pt x="2643" y="139"/>
                </a:cubicBezTo>
                <a:cubicBezTo>
                  <a:pt x="2627" y="149"/>
                  <a:pt x="2615" y="163"/>
                  <a:pt x="2606" y="181"/>
                </a:cubicBezTo>
                <a:cubicBezTo>
                  <a:pt x="2597" y="199"/>
                  <a:pt x="2593" y="221"/>
                  <a:pt x="2593" y="246"/>
                </a:cubicBezTo>
                <a:cubicBezTo>
                  <a:pt x="2593" y="269"/>
                  <a:pt x="2597" y="290"/>
                  <a:pt x="2606" y="308"/>
                </a:cubicBezTo>
                <a:cubicBezTo>
                  <a:pt x="2615" y="326"/>
                  <a:pt x="2628" y="340"/>
                  <a:pt x="2643" y="351"/>
                </a:cubicBezTo>
                <a:cubicBezTo>
                  <a:pt x="2659" y="361"/>
                  <a:pt x="2677" y="366"/>
                  <a:pt x="2696" y="366"/>
                </a:cubicBezTo>
                <a:cubicBezTo>
                  <a:pt x="2713" y="366"/>
                  <a:pt x="2728" y="363"/>
                  <a:pt x="2741" y="357"/>
                </a:cubicBezTo>
                <a:cubicBezTo>
                  <a:pt x="2754" y="351"/>
                  <a:pt x="2765" y="343"/>
                  <a:pt x="2773" y="332"/>
                </a:cubicBezTo>
                <a:cubicBezTo>
                  <a:pt x="2782" y="321"/>
                  <a:pt x="2787" y="308"/>
                  <a:pt x="2790" y="292"/>
                </a:cubicBezTo>
                <a:cubicBezTo>
                  <a:pt x="2751" y="292"/>
                  <a:pt x="2751" y="292"/>
                  <a:pt x="2751" y="292"/>
                </a:cubicBezTo>
                <a:cubicBezTo>
                  <a:pt x="2749" y="306"/>
                  <a:pt x="2743" y="317"/>
                  <a:pt x="2733" y="324"/>
                </a:cubicBezTo>
                <a:close/>
                <a:moveTo>
                  <a:pt x="2660" y="166"/>
                </a:moveTo>
                <a:cubicBezTo>
                  <a:pt x="2670" y="159"/>
                  <a:pt x="2682" y="155"/>
                  <a:pt x="2697" y="155"/>
                </a:cubicBezTo>
                <a:cubicBezTo>
                  <a:pt x="2709" y="155"/>
                  <a:pt x="2718" y="157"/>
                  <a:pt x="2726" y="162"/>
                </a:cubicBezTo>
                <a:cubicBezTo>
                  <a:pt x="2733" y="167"/>
                  <a:pt x="2739" y="173"/>
                  <a:pt x="2743" y="181"/>
                </a:cubicBezTo>
                <a:cubicBezTo>
                  <a:pt x="2747" y="189"/>
                  <a:pt x="2750" y="198"/>
                  <a:pt x="2752" y="207"/>
                </a:cubicBezTo>
                <a:cubicBezTo>
                  <a:pt x="2753" y="214"/>
                  <a:pt x="2753" y="221"/>
                  <a:pt x="2753" y="228"/>
                </a:cubicBezTo>
                <a:cubicBezTo>
                  <a:pt x="2631" y="228"/>
                  <a:pt x="2631" y="228"/>
                  <a:pt x="2631" y="228"/>
                </a:cubicBezTo>
                <a:cubicBezTo>
                  <a:pt x="2632" y="217"/>
                  <a:pt x="2634" y="206"/>
                  <a:pt x="2638" y="196"/>
                </a:cubicBezTo>
                <a:cubicBezTo>
                  <a:pt x="2643" y="184"/>
                  <a:pt x="2650" y="174"/>
                  <a:pt x="2660" y="166"/>
                </a:cubicBezTo>
                <a:close/>
                <a:moveTo>
                  <a:pt x="2509" y="9"/>
                </a:moveTo>
                <a:cubicBezTo>
                  <a:pt x="2548" y="9"/>
                  <a:pt x="2548" y="9"/>
                  <a:pt x="2548" y="9"/>
                </a:cubicBezTo>
                <a:cubicBezTo>
                  <a:pt x="2426" y="395"/>
                  <a:pt x="2426" y="395"/>
                  <a:pt x="2426" y="395"/>
                </a:cubicBezTo>
                <a:cubicBezTo>
                  <a:pt x="2389" y="395"/>
                  <a:pt x="2389" y="395"/>
                  <a:pt x="2389" y="395"/>
                </a:cubicBezTo>
                <a:lnTo>
                  <a:pt x="2509" y="9"/>
                </a:lnTo>
                <a:close/>
                <a:moveTo>
                  <a:pt x="2281" y="59"/>
                </a:moveTo>
                <a:cubicBezTo>
                  <a:pt x="2319" y="59"/>
                  <a:pt x="2319" y="59"/>
                  <a:pt x="2319" y="59"/>
                </a:cubicBezTo>
                <a:cubicBezTo>
                  <a:pt x="2319" y="251"/>
                  <a:pt x="2319" y="251"/>
                  <a:pt x="2319" y="251"/>
                </a:cubicBezTo>
                <a:cubicBezTo>
                  <a:pt x="2319" y="276"/>
                  <a:pt x="2314" y="297"/>
                  <a:pt x="2305" y="315"/>
                </a:cubicBezTo>
                <a:cubicBezTo>
                  <a:pt x="2295" y="332"/>
                  <a:pt x="2282" y="344"/>
                  <a:pt x="2265" y="353"/>
                </a:cubicBezTo>
                <a:cubicBezTo>
                  <a:pt x="2248" y="361"/>
                  <a:pt x="2228" y="366"/>
                  <a:pt x="2204" y="366"/>
                </a:cubicBezTo>
                <a:cubicBezTo>
                  <a:pt x="2181" y="366"/>
                  <a:pt x="2161" y="361"/>
                  <a:pt x="2144" y="353"/>
                </a:cubicBezTo>
                <a:cubicBezTo>
                  <a:pt x="2127" y="344"/>
                  <a:pt x="2113" y="332"/>
                  <a:pt x="2104" y="315"/>
                </a:cubicBezTo>
                <a:cubicBezTo>
                  <a:pt x="2094" y="297"/>
                  <a:pt x="2090" y="276"/>
                  <a:pt x="2090" y="251"/>
                </a:cubicBezTo>
                <a:cubicBezTo>
                  <a:pt x="2090" y="59"/>
                  <a:pt x="2090" y="59"/>
                  <a:pt x="2090" y="59"/>
                </a:cubicBezTo>
                <a:cubicBezTo>
                  <a:pt x="2127" y="59"/>
                  <a:pt x="2127" y="59"/>
                  <a:pt x="2127" y="59"/>
                </a:cubicBezTo>
                <a:cubicBezTo>
                  <a:pt x="2127" y="251"/>
                  <a:pt x="2127" y="251"/>
                  <a:pt x="2127" y="251"/>
                </a:cubicBezTo>
                <a:cubicBezTo>
                  <a:pt x="2127" y="279"/>
                  <a:pt x="2134" y="300"/>
                  <a:pt x="2149" y="312"/>
                </a:cubicBezTo>
                <a:cubicBezTo>
                  <a:pt x="2163" y="325"/>
                  <a:pt x="2181" y="331"/>
                  <a:pt x="2204" y="331"/>
                </a:cubicBezTo>
                <a:cubicBezTo>
                  <a:pt x="2227" y="331"/>
                  <a:pt x="2246" y="325"/>
                  <a:pt x="2260" y="312"/>
                </a:cubicBezTo>
                <a:cubicBezTo>
                  <a:pt x="2274" y="300"/>
                  <a:pt x="2281" y="279"/>
                  <a:pt x="2281" y="251"/>
                </a:cubicBezTo>
                <a:lnTo>
                  <a:pt x="2281" y="59"/>
                </a:lnTo>
                <a:close/>
                <a:moveTo>
                  <a:pt x="3691" y="59"/>
                </a:moveTo>
                <a:cubicBezTo>
                  <a:pt x="3728" y="59"/>
                  <a:pt x="3728" y="59"/>
                  <a:pt x="3728" y="59"/>
                </a:cubicBezTo>
                <a:cubicBezTo>
                  <a:pt x="3728" y="251"/>
                  <a:pt x="3728" y="251"/>
                  <a:pt x="3728" y="251"/>
                </a:cubicBezTo>
                <a:cubicBezTo>
                  <a:pt x="3728" y="276"/>
                  <a:pt x="3724" y="297"/>
                  <a:pt x="3714" y="315"/>
                </a:cubicBezTo>
                <a:cubicBezTo>
                  <a:pt x="3705" y="332"/>
                  <a:pt x="3692" y="344"/>
                  <a:pt x="3675" y="353"/>
                </a:cubicBezTo>
                <a:cubicBezTo>
                  <a:pt x="3658" y="361"/>
                  <a:pt x="3637" y="366"/>
                  <a:pt x="3614" y="366"/>
                </a:cubicBezTo>
                <a:cubicBezTo>
                  <a:pt x="3591" y="366"/>
                  <a:pt x="3571" y="361"/>
                  <a:pt x="3554" y="353"/>
                </a:cubicBezTo>
                <a:cubicBezTo>
                  <a:pt x="3536" y="344"/>
                  <a:pt x="3523" y="332"/>
                  <a:pt x="3514" y="315"/>
                </a:cubicBezTo>
                <a:cubicBezTo>
                  <a:pt x="3504" y="297"/>
                  <a:pt x="3500" y="276"/>
                  <a:pt x="3500" y="251"/>
                </a:cubicBezTo>
                <a:cubicBezTo>
                  <a:pt x="3500" y="59"/>
                  <a:pt x="3500" y="59"/>
                  <a:pt x="3500" y="59"/>
                </a:cubicBezTo>
                <a:cubicBezTo>
                  <a:pt x="3537" y="59"/>
                  <a:pt x="3537" y="59"/>
                  <a:pt x="3537" y="59"/>
                </a:cubicBezTo>
                <a:cubicBezTo>
                  <a:pt x="3537" y="251"/>
                  <a:pt x="3537" y="251"/>
                  <a:pt x="3537" y="251"/>
                </a:cubicBezTo>
                <a:cubicBezTo>
                  <a:pt x="3537" y="279"/>
                  <a:pt x="3544" y="300"/>
                  <a:pt x="3558" y="312"/>
                </a:cubicBezTo>
                <a:cubicBezTo>
                  <a:pt x="3573" y="325"/>
                  <a:pt x="3591" y="331"/>
                  <a:pt x="3614" y="331"/>
                </a:cubicBezTo>
                <a:cubicBezTo>
                  <a:pt x="3637" y="331"/>
                  <a:pt x="3656" y="325"/>
                  <a:pt x="3670" y="312"/>
                </a:cubicBezTo>
                <a:cubicBezTo>
                  <a:pt x="3684" y="300"/>
                  <a:pt x="3691" y="279"/>
                  <a:pt x="3691" y="251"/>
                </a:cubicBezTo>
                <a:lnTo>
                  <a:pt x="3691" y="59"/>
                </a:lnTo>
                <a:close/>
                <a:moveTo>
                  <a:pt x="2890" y="325"/>
                </a:moveTo>
                <a:cubicBezTo>
                  <a:pt x="2896" y="332"/>
                  <a:pt x="2900" y="340"/>
                  <a:pt x="2900" y="350"/>
                </a:cubicBezTo>
                <a:cubicBezTo>
                  <a:pt x="2900" y="362"/>
                  <a:pt x="2896" y="374"/>
                  <a:pt x="2889" y="385"/>
                </a:cubicBezTo>
                <a:cubicBezTo>
                  <a:pt x="2882" y="396"/>
                  <a:pt x="2871" y="405"/>
                  <a:pt x="2857" y="412"/>
                </a:cubicBezTo>
                <a:cubicBezTo>
                  <a:pt x="2829" y="398"/>
                  <a:pt x="2829" y="398"/>
                  <a:pt x="2829" y="398"/>
                </a:cubicBezTo>
                <a:cubicBezTo>
                  <a:pt x="2838" y="394"/>
                  <a:pt x="2846" y="389"/>
                  <a:pt x="2852" y="383"/>
                </a:cubicBezTo>
                <a:cubicBezTo>
                  <a:pt x="2858" y="377"/>
                  <a:pt x="2863" y="371"/>
                  <a:pt x="2864" y="362"/>
                </a:cubicBezTo>
                <a:cubicBezTo>
                  <a:pt x="2858" y="362"/>
                  <a:pt x="2852" y="359"/>
                  <a:pt x="2847" y="355"/>
                </a:cubicBezTo>
                <a:cubicBezTo>
                  <a:pt x="2842" y="351"/>
                  <a:pt x="2840" y="345"/>
                  <a:pt x="2840" y="338"/>
                </a:cubicBezTo>
                <a:cubicBezTo>
                  <a:pt x="2840" y="332"/>
                  <a:pt x="2842" y="326"/>
                  <a:pt x="2847" y="321"/>
                </a:cubicBezTo>
                <a:cubicBezTo>
                  <a:pt x="2852" y="316"/>
                  <a:pt x="2859" y="314"/>
                  <a:pt x="2866" y="314"/>
                </a:cubicBezTo>
                <a:cubicBezTo>
                  <a:pt x="2876" y="314"/>
                  <a:pt x="2884" y="318"/>
                  <a:pt x="2890" y="325"/>
                </a:cubicBezTo>
                <a:close/>
                <a:moveTo>
                  <a:pt x="3409" y="59"/>
                </a:moveTo>
                <a:cubicBezTo>
                  <a:pt x="3451" y="59"/>
                  <a:pt x="3451" y="59"/>
                  <a:pt x="3451" y="59"/>
                </a:cubicBezTo>
                <a:cubicBezTo>
                  <a:pt x="3344" y="360"/>
                  <a:pt x="3344" y="360"/>
                  <a:pt x="3344" y="360"/>
                </a:cubicBezTo>
                <a:cubicBezTo>
                  <a:pt x="3305" y="360"/>
                  <a:pt x="3305" y="360"/>
                  <a:pt x="3305" y="360"/>
                </a:cubicBezTo>
                <a:cubicBezTo>
                  <a:pt x="3239" y="166"/>
                  <a:pt x="3239" y="166"/>
                  <a:pt x="3239" y="166"/>
                </a:cubicBezTo>
                <a:cubicBezTo>
                  <a:pt x="3170" y="360"/>
                  <a:pt x="3170" y="360"/>
                  <a:pt x="3170" y="360"/>
                </a:cubicBezTo>
                <a:cubicBezTo>
                  <a:pt x="3131" y="360"/>
                  <a:pt x="3131" y="360"/>
                  <a:pt x="3131" y="360"/>
                </a:cubicBezTo>
                <a:cubicBezTo>
                  <a:pt x="3035" y="59"/>
                  <a:pt x="3035" y="59"/>
                  <a:pt x="3035" y="59"/>
                </a:cubicBezTo>
                <a:cubicBezTo>
                  <a:pt x="3078" y="59"/>
                  <a:pt x="3078" y="59"/>
                  <a:pt x="3078" y="59"/>
                </a:cubicBezTo>
                <a:cubicBezTo>
                  <a:pt x="3151" y="309"/>
                  <a:pt x="3151" y="309"/>
                  <a:pt x="3151" y="309"/>
                </a:cubicBezTo>
                <a:cubicBezTo>
                  <a:pt x="3225" y="90"/>
                  <a:pt x="3225" y="90"/>
                  <a:pt x="3225" y="90"/>
                </a:cubicBezTo>
                <a:cubicBezTo>
                  <a:pt x="3250" y="90"/>
                  <a:pt x="3250" y="90"/>
                  <a:pt x="3250" y="90"/>
                </a:cubicBezTo>
                <a:cubicBezTo>
                  <a:pt x="3324" y="309"/>
                  <a:pt x="3324" y="309"/>
                  <a:pt x="3324" y="309"/>
                </a:cubicBezTo>
                <a:lnTo>
                  <a:pt x="3409" y="59"/>
                </a:lnTo>
                <a:close/>
                <a:moveTo>
                  <a:pt x="827" y="134"/>
                </a:moveTo>
                <a:cubicBezTo>
                  <a:pt x="813" y="128"/>
                  <a:pt x="797" y="125"/>
                  <a:pt x="780" y="125"/>
                </a:cubicBezTo>
                <a:cubicBezTo>
                  <a:pt x="761" y="125"/>
                  <a:pt x="745" y="127"/>
                  <a:pt x="731" y="132"/>
                </a:cubicBezTo>
                <a:cubicBezTo>
                  <a:pt x="716" y="136"/>
                  <a:pt x="705" y="144"/>
                  <a:pt x="697" y="154"/>
                </a:cubicBezTo>
                <a:cubicBezTo>
                  <a:pt x="689" y="164"/>
                  <a:pt x="685" y="177"/>
                  <a:pt x="685" y="194"/>
                </a:cubicBezTo>
                <a:cubicBezTo>
                  <a:pt x="727" y="194"/>
                  <a:pt x="727" y="194"/>
                  <a:pt x="727" y="194"/>
                </a:cubicBezTo>
                <a:cubicBezTo>
                  <a:pt x="727" y="184"/>
                  <a:pt x="729" y="177"/>
                  <a:pt x="734" y="171"/>
                </a:cubicBezTo>
                <a:cubicBezTo>
                  <a:pt x="738" y="165"/>
                  <a:pt x="745" y="160"/>
                  <a:pt x="753" y="157"/>
                </a:cubicBezTo>
                <a:cubicBezTo>
                  <a:pt x="761" y="155"/>
                  <a:pt x="770" y="153"/>
                  <a:pt x="780" y="153"/>
                </a:cubicBezTo>
                <a:cubicBezTo>
                  <a:pt x="797" y="153"/>
                  <a:pt x="811" y="158"/>
                  <a:pt x="819" y="167"/>
                </a:cubicBezTo>
                <a:cubicBezTo>
                  <a:pt x="828" y="176"/>
                  <a:pt x="833" y="191"/>
                  <a:pt x="833" y="211"/>
                </a:cubicBezTo>
                <a:cubicBezTo>
                  <a:pt x="833" y="242"/>
                  <a:pt x="833" y="242"/>
                  <a:pt x="833" y="242"/>
                </a:cubicBezTo>
                <a:cubicBezTo>
                  <a:pt x="822" y="238"/>
                  <a:pt x="812" y="235"/>
                  <a:pt x="801" y="233"/>
                </a:cubicBezTo>
                <a:cubicBezTo>
                  <a:pt x="789" y="231"/>
                  <a:pt x="776" y="229"/>
                  <a:pt x="764" y="229"/>
                </a:cubicBezTo>
                <a:cubicBezTo>
                  <a:pt x="748" y="229"/>
                  <a:pt x="733" y="232"/>
                  <a:pt x="719" y="236"/>
                </a:cubicBezTo>
                <a:cubicBezTo>
                  <a:pt x="706" y="241"/>
                  <a:pt x="695" y="248"/>
                  <a:pt x="687" y="258"/>
                </a:cubicBezTo>
                <a:cubicBezTo>
                  <a:pt x="680" y="268"/>
                  <a:pt x="676" y="280"/>
                  <a:pt x="676" y="296"/>
                </a:cubicBezTo>
                <a:cubicBezTo>
                  <a:pt x="676" y="308"/>
                  <a:pt x="679" y="319"/>
                  <a:pt x="685" y="330"/>
                </a:cubicBezTo>
                <a:cubicBezTo>
                  <a:pt x="691" y="340"/>
                  <a:pt x="700" y="349"/>
                  <a:pt x="712" y="356"/>
                </a:cubicBezTo>
                <a:cubicBezTo>
                  <a:pt x="725" y="362"/>
                  <a:pt x="740" y="366"/>
                  <a:pt x="759" y="366"/>
                </a:cubicBezTo>
                <a:cubicBezTo>
                  <a:pt x="776" y="366"/>
                  <a:pt x="791" y="362"/>
                  <a:pt x="803" y="354"/>
                </a:cubicBezTo>
                <a:cubicBezTo>
                  <a:pt x="816" y="346"/>
                  <a:pt x="825" y="335"/>
                  <a:pt x="832" y="322"/>
                </a:cubicBezTo>
                <a:cubicBezTo>
                  <a:pt x="832" y="321"/>
                  <a:pt x="833" y="319"/>
                  <a:pt x="833" y="318"/>
                </a:cubicBezTo>
                <a:cubicBezTo>
                  <a:pt x="837" y="360"/>
                  <a:pt x="837" y="360"/>
                  <a:pt x="837" y="360"/>
                </a:cubicBezTo>
                <a:cubicBezTo>
                  <a:pt x="870" y="360"/>
                  <a:pt x="870" y="360"/>
                  <a:pt x="870" y="360"/>
                </a:cubicBezTo>
                <a:cubicBezTo>
                  <a:pt x="870" y="212"/>
                  <a:pt x="870" y="212"/>
                  <a:pt x="870" y="212"/>
                </a:cubicBezTo>
                <a:cubicBezTo>
                  <a:pt x="870" y="192"/>
                  <a:pt x="866" y="175"/>
                  <a:pt x="859" y="162"/>
                </a:cubicBezTo>
                <a:cubicBezTo>
                  <a:pt x="851" y="149"/>
                  <a:pt x="840" y="140"/>
                  <a:pt x="827" y="134"/>
                </a:cubicBezTo>
                <a:close/>
                <a:moveTo>
                  <a:pt x="824" y="306"/>
                </a:moveTo>
                <a:cubicBezTo>
                  <a:pt x="818" y="315"/>
                  <a:pt x="810" y="322"/>
                  <a:pt x="800" y="328"/>
                </a:cubicBezTo>
                <a:cubicBezTo>
                  <a:pt x="790" y="334"/>
                  <a:pt x="779" y="336"/>
                  <a:pt x="766" y="336"/>
                </a:cubicBezTo>
                <a:cubicBezTo>
                  <a:pt x="749" y="336"/>
                  <a:pt x="736" y="332"/>
                  <a:pt x="728" y="324"/>
                </a:cubicBezTo>
                <a:cubicBezTo>
                  <a:pt x="720" y="316"/>
                  <a:pt x="716" y="307"/>
                  <a:pt x="716" y="296"/>
                </a:cubicBezTo>
                <a:cubicBezTo>
                  <a:pt x="716" y="280"/>
                  <a:pt x="721" y="270"/>
                  <a:pt x="731" y="263"/>
                </a:cubicBezTo>
                <a:cubicBezTo>
                  <a:pt x="742" y="257"/>
                  <a:pt x="755" y="254"/>
                  <a:pt x="770" y="254"/>
                </a:cubicBezTo>
                <a:cubicBezTo>
                  <a:pt x="780" y="254"/>
                  <a:pt x="791" y="255"/>
                  <a:pt x="803" y="257"/>
                </a:cubicBezTo>
                <a:cubicBezTo>
                  <a:pt x="814" y="259"/>
                  <a:pt x="824" y="262"/>
                  <a:pt x="833" y="265"/>
                </a:cubicBezTo>
                <a:cubicBezTo>
                  <a:pt x="833" y="279"/>
                  <a:pt x="833" y="279"/>
                  <a:pt x="833" y="279"/>
                </a:cubicBezTo>
                <a:cubicBezTo>
                  <a:pt x="833" y="288"/>
                  <a:pt x="830" y="297"/>
                  <a:pt x="824" y="306"/>
                </a:cubicBezTo>
                <a:close/>
                <a:moveTo>
                  <a:pt x="1273" y="197"/>
                </a:moveTo>
                <a:cubicBezTo>
                  <a:pt x="1266" y="210"/>
                  <a:pt x="1263" y="226"/>
                  <a:pt x="1263" y="245"/>
                </a:cubicBezTo>
                <a:cubicBezTo>
                  <a:pt x="1263" y="263"/>
                  <a:pt x="1266" y="278"/>
                  <a:pt x="1272" y="291"/>
                </a:cubicBezTo>
                <a:cubicBezTo>
                  <a:pt x="1277" y="304"/>
                  <a:pt x="1285" y="314"/>
                  <a:pt x="1295" y="321"/>
                </a:cubicBezTo>
                <a:cubicBezTo>
                  <a:pt x="1305" y="329"/>
                  <a:pt x="1316" y="332"/>
                  <a:pt x="1329" y="332"/>
                </a:cubicBezTo>
                <a:cubicBezTo>
                  <a:pt x="1347" y="332"/>
                  <a:pt x="1360" y="328"/>
                  <a:pt x="1369" y="319"/>
                </a:cubicBezTo>
                <a:cubicBezTo>
                  <a:pt x="1379" y="310"/>
                  <a:pt x="1383" y="298"/>
                  <a:pt x="1383" y="283"/>
                </a:cubicBezTo>
                <a:cubicBezTo>
                  <a:pt x="1422" y="283"/>
                  <a:pt x="1422" y="283"/>
                  <a:pt x="1422" y="283"/>
                </a:cubicBezTo>
                <a:cubicBezTo>
                  <a:pt x="1422" y="299"/>
                  <a:pt x="1418" y="313"/>
                  <a:pt x="1410" y="325"/>
                </a:cubicBezTo>
                <a:cubicBezTo>
                  <a:pt x="1403" y="338"/>
                  <a:pt x="1392" y="348"/>
                  <a:pt x="1378" y="355"/>
                </a:cubicBezTo>
                <a:cubicBezTo>
                  <a:pt x="1364" y="362"/>
                  <a:pt x="1348" y="366"/>
                  <a:pt x="1329" y="366"/>
                </a:cubicBezTo>
                <a:cubicBezTo>
                  <a:pt x="1311" y="366"/>
                  <a:pt x="1294" y="361"/>
                  <a:pt x="1278" y="351"/>
                </a:cubicBezTo>
                <a:cubicBezTo>
                  <a:pt x="1262" y="341"/>
                  <a:pt x="1249" y="327"/>
                  <a:pt x="1239" y="309"/>
                </a:cubicBezTo>
                <a:cubicBezTo>
                  <a:pt x="1230" y="291"/>
                  <a:pt x="1225" y="269"/>
                  <a:pt x="1225" y="245"/>
                </a:cubicBezTo>
                <a:cubicBezTo>
                  <a:pt x="1225" y="220"/>
                  <a:pt x="1230" y="198"/>
                  <a:pt x="1239" y="180"/>
                </a:cubicBezTo>
                <a:cubicBezTo>
                  <a:pt x="1249" y="162"/>
                  <a:pt x="1262" y="148"/>
                  <a:pt x="1278" y="139"/>
                </a:cubicBezTo>
                <a:cubicBezTo>
                  <a:pt x="1294" y="130"/>
                  <a:pt x="1311" y="125"/>
                  <a:pt x="1329" y="125"/>
                </a:cubicBezTo>
                <a:cubicBezTo>
                  <a:pt x="1342" y="125"/>
                  <a:pt x="1354" y="127"/>
                  <a:pt x="1364" y="131"/>
                </a:cubicBezTo>
                <a:cubicBezTo>
                  <a:pt x="1375" y="135"/>
                  <a:pt x="1384" y="140"/>
                  <a:pt x="1391" y="147"/>
                </a:cubicBezTo>
                <a:cubicBezTo>
                  <a:pt x="1399" y="154"/>
                  <a:pt x="1405" y="162"/>
                  <a:pt x="1410" y="170"/>
                </a:cubicBezTo>
                <a:cubicBezTo>
                  <a:pt x="1415" y="179"/>
                  <a:pt x="1419" y="188"/>
                  <a:pt x="1422" y="198"/>
                </a:cubicBezTo>
                <a:cubicBezTo>
                  <a:pt x="1383" y="201"/>
                  <a:pt x="1383" y="201"/>
                  <a:pt x="1383" y="201"/>
                </a:cubicBezTo>
                <a:cubicBezTo>
                  <a:pt x="1379" y="188"/>
                  <a:pt x="1373" y="177"/>
                  <a:pt x="1363" y="170"/>
                </a:cubicBezTo>
                <a:cubicBezTo>
                  <a:pt x="1354" y="162"/>
                  <a:pt x="1342" y="158"/>
                  <a:pt x="1329" y="158"/>
                </a:cubicBezTo>
                <a:cubicBezTo>
                  <a:pt x="1318" y="158"/>
                  <a:pt x="1307" y="161"/>
                  <a:pt x="1297" y="168"/>
                </a:cubicBezTo>
                <a:cubicBezTo>
                  <a:pt x="1287" y="174"/>
                  <a:pt x="1279" y="184"/>
                  <a:pt x="1273" y="197"/>
                </a:cubicBezTo>
                <a:close/>
                <a:moveTo>
                  <a:pt x="1149" y="172"/>
                </a:moveTo>
                <a:cubicBezTo>
                  <a:pt x="1156" y="187"/>
                  <a:pt x="1160" y="204"/>
                  <a:pt x="1160" y="225"/>
                </a:cubicBezTo>
                <a:cubicBezTo>
                  <a:pt x="1160" y="360"/>
                  <a:pt x="1160" y="360"/>
                  <a:pt x="1160" y="360"/>
                </a:cubicBezTo>
                <a:cubicBezTo>
                  <a:pt x="1123" y="360"/>
                  <a:pt x="1123" y="360"/>
                  <a:pt x="1123" y="360"/>
                </a:cubicBezTo>
                <a:cubicBezTo>
                  <a:pt x="1123" y="225"/>
                  <a:pt x="1123" y="225"/>
                  <a:pt x="1123" y="225"/>
                </a:cubicBezTo>
                <a:cubicBezTo>
                  <a:pt x="1123" y="203"/>
                  <a:pt x="1117" y="187"/>
                  <a:pt x="1107" y="175"/>
                </a:cubicBezTo>
                <a:cubicBezTo>
                  <a:pt x="1096" y="164"/>
                  <a:pt x="1082" y="158"/>
                  <a:pt x="1064" y="158"/>
                </a:cubicBezTo>
                <a:cubicBezTo>
                  <a:pt x="1050" y="158"/>
                  <a:pt x="1038" y="162"/>
                  <a:pt x="1028" y="169"/>
                </a:cubicBezTo>
                <a:cubicBezTo>
                  <a:pt x="1018" y="177"/>
                  <a:pt x="1010" y="187"/>
                  <a:pt x="1005" y="201"/>
                </a:cubicBezTo>
                <a:cubicBezTo>
                  <a:pt x="1000" y="215"/>
                  <a:pt x="997" y="232"/>
                  <a:pt x="997" y="252"/>
                </a:cubicBezTo>
                <a:cubicBezTo>
                  <a:pt x="997" y="360"/>
                  <a:pt x="997" y="360"/>
                  <a:pt x="997" y="360"/>
                </a:cubicBezTo>
                <a:cubicBezTo>
                  <a:pt x="959" y="360"/>
                  <a:pt x="959" y="360"/>
                  <a:pt x="959" y="360"/>
                </a:cubicBezTo>
                <a:cubicBezTo>
                  <a:pt x="959" y="131"/>
                  <a:pt x="959" y="131"/>
                  <a:pt x="959" y="131"/>
                </a:cubicBezTo>
                <a:cubicBezTo>
                  <a:pt x="992" y="131"/>
                  <a:pt x="992" y="131"/>
                  <a:pt x="992" y="131"/>
                </a:cubicBezTo>
                <a:cubicBezTo>
                  <a:pt x="996" y="177"/>
                  <a:pt x="996" y="177"/>
                  <a:pt x="996" y="177"/>
                </a:cubicBezTo>
                <a:cubicBezTo>
                  <a:pt x="1003" y="161"/>
                  <a:pt x="1012" y="149"/>
                  <a:pt x="1024" y="140"/>
                </a:cubicBezTo>
                <a:cubicBezTo>
                  <a:pt x="1037" y="130"/>
                  <a:pt x="1054" y="125"/>
                  <a:pt x="1073" y="125"/>
                </a:cubicBezTo>
                <a:cubicBezTo>
                  <a:pt x="1091" y="125"/>
                  <a:pt x="1107" y="129"/>
                  <a:pt x="1120" y="137"/>
                </a:cubicBezTo>
                <a:cubicBezTo>
                  <a:pt x="1132" y="145"/>
                  <a:pt x="1142" y="157"/>
                  <a:pt x="1149" y="172"/>
                </a:cubicBezTo>
                <a:close/>
                <a:moveTo>
                  <a:pt x="555" y="130"/>
                </a:moveTo>
                <a:cubicBezTo>
                  <a:pt x="592" y="130"/>
                  <a:pt x="592" y="130"/>
                  <a:pt x="592" y="130"/>
                </a:cubicBezTo>
                <a:cubicBezTo>
                  <a:pt x="592" y="360"/>
                  <a:pt x="592" y="360"/>
                  <a:pt x="592" y="360"/>
                </a:cubicBezTo>
                <a:cubicBezTo>
                  <a:pt x="555" y="360"/>
                  <a:pt x="555" y="360"/>
                  <a:pt x="555" y="360"/>
                </a:cubicBezTo>
                <a:lnTo>
                  <a:pt x="555" y="130"/>
                </a:lnTo>
                <a:close/>
                <a:moveTo>
                  <a:pt x="418" y="33"/>
                </a:moveTo>
                <a:cubicBezTo>
                  <a:pt x="455" y="33"/>
                  <a:pt x="455" y="33"/>
                  <a:pt x="455" y="33"/>
                </a:cubicBezTo>
                <a:cubicBezTo>
                  <a:pt x="455" y="360"/>
                  <a:pt x="455" y="360"/>
                  <a:pt x="455" y="360"/>
                </a:cubicBezTo>
                <a:cubicBezTo>
                  <a:pt x="418" y="360"/>
                  <a:pt x="418" y="360"/>
                  <a:pt x="418" y="360"/>
                </a:cubicBezTo>
                <a:lnTo>
                  <a:pt x="418" y="33"/>
                </a:lnTo>
                <a:close/>
                <a:moveTo>
                  <a:pt x="1811" y="59"/>
                </a:moveTo>
                <a:cubicBezTo>
                  <a:pt x="2046" y="59"/>
                  <a:pt x="2046" y="59"/>
                  <a:pt x="2046" y="59"/>
                </a:cubicBezTo>
                <a:cubicBezTo>
                  <a:pt x="2046" y="91"/>
                  <a:pt x="2046" y="91"/>
                  <a:pt x="2046" y="91"/>
                </a:cubicBezTo>
                <a:cubicBezTo>
                  <a:pt x="1947" y="91"/>
                  <a:pt x="1947" y="91"/>
                  <a:pt x="1947" y="91"/>
                </a:cubicBezTo>
                <a:cubicBezTo>
                  <a:pt x="1947" y="360"/>
                  <a:pt x="1947" y="360"/>
                  <a:pt x="1947" y="360"/>
                </a:cubicBezTo>
                <a:cubicBezTo>
                  <a:pt x="1909" y="360"/>
                  <a:pt x="1909" y="360"/>
                  <a:pt x="1909" y="360"/>
                </a:cubicBezTo>
                <a:cubicBezTo>
                  <a:pt x="1909" y="91"/>
                  <a:pt x="1909" y="91"/>
                  <a:pt x="1909" y="91"/>
                </a:cubicBezTo>
                <a:cubicBezTo>
                  <a:pt x="1811" y="91"/>
                  <a:pt x="1811" y="91"/>
                  <a:pt x="1811" y="91"/>
                </a:cubicBezTo>
                <a:lnTo>
                  <a:pt x="1811" y="59"/>
                </a:lnTo>
                <a:close/>
                <a:moveTo>
                  <a:pt x="284" y="33"/>
                </a:moveTo>
                <a:cubicBezTo>
                  <a:pt x="321" y="33"/>
                  <a:pt x="321" y="33"/>
                  <a:pt x="321" y="33"/>
                </a:cubicBezTo>
                <a:cubicBezTo>
                  <a:pt x="321" y="360"/>
                  <a:pt x="321" y="360"/>
                  <a:pt x="321" y="360"/>
                </a:cubicBezTo>
                <a:cubicBezTo>
                  <a:pt x="284" y="360"/>
                  <a:pt x="284" y="360"/>
                  <a:pt x="284" y="360"/>
                </a:cubicBezTo>
                <a:lnTo>
                  <a:pt x="284" y="33"/>
                </a:lnTo>
                <a:close/>
                <a:moveTo>
                  <a:pt x="151" y="134"/>
                </a:moveTo>
                <a:cubicBezTo>
                  <a:pt x="137" y="128"/>
                  <a:pt x="122" y="125"/>
                  <a:pt x="104" y="125"/>
                </a:cubicBezTo>
                <a:cubicBezTo>
                  <a:pt x="86" y="125"/>
                  <a:pt x="69" y="127"/>
                  <a:pt x="55" y="132"/>
                </a:cubicBezTo>
                <a:cubicBezTo>
                  <a:pt x="41" y="136"/>
                  <a:pt x="29" y="144"/>
                  <a:pt x="21" y="154"/>
                </a:cubicBezTo>
                <a:cubicBezTo>
                  <a:pt x="13" y="164"/>
                  <a:pt x="9" y="177"/>
                  <a:pt x="9" y="194"/>
                </a:cubicBezTo>
                <a:cubicBezTo>
                  <a:pt x="51" y="194"/>
                  <a:pt x="51" y="194"/>
                  <a:pt x="51" y="194"/>
                </a:cubicBezTo>
                <a:cubicBezTo>
                  <a:pt x="51" y="184"/>
                  <a:pt x="53" y="177"/>
                  <a:pt x="58" y="171"/>
                </a:cubicBezTo>
                <a:cubicBezTo>
                  <a:pt x="62" y="165"/>
                  <a:pt x="69" y="160"/>
                  <a:pt x="77" y="157"/>
                </a:cubicBezTo>
                <a:cubicBezTo>
                  <a:pt x="85" y="155"/>
                  <a:pt x="94" y="153"/>
                  <a:pt x="104" y="153"/>
                </a:cubicBezTo>
                <a:cubicBezTo>
                  <a:pt x="122" y="153"/>
                  <a:pt x="135" y="158"/>
                  <a:pt x="144" y="167"/>
                </a:cubicBezTo>
                <a:cubicBezTo>
                  <a:pt x="152" y="176"/>
                  <a:pt x="157" y="191"/>
                  <a:pt x="157" y="211"/>
                </a:cubicBezTo>
                <a:cubicBezTo>
                  <a:pt x="157" y="242"/>
                  <a:pt x="157" y="242"/>
                  <a:pt x="157" y="242"/>
                </a:cubicBezTo>
                <a:cubicBezTo>
                  <a:pt x="146" y="238"/>
                  <a:pt x="136" y="235"/>
                  <a:pt x="125" y="233"/>
                </a:cubicBezTo>
                <a:cubicBezTo>
                  <a:pt x="113" y="231"/>
                  <a:pt x="101" y="229"/>
                  <a:pt x="89" y="229"/>
                </a:cubicBezTo>
                <a:cubicBezTo>
                  <a:pt x="72" y="229"/>
                  <a:pt x="57" y="232"/>
                  <a:pt x="43" y="236"/>
                </a:cubicBezTo>
                <a:cubicBezTo>
                  <a:pt x="30" y="241"/>
                  <a:pt x="19" y="248"/>
                  <a:pt x="11" y="258"/>
                </a:cubicBezTo>
                <a:cubicBezTo>
                  <a:pt x="4" y="268"/>
                  <a:pt x="0" y="280"/>
                  <a:pt x="0" y="296"/>
                </a:cubicBezTo>
                <a:cubicBezTo>
                  <a:pt x="0" y="308"/>
                  <a:pt x="3" y="319"/>
                  <a:pt x="9" y="330"/>
                </a:cubicBezTo>
                <a:cubicBezTo>
                  <a:pt x="15" y="340"/>
                  <a:pt x="24" y="349"/>
                  <a:pt x="37" y="356"/>
                </a:cubicBezTo>
                <a:cubicBezTo>
                  <a:pt x="49" y="362"/>
                  <a:pt x="64" y="366"/>
                  <a:pt x="83" y="366"/>
                </a:cubicBezTo>
                <a:cubicBezTo>
                  <a:pt x="100" y="366"/>
                  <a:pt x="115" y="362"/>
                  <a:pt x="128" y="354"/>
                </a:cubicBezTo>
                <a:cubicBezTo>
                  <a:pt x="140" y="346"/>
                  <a:pt x="149" y="335"/>
                  <a:pt x="156" y="322"/>
                </a:cubicBezTo>
                <a:cubicBezTo>
                  <a:pt x="157" y="321"/>
                  <a:pt x="157" y="319"/>
                  <a:pt x="158" y="318"/>
                </a:cubicBezTo>
                <a:cubicBezTo>
                  <a:pt x="162" y="360"/>
                  <a:pt x="162" y="360"/>
                  <a:pt x="162" y="360"/>
                </a:cubicBezTo>
                <a:cubicBezTo>
                  <a:pt x="194" y="360"/>
                  <a:pt x="194" y="360"/>
                  <a:pt x="194" y="360"/>
                </a:cubicBezTo>
                <a:cubicBezTo>
                  <a:pt x="194" y="212"/>
                  <a:pt x="194" y="212"/>
                  <a:pt x="194" y="212"/>
                </a:cubicBezTo>
                <a:cubicBezTo>
                  <a:pt x="194" y="192"/>
                  <a:pt x="190" y="175"/>
                  <a:pt x="183" y="162"/>
                </a:cubicBezTo>
                <a:cubicBezTo>
                  <a:pt x="175" y="149"/>
                  <a:pt x="164" y="140"/>
                  <a:pt x="151" y="134"/>
                </a:cubicBezTo>
                <a:close/>
                <a:moveTo>
                  <a:pt x="148" y="306"/>
                </a:moveTo>
                <a:cubicBezTo>
                  <a:pt x="142" y="315"/>
                  <a:pt x="134" y="322"/>
                  <a:pt x="124" y="328"/>
                </a:cubicBezTo>
                <a:cubicBezTo>
                  <a:pt x="114" y="334"/>
                  <a:pt x="103" y="336"/>
                  <a:pt x="91" y="336"/>
                </a:cubicBezTo>
                <a:cubicBezTo>
                  <a:pt x="73" y="336"/>
                  <a:pt x="60" y="332"/>
                  <a:pt x="52" y="324"/>
                </a:cubicBezTo>
                <a:cubicBezTo>
                  <a:pt x="44" y="316"/>
                  <a:pt x="40" y="307"/>
                  <a:pt x="40" y="296"/>
                </a:cubicBezTo>
                <a:cubicBezTo>
                  <a:pt x="40" y="280"/>
                  <a:pt x="45" y="270"/>
                  <a:pt x="56" y="263"/>
                </a:cubicBezTo>
                <a:cubicBezTo>
                  <a:pt x="66" y="257"/>
                  <a:pt x="79" y="254"/>
                  <a:pt x="94" y="254"/>
                </a:cubicBezTo>
                <a:cubicBezTo>
                  <a:pt x="104" y="254"/>
                  <a:pt x="116" y="255"/>
                  <a:pt x="128" y="257"/>
                </a:cubicBezTo>
                <a:cubicBezTo>
                  <a:pt x="138" y="259"/>
                  <a:pt x="148" y="262"/>
                  <a:pt x="157" y="265"/>
                </a:cubicBezTo>
                <a:cubicBezTo>
                  <a:pt x="157" y="279"/>
                  <a:pt x="157" y="279"/>
                  <a:pt x="157" y="279"/>
                </a:cubicBezTo>
                <a:cubicBezTo>
                  <a:pt x="157" y="288"/>
                  <a:pt x="154" y="297"/>
                  <a:pt x="148" y="306"/>
                </a:cubicBezTo>
                <a:close/>
                <a:moveTo>
                  <a:pt x="1613" y="324"/>
                </a:moveTo>
                <a:cubicBezTo>
                  <a:pt x="1603" y="331"/>
                  <a:pt x="1591" y="335"/>
                  <a:pt x="1576" y="335"/>
                </a:cubicBezTo>
                <a:cubicBezTo>
                  <a:pt x="1561" y="335"/>
                  <a:pt x="1549" y="331"/>
                  <a:pt x="1539" y="324"/>
                </a:cubicBezTo>
                <a:cubicBezTo>
                  <a:pt x="1529" y="317"/>
                  <a:pt x="1522" y="307"/>
                  <a:pt x="1517" y="294"/>
                </a:cubicBezTo>
                <a:cubicBezTo>
                  <a:pt x="1512" y="281"/>
                  <a:pt x="1510" y="267"/>
                  <a:pt x="1510" y="252"/>
                </a:cubicBezTo>
                <a:cubicBezTo>
                  <a:pt x="1669" y="252"/>
                  <a:pt x="1669" y="252"/>
                  <a:pt x="1669" y="252"/>
                </a:cubicBezTo>
                <a:cubicBezTo>
                  <a:pt x="1670" y="235"/>
                  <a:pt x="1669" y="220"/>
                  <a:pt x="1666" y="205"/>
                </a:cubicBezTo>
                <a:cubicBezTo>
                  <a:pt x="1663" y="189"/>
                  <a:pt x="1658" y="176"/>
                  <a:pt x="1651" y="164"/>
                </a:cubicBezTo>
                <a:cubicBezTo>
                  <a:pt x="1643" y="152"/>
                  <a:pt x="1633" y="142"/>
                  <a:pt x="1621" y="135"/>
                </a:cubicBezTo>
                <a:cubicBezTo>
                  <a:pt x="1608" y="128"/>
                  <a:pt x="1594" y="125"/>
                  <a:pt x="1576" y="125"/>
                </a:cubicBezTo>
                <a:cubicBezTo>
                  <a:pt x="1556" y="125"/>
                  <a:pt x="1538" y="130"/>
                  <a:pt x="1523" y="139"/>
                </a:cubicBezTo>
                <a:cubicBezTo>
                  <a:pt x="1507" y="149"/>
                  <a:pt x="1495" y="163"/>
                  <a:pt x="1486" y="181"/>
                </a:cubicBezTo>
                <a:cubicBezTo>
                  <a:pt x="1477" y="199"/>
                  <a:pt x="1472" y="221"/>
                  <a:pt x="1472" y="246"/>
                </a:cubicBezTo>
                <a:cubicBezTo>
                  <a:pt x="1472" y="269"/>
                  <a:pt x="1477" y="290"/>
                  <a:pt x="1486" y="308"/>
                </a:cubicBezTo>
                <a:cubicBezTo>
                  <a:pt x="1495" y="326"/>
                  <a:pt x="1507" y="340"/>
                  <a:pt x="1523" y="351"/>
                </a:cubicBezTo>
                <a:cubicBezTo>
                  <a:pt x="1539" y="361"/>
                  <a:pt x="1556" y="366"/>
                  <a:pt x="1576" y="366"/>
                </a:cubicBezTo>
                <a:cubicBezTo>
                  <a:pt x="1593" y="366"/>
                  <a:pt x="1607" y="363"/>
                  <a:pt x="1621" y="357"/>
                </a:cubicBezTo>
                <a:cubicBezTo>
                  <a:pt x="1634" y="351"/>
                  <a:pt x="1644" y="343"/>
                  <a:pt x="1653" y="332"/>
                </a:cubicBezTo>
                <a:cubicBezTo>
                  <a:pt x="1661" y="321"/>
                  <a:pt x="1667" y="308"/>
                  <a:pt x="1669" y="292"/>
                </a:cubicBezTo>
                <a:cubicBezTo>
                  <a:pt x="1630" y="292"/>
                  <a:pt x="1630" y="292"/>
                  <a:pt x="1630" y="292"/>
                </a:cubicBezTo>
                <a:cubicBezTo>
                  <a:pt x="1628" y="306"/>
                  <a:pt x="1622" y="317"/>
                  <a:pt x="1613" y="324"/>
                </a:cubicBezTo>
                <a:close/>
                <a:moveTo>
                  <a:pt x="1540" y="166"/>
                </a:moveTo>
                <a:cubicBezTo>
                  <a:pt x="1550" y="159"/>
                  <a:pt x="1562" y="155"/>
                  <a:pt x="1577" y="155"/>
                </a:cubicBezTo>
                <a:cubicBezTo>
                  <a:pt x="1588" y="155"/>
                  <a:pt x="1598" y="157"/>
                  <a:pt x="1605" y="162"/>
                </a:cubicBezTo>
                <a:cubicBezTo>
                  <a:pt x="1613" y="167"/>
                  <a:pt x="1619" y="173"/>
                  <a:pt x="1623" y="181"/>
                </a:cubicBezTo>
                <a:cubicBezTo>
                  <a:pt x="1627" y="189"/>
                  <a:pt x="1630" y="198"/>
                  <a:pt x="1631" y="207"/>
                </a:cubicBezTo>
                <a:cubicBezTo>
                  <a:pt x="1633" y="214"/>
                  <a:pt x="1633" y="221"/>
                  <a:pt x="1633" y="228"/>
                </a:cubicBezTo>
                <a:cubicBezTo>
                  <a:pt x="1511" y="228"/>
                  <a:pt x="1511" y="228"/>
                  <a:pt x="1511" y="228"/>
                </a:cubicBezTo>
                <a:cubicBezTo>
                  <a:pt x="1511" y="217"/>
                  <a:pt x="1513" y="206"/>
                  <a:pt x="1517" y="196"/>
                </a:cubicBezTo>
                <a:cubicBezTo>
                  <a:pt x="1522" y="184"/>
                  <a:pt x="1530" y="174"/>
                  <a:pt x="1540" y="166"/>
                </a:cubicBezTo>
                <a:close/>
                <a:moveTo>
                  <a:pt x="592" y="36"/>
                </a:moveTo>
                <a:cubicBezTo>
                  <a:pt x="596" y="40"/>
                  <a:pt x="598" y="45"/>
                  <a:pt x="598" y="52"/>
                </a:cubicBezTo>
                <a:cubicBezTo>
                  <a:pt x="598" y="60"/>
                  <a:pt x="596" y="65"/>
                  <a:pt x="592" y="70"/>
                </a:cubicBezTo>
                <a:cubicBezTo>
                  <a:pt x="587" y="74"/>
                  <a:pt x="581" y="76"/>
                  <a:pt x="573" y="76"/>
                </a:cubicBezTo>
                <a:cubicBezTo>
                  <a:pt x="566" y="76"/>
                  <a:pt x="560" y="74"/>
                  <a:pt x="555" y="70"/>
                </a:cubicBezTo>
                <a:cubicBezTo>
                  <a:pt x="551" y="65"/>
                  <a:pt x="548" y="60"/>
                  <a:pt x="548" y="52"/>
                </a:cubicBezTo>
                <a:cubicBezTo>
                  <a:pt x="548" y="45"/>
                  <a:pt x="551" y="40"/>
                  <a:pt x="555" y="36"/>
                </a:cubicBezTo>
                <a:cubicBezTo>
                  <a:pt x="560" y="31"/>
                  <a:pt x="566" y="29"/>
                  <a:pt x="573" y="29"/>
                </a:cubicBezTo>
                <a:cubicBezTo>
                  <a:pt x="581" y="29"/>
                  <a:pt x="587" y="31"/>
                  <a:pt x="592" y="36"/>
                </a:cubicBezTo>
                <a:close/>
                <a:moveTo>
                  <a:pt x="7080" y="324"/>
                </a:moveTo>
                <a:cubicBezTo>
                  <a:pt x="7070" y="331"/>
                  <a:pt x="7058" y="335"/>
                  <a:pt x="7043" y="335"/>
                </a:cubicBezTo>
                <a:cubicBezTo>
                  <a:pt x="7028" y="335"/>
                  <a:pt x="7016" y="331"/>
                  <a:pt x="7006" y="324"/>
                </a:cubicBezTo>
                <a:cubicBezTo>
                  <a:pt x="6997" y="317"/>
                  <a:pt x="6989" y="307"/>
                  <a:pt x="6984" y="294"/>
                </a:cubicBezTo>
                <a:cubicBezTo>
                  <a:pt x="6980" y="281"/>
                  <a:pt x="6977" y="267"/>
                  <a:pt x="6977" y="252"/>
                </a:cubicBezTo>
                <a:cubicBezTo>
                  <a:pt x="7136" y="252"/>
                  <a:pt x="7136" y="252"/>
                  <a:pt x="7136" y="252"/>
                </a:cubicBezTo>
                <a:cubicBezTo>
                  <a:pt x="7137" y="235"/>
                  <a:pt x="7136" y="220"/>
                  <a:pt x="7133" y="205"/>
                </a:cubicBezTo>
                <a:cubicBezTo>
                  <a:pt x="7131" y="189"/>
                  <a:pt x="7125" y="176"/>
                  <a:pt x="7118" y="164"/>
                </a:cubicBezTo>
                <a:cubicBezTo>
                  <a:pt x="7110" y="152"/>
                  <a:pt x="7100" y="142"/>
                  <a:pt x="7088" y="135"/>
                </a:cubicBezTo>
                <a:cubicBezTo>
                  <a:pt x="7076" y="128"/>
                  <a:pt x="7061" y="125"/>
                  <a:pt x="7043" y="125"/>
                </a:cubicBezTo>
                <a:cubicBezTo>
                  <a:pt x="7023" y="125"/>
                  <a:pt x="7006" y="130"/>
                  <a:pt x="6990" y="139"/>
                </a:cubicBezTo>
                <a:cubicBezTo>
                  <a:pt x="6974" y="149"/>
                  <a:pt x="6962" y="163"/>
                  <a:pt x="6953" y="181"/>
                </a:cubicBezTo>
                <a:cubicBezTo>
                  <a:pt x="6944" y="199"/>
                  <a:pt x="6940" y="221"/>
                  <a:pt x="6940" y="246"/>
                </a:cubicBezTo>
                <a:cubicBezTo>
                  <a:pt x="6940" y="269"/>
                  <a:pt x="6944" y="290"/>
                  <a:pt x="6953" y="308"/>
                </a:cubicBezTo>
                <a:cubicBezTo>
                  <a:pt x="6962" y="326"/>
                  <a:pt x="6975" y="340"/>
                  <a:pt x="6990" y="351"/>
                </a:cubicBezTo>
                <a:cubicBezTo>
                  <a:pt x="7006" y="361"/>
                  <a:pt x="7024" y="366"/>
                  <a:pt x="7043" y="366"/>
                </a:cubicBezTo>
                <a:cubicBezTo>
                  <a:pt x="7060" y="366"/>
                  <a:pt x="7075" y="363"/>
                  <a:pt x="7088" y="357"/>
                </a:cubicBezTo>
                <a:cubicBezTo>
                  <a:pt x="7101" y="351"/>
                  <a:pt x="7112" y="343"/>
                  <a:pt x="7120" y="332"/>
                </a:cubicBezTo>
                <a:cubicBezTo>
                  <a:pt x="7129" y="321"/>
                  <a:pt x="7134" y="308"/>
                  <a:pt x="7136" y="292"/>
                </a:cubicBezTo>
                <a:cubicBezTo>
                  <a:pt x="7098" y="292"/>
                  <a:pt x="7098" y="292"/>
                  <a:pt x="7098" y="292"/>
                </a:cubicBezTo>
                <a:cubicBezTo>
                  <a:pt x="7096" y="306"/>
                  <a:pt x="7090" y="317"/>
                  <a:pt x="7080" y="324"/>
                </a:cubicBezTo>
                <a:close/>
                <a:moveTo>
                  <a:pt x="7007" y="166"/>
                </a:moveTo>
                <a:cubicBezTo>
                  <a:pt x="7017" y="159"/>
                  <a:pt x="7029" y="155"/>
                  <a:pt x="7044" y="155"/>
                </a:cubicBezTo>
                <a:cubicBezTo>
                  <a:pt x="7056" y="155"/>
                  <a:pt x="7065" y="157"/>
                  <a:pt x="7073" y="162"/>
                </a:cubicBezTo>
                <a:cubicBezTo>
                  <a:pt x="7080" y="167"/>
                  <a:pt x="7086" y="173"/>
                  <a:pt x="7090" y="181"/>
                </a:cubicBezTo>
                <a:cubicBezTo>
                  <a:pt x="7094" y="189"/>
                  <a:pt x="7097" y="198"/>
                  <a:pt x="7099" y="207"/>
                </a:cubicBezTo>
                <a:cubicBezTo>
                  <a:pt x="7100" y="214"/>
                  <a:pt x="7100" y="221"/>
                  <a:pt x="7100" y="228"/>
                </a:cubicBezTo>
                <a:cubicBezTo>
                  <a:pt x="6978" y="228"/>
                  <a:pt x="6978" y="228"/>
                  <a:pt x="6978" y="228"/>
                </a:cubicBezTo>
                <a:cubicBezTo>
                  <a:pt x="6978" y="217"/>
                  <a:pt x="6980" y="206"/>
                  <a:pt x="6985" y="196"/>
                </a:cubicBezTo>
                <a:cubicBezTo>
                  <a:pt x="6990" y="184"/>
                  <a:pt x="6997" y="174"/>
                  <a:pt x="7007" y="166"/>
                </a:cubicBezTo>
                <a:close/>
                <a:moveTo>
                  <a:pt x="6903" y="127"/>
                </a:moveTo>
                <a:cubicBezTo>
                  <a:pt x="6907" y="128"/>
                  <a:pt x="6911" y="129"/>
                  <a:pt x="6916" y="131"/>
                </a:cubicBezTo>
                <a:cubicBezTo>
                  <a:pt x="6913" y="168"/>
                  <a:pt x="6913" y="168"/>
                  <a:pt x="6913" y="168"/>
                </a:cubicBezTo>
                <a:cubicBezTo>
                  <a:pt x="6909" y="166"/>
                  <a:pt x="6904" y="165"/>
                  <a:pt x="6899" y="164"/>
                </a:cubicBezTo>
                <a:cubicBezTo>
                  <a:pt x="6893" y="163"/>
                  <a:pt x="6889" y="162"/>
                  <a:pt x="6884" y="162"/>
                </a:cubicBezTo>
                <a:cubicBezTo>
                  <a:pt x="6871" y="162"/>
                  <a:pt x="6860" y="166"/>
                  <a:pt x="6852" y="174"/>
                </a:cubicBezTo>
                <a:cubicBezTo>
                  <a:pt x="6843" y="182"/>
                  <a:pt x="6837" y="193"/>
                  <a:pt x="6833" y="207"/>
                </a:cubicBezTo>
                <a:cubicBezTo>
                  <a:pt x="6830" y="221"/>
                  <a:pt x="6828" y="237"/>
                  <a:pt x="6828" y="256"/>
                </a:cubicBezTo>
                <a:cubicBezTo>
                  <a:pt x="6828" y="360"/>
                  <a:pt x="6828" y="360"/>
                  <a:pt x="6828" y="360"/>
                </a:cubicBezTo>
                <a:cubicBezTo>
                  <a:pt x="6790" y="360"/>
                  <a:pt x="6790" y="360"/>
                  <a:pt x="6790" y="360"/>
                </a:cubicBezTo>
                <a:cubicBezTo>
                  <a:pt x="6790" y="130"/>
                  <a:pt x="6790" y="130"/>
                  <a:pt x="6790" y="130"/>
                </a:cubicBezTo>
                <a:cubicBezTo>
                  <a:pt x="6828" y="130"/>
                  <a:pt x="6828" y="130"/>
                  <a:pt x="6828" y="130"/>
                </a:cubicBezTo>
                <a:cubicBezTo>
                  <a:pt x="6828" y="176"/>
                  <a:pt x="6828" y="176"/>
                  <a:pt x="6828" y="176"/>
                </a:cubicBezTo>
                <a:cubicBezTo>
                  <a:pt x="6833" y="161"/>
                  <a:pt x="6840" y="149"/>
                  <a:pt x="6849" y="141"/>
                </a:cubicBezTo>
                <a:cubicBezTo>
                  <a:pt x="6860" y="131"/>
                  <a:pt x="6873" y="126"/>
                  <a:pt x="6889" y="126"/>
                </a:cubicBezTo>
                <a:cubicBezTo>
                  <a:pt x="6894" y="126"/>
                  <a:pt x="6899" y="127"/>
                  <a:pt x="6903" y="127"/>
                </a:cubicBezTo>
                <a:close/>
                <a:moveTo>
                  <a:pt x="4141" y="325"/>
                </a:moveTo>
                <a:cubicBezTo>
                  <a:pt x="4147" y="332"/>
                  <a:pt x="4150" y="340"/>
                  <a:pt x="4150" y="350"/>
                </a:cubicBezTo>
                <a:cubicBezTo>
                  <a:pt x="4150" y="362"/>
                  <a:pt x="4146" y="374"/>
                  <a:pt x="4139" y="385"/>
                </a:cubicBezTo>
                <a:cubicBezTo>
                  <a:pt x="4132" y="396"/>
                  <a:pt x="4122" y="405"/>
                  <a:pt x="4108" y="412"/>
                </a:cubicBezTo>
                <a:cubicBezTo>
                  <a:pt x="4079" y="398"/>
                  <a:pt x="4079" y="398"/>
                  <a:pt x="4079" y="398"/>
                </a:cubicBezTo>
                <a:cubicBezTo>
                  <a:pt x="4088" y="394"/>
                  <a:pt x="4096" y="389"/>
                  <a:pt x="4103" y="383"/>
                </a:cubicBezTo>
                <a:cubicBezTo>
                  <a:pt x="4109" y="377"/>
                  <a:pt x="4113" y="371"/>
                  <a:pt x="4115" y="362"/>
                </a:cubicBezTo>
                <a:cubicBezTo>
                  <a:pt x="4108" y="362"/>
                  <a:pt x="4102" y="359"/>
                  <a:pt x="4097" y="355"/>
                </a:cubicBezTo>
                <a:cubicBezTo>
                  <a:pt x="4092" y="351"/>
                  <a:pt x="4090" y="345"/>
                  <a:pt x="4090" y="338"/>
                </a:cubicBezTo>
                <a:cubicBezTo>
                  <a:pt x="4090" y="332"/>
                  <a:pt x="4092" y="326"/>
                  <a:pt x="4097" y="321"/>
                </a:cubicBezTo>
                <a:cubicBezTo>
                  <a:pt x="4103" y="316"/>
                  <a:pt x="4109" y="314"/>
                  <a:pt x="4117" y="314"/>
                </a:cubicBezTo>
                <a:cubicBezTo>
                  <a:pt x="4127" y="314"/>
                  <a:pt x="4135" y="318"/>
                  <a:pt x="4141" y="325"/>
                </a:cubicBezTo>
                <a:close/>
                <a:moveTo>
                  <a:pt x="7647" y="172"/>
                </a:moveTo>
                <a:cubicBezTo>
                  <a:pt x="7654" y="187"/>
                  <a:pt x="7658" y="204"/>
                  <a:pt x="7658" y="225"/>
                </a:cubicBezTo>
                <a:cubicBezTo>
                  <a:pt x="7658" y="360"/>
                  <a:pt x="7658" y="360"/>
                  <a:pt x="7658" y="360"/>
                </a:cubicBezTo>
                <a:cubicBezTo>
                  <a:pt x="7621" y="360"/>
                  <a:pt x="7621" y="360"/>
                  <a:pt x="7621" y="360"/>
                </a:cubicBezTo>
                <a:cubicBezTo>
                  <a:pt x="7621" y="225"/>
                  <a:pt x="7621" y="225"/>
                  <a:pt x="7621" y="225"/>
                </a:cubicBezTo>
                <a:cubicBezTo>
                  <a:pt x="7621" y="203"/>
                  <a:pt x="7616" y="187"/>
                  <a:pt x="7605" y="175"/>
                </a:cubicBezTo>
                <a:cubicBezTo>
                  <a:pt x="7595" y="164"/>
                  <a:pt x="7580" y="158"/>
                  <a:pt x="7562" y="158"/>
                </a:cubicBezTo>
                <a:cubicBezTo>
                  <a:pt x="7548" y="158"/>
                  <a:pt x="7537" y="162"/>
                  <a:pt x="7526" y="169"/>
                </a:cubicBezTo>
                <a:cubicBezTo>
                  <a:pt x="7516" y="177"/>
                  <a:pt x="7509" y="187"/>
                  <a:pt x="7503" y="201"/>
                </a:cubicBezTo>
                <a:cubicBezTo>
                  <a:pt x="7498" y="215"/>
                  <a:pt x="7495" y="232"/>
                  <a:pt x="7495" y="252"/>
                </a:cubicBezTo>
                <a:cubicBezTo>
                  <a:pt x="7495" y="360"/>
                  <a:pt x="7495" y="360"/>
                  <a:pt x="7495" y="360"/>
                </a:cubicBezTo>
                <a:cubicBezTo>
                  <a:pt x="7458" y="360"/>
                  <a:pt x="7458" y="360"/>
                  <a:pt x="7458" y="360"/>
                </a:cubicBezTo>
                <a:cubicBezTo>
                  <a:pt x="7458" y="33"/>
                  <a:pt x="7458" y="33"/>
                  <a:pt x="7458" y="33"/>
                </a:cubicBezTo>
                <a:cubicBezTo>
                  <a:pt x="7495" y="33"/>
                  <a:pt x="7495" y="33"/>
                  <a:pt x="7495" y="33"/>
                </a:cubicBezTo>
                <a:cubicBezTo>
                  <a:pt x="7495" y="176"/>
                  <a:pt x="7495" y="176"/>
                  <a:pt x="7495" y="176"/>
                </a:cubicBezTo>
                <a:cubicBezTo>
                  <a:pt x="7502" y="161"/>
                  <a:pt x="7511" y="148"/>
                  <a:pt x="7522" y="140"/>
                </a:cubicBezTo>
                <a:cubicBezTo>
                  <a:pt x="7536" y="130"/>
                  <a:pt x="7552" y="125"/>
                  <a:pt x="7571" y="125"/>
                </a:cubicBezTo>
                <a:cubicBezTo>
                  <a:pt x="7589" y="125"/>
                  <a:pt x="7605" y="129"/>
                  <a:pt x="7618" y="137"/>
                </a:cubicBezTo>
                <a:cubicBezTo>
                  <a:pt x="7631" y="145"/>
                  <a:pt x="7641" y="157"/>
                  <a:pt x="7647" y="172"/>
                </a:cubicBezTo>
                <a:close/>
                <a:moveTo>
                  <a:pt x="8155" y="0"/>
                </a:moveTo>
                <a:cubicBezTo>
                  <a:pt x="8192" y="0"/>
                  <a:pt x="8192" y="0"/>
                  <a:pt x="8192" y="0"/>
                </a:cubicBezTo>
                <a:cubicBezTo>
                  <a:pt x="8192" y="419"/>
                  <a:pt x="8192" y="419"/>
                  <a:pt x="8192" y="419"/>
                </a:cubicBezTo>
                <a:cubicBezTo>
                  <a:pt x="8155" y="419"/>
                  <a:pt x="8155" y="419"/>
                  <a:pt x="8155" y="419"/>
                </a:cubicBezTo>
                <a:lnTo>
                  <a:pt x="8155" y="0"/>
                </a:lnTo>
                <a:close/>
                <a:moveTo>
                  <a:pt x="7862" y="327"/>
                </a:moveTo>
                <a:cubicBezTo>
                  <a:pt x="7867" y="354"/>
                  <a:pt x="7867" y="354"/>
                  <a:pt x="7867" y="354"/>
                </a:cubicBezTo>
                <a:cubicBezTo>
                  <a:pt x="7859" y="357"/>
                  <a:pt x="7851" y="360"/>
                  <a:pt x="7843" y="362"/>
                </a:cubicBezTo>
                <a:cubicBezTo>
                  <a:pt x="7835" y="365"/>
                  <a:pt x="7826" y="366"/>
                  <a:pt x="7818" y="366"/>
                </a:cubicBezTo>
                <a:cubicBezTo>
                  <a:pt x="7805" y="366"/>
                  <a:pt x="7794" y="363"/>
                  <a:pt x="7784" y="359"/>
                </a:cubicBezTo>
                <a:cubicBezTo>
                  <a:pt x="7774" y="354"/>
                  <a:pt x="7766" y="347"/>
                  <a:pt x="7760" y="337"/>
                </a:cubicBezTo>
                <a:cubicBezTo>
                  <a:pt x="7755" y="327"/>
                  <a:pt x="7752" y="315"/>
                  <a:pt x="7752" y="301"/>
                </a:cubicBezTo>
                <a:cubicBezTo>
                  <a:pt x="7752" y="156"/>
                  <a:pt x="7752" y="156"/>
                  <a:pt x="7752" y="156"/>
                </a:cubicBezTo>
                <a:cubicBezTo>
                  <a:pt x="7715" y="156"/>
                  <a:pt x="7715" y="156"/>
                  <a:pt x="7715" y="156"/>
                </a:cubicBezTo>
                <a:cubicBezTo>
                  <a:pt x="7715" y="131"/>
                  <a:pt x="7715" y="131"/>
                  <a:pt x="7715" y="131"/>
                </a:cubicBezTo>
                <a:cubicBezTo>
                  <a:pt x="7752" y="131"/>
                  <a:pt x="7752" y="131"/>
                  <a:pt x="7752" y="131"/>
                </a:cubicBezTo>
                <a:cubicBezTo>
                  <a:pt x="7752" y="67"/>
                  <a:pt x="7752" y="67"/>
                  <a:pt x="7752" y="67"/>
                </a:cubicBezTo>
                <a:cubicBezTo>
                  <a:pt x="7789" y="67"/>
                  <a:pt x="7789" y="67"/>
                  <a:pt x="7789" y="67"/>
                </a:cubicBezTo>
                <a:cubicBezTo>
                  <a:pt x="7789" y="131"/>
                  <a:pt x="7789" y="131"/>
                  <a:pt x="7789" y="131"/>
                </a:cubicBezTo>
                <a:cubicBezTo>
                  <a:pt x="7861" y="131"/>
                  <a:pt x="7861" y="131"/>
                  <a:pt x="7861" y="131"/>
                </a:cubicBezTo>
                <a:cubicBezTo>
                  <a:pt x="7861" y="156"/>
                  <a:pt x="7861" y="156"/>
                  <a:pt x="7861" y="156"/>
                </a:cubicBezTo>
                <a:cubicBezTo>
                  <a:pt x="7789" y="156"/>
                  <a:pt x="7789" y="156"/>
                  <a:pt x="7789" y="156"/>
                </a:cubicBezTo>
                <a:cubicBezTo>
                  <a:pt x="7789" y="300"/>
                  <a:pt x="7789" y="300"/>
                  <a:pt x="7789" y="300"/>
                </a:cubicBezTo>
                <a:cubicBezTo>
                  <a:pt x="7789" y="324"/>
                  <a:pt x="7800" y="336"/>
                  <a:pt x="7822" y="336"/>
                </a:cubicBezTo>
                <a:cubicBezTo>
                  <a:pt x="7828" y="336"/>
                  <a:pt x="7835" y="335"/>
                  <a:pt x="7841" y="333"/>
                </a:cubicBezTo>
                <a:cubicBezTo>
                  <a:pt x="7847" y="332"/>
                  <a:pt x="7854" y="330"/>
                  <a:pt x="7862" y="327"/>
                </a:cubicBezTo>
                <a:close/>
                <a:moveTo>
                  <a:pt x="6725" y="327"/>
                </a:moveTo>
                <a:cubicBezTo>
                  <a:pt x="6730" y="354"/>
                  <a:pt x="6730" y="354"/>
                  <a:pt x="6730" y="354"/>
                </a:cubicBezTo>
                <a:cubicBezTo>
                  <a:pt x="6722" y="357"/>
                  <a:pt x="6714" y="360"/>
                  <a:pt x="6706" y="362"/>
                </a:cubicBezTo>
                <a:cubicBezTo>
                  <a:pt x="6697" y="365"/>
                  <a:pt x="6689" y="366"/>
                  <a:pt x="6680" y="366"/>
                </a:cubicBezTo>
                <a:cubicBezTo>
                  <a:pt x="6668" y="366"/>
                  <a:pt x="6657" y="363"/>
                  <a:pt x="6647" y="359"/>
                </a:cubicBezTo>
                <a:cubicBezTo>
                  <a:pt x="6637" y="354"/>
                  <a:pt x="6629" y="347"/>
                  <a:pt x="6623" y="337"/>
                </a:cubicBezTo>
                <a:cubicBezTo>
                  <a:pt x="6618" y="327"/>
                  <a:pt x="6615" y="315"/>
                  <a:pt x="6615" y="301"/>
                </a:cubicBezTo>
                <a:cubicBezTo>
                  <a:pt x="6615" y="156"/>
                  <a:pt x="6615" y="156"/>
                  <a:pt x="6615" y="156"/>
                </a:cubicBezTo>
                <a:cubicBezTo>
                  <a:pt x="6578" y="156"/>
                  <a:pt x="6578" y="156"/>
                  <a:pt x="6578" y="156"/>
                </a:cubicBezTo>
                <a:cubicBezTo>
                  <a:pt x="6578" y="131"/>
                  <a:pt x="6578" y="131"/>
                  <a:pt x="6578" y="131"/>
                </a:cubicBezTo>
                <a:cubicBezTo>
                  <a:pt x="6615" y="131"/>
                  <a:pt x="6615" y="131"/>
                  <a:pt x="6615" y="131"/>
                </a:cubicBezTo>
                <a:cubicBezTo>
                  <a:pt x="6615" y="67"/>
                  <a:pt x="6615" y="67"/>
                  <a:pt x="6615" y="67"/>
                </a:cubicBezTo>
                <a:cubicBezTo>
                  <a:pt x="6652" y="67"/>
                  <a:pt x="6652" y="67"/>
                  <a:pt x="6652" y="67"/>
                </a:cubicBezTo>
                <a:cubicBezTo>
                  <a:pt x="6652" y="131"/>
                  <a:pt x="6652" y="131"/>
                  <a:pt x="6652" y="131"/>
                </a:cubicBezTo>
                <a:cubicBezTo>
                  <a:pt x="6724" y="131"/>
                  <a:pt x="6724" y="131"/>
                  <a:pt x="6724" y="131"/>
                </a:cubicBezTo>
                <a:cubicBezTo>
                  <a:pt x="6724" y="156"/>
                  <a:pt x="6724" y="156"/>
                  <a:pt x="6724" y="156"/>
                </a:cubicBezTo>
                <a:cubicBezTo>
                  <a:pt x="6652" y="156"/>
                  <a:pt x="6652" y="156"/>
                  <a:pt x="6652" y="156"/>
                </a:cubicBezTo>
                <a:cubicBezTo>
                  <a:pt x="6652" y="300"/>
                  <a:pt x="6652" y="300"/>
                  <a:pt x="6652" y="300"/>
                </a:cubicBezTo>
                <a:cubicBezTo>
                  <a:pt x="6652" y="324"/>
                  <a:pt x="6663" y="336"/>
                  <a:pt x="6685" y="336"/>
                </a:cubicBezTo>
                <a:cubicBezTo>
                  <a:pt x="6691" y="336"/>
                  <a:pt x="6698" y="335"/>
                  <a:pt x="6704" y="333"/>
                </a:cubicBezTo>
                <a:cubicBezTo>
                  <a:pt x="6710" y="332"/>
                  <a:pt x="6717" y="330"/>
                  <a:pt x="6725" y="327"/>
                </a:cubicBezTo>
                <a:close/>
                <a:moveTo>
                  <a:pt x="7234" y="197"/>
                </a:moveTo>
                <a:cubicBezTo>
                  <a:pt x="7227" y="210"/>
                  <a:pt x="7224" y="226"/>
                  <a:pt x="7224" y="245"/>
                </a:cubicBezTo>
                <a:cubicBezTo>
                  <a:pt x="7224" y="263"/>
                  <a:pt x="7227" y="278"/>
                  <a:pt x="7233" y="291"/>
                </a:cubicBezTo>
                <a:cubicBezTo>
                  <a:pt x="7239" y="304"/>
                  <a:pt x="7246" y="314"/>
                  <a:pt x="7256" y="321"/>
                </a:cubicBezTo>
                <a:cubicBezTo>
                  <a:pt x="7266" y="329"/>
                  <a:pt x="7277" y="332"/>
                  <a:pt x="7290" y="332"/>
                </a:cubicBezTo>
                <a:cubicBezTo>
                  <a:pt x="7308" y="332"/>
                  <a:pt x="7321" y="328"/>
                  <a:pt x="7331" y="319"/>
                </a:cubicBezTo>
                <a:cubicBezTo>
                  <a:pt x="7340" y="310"/>
                  <a:pt x="7344" y="298"/>
                  <a:pt x="7344" y="283"/>
                </a:cubicBezTo>
                <a:cubicBezTo>
                  <a:pt x="7383" y="283"/>
                  <a:pt x="7383" y="283"/>
                  <a:pt x="7383" y="283"/>
                </a:cubicBezTo>
                <a:cubicBezTo>
                  <a:pt x="7383" y="299"/>
                  <a:pt x="7379" y="313"/>
                  <a:pt x="7371" y="325"/>
                </a:cubicBezTo>
                <a:cubicBezTo>
                  <a:pt x="7364" y="338"/>
                  <a:pt x="7353" y="348"/>
                  <a:pt x="7339" y="355"/>
                </a:cubicBezTo>
                <a:cubicBezTo>
                  <a:pt x="7326" y="362"/>
                  <a:pt x="7309" y="366"/>
                  <a:pt x="7291" y="366"/>
                </a:cubicBezTo>
                <a:cubicBezTo>
                  <a:pt x="7272" y="366"/>
                  <a:pt x="7255" y="361"/>
                  <a:pt x="7239" y="351"/>
                </a:cubicBezTo>
                <a:cubicBezTo>
                  <a:pt x="7223" y="341"/>
                  <a:pt x="7210" y="327"/>
                  <a:pt x="7201" y="309"/>
                </a:cubicBezTo>
                <a:cubicBezTo>
                  <a:pt x="7191" y="291"/>
                  <a:pt x="7186" y="269"/>
                  <a:pt x="7186" y="245"/>
                </a:cubicBezTo>
                <a:cubicBezTo>
                  <a:pt x="7186" y="220"/>
                  <a:pt x="7191" y="198"/>
                  <a:pt x="7201" y="180"/>
                </a:cubicBezTo>
                <a:cubicBezTo>
                  <a:pt x="7210" y="162"/>
                  <a:pt x="7223" y="148"/>
                  <a:pt x="7239" y="139"/>
                </a:cubicBezTo>
                <a:cubicBezTo>
                  <a:pt x="7255" y="130"/>
                  <a:pt x="7272" y="125"/>
                  <a:pt x="7291" y="125"/>
                </a:cubicBezTo>
                <a:cubicBezTo>
                  <a:pt x="7304" y="125"/>
                  <a:pt x="7315" y="127"/>
                  <a:pt x="7325" y="131"/>
                </a:cubicBezTo>
                <a:cubicBezTo>
                  <a:pt x="7336" y="135"/>
                  <a:pt x="7345" y="140"/>
                  <a:pt x="7352" y="147"/>
                </a:cubicBezTo>
                <a:cubicBezTo>
                  <a:pt x="7360" y="154"/>
                  <a:pt x="7367" y="162"/>
                  <a:pt x="7372" y="170"/>
                </a:cubicBezTo>
                <a:cubicBezTo>
                  <a:pt x="7377" y="179"/>
                  <a:pt x="7380" y="188"/>
                  <a:pt x="7383" y="198"/>
                </a:cubicBezTo>
                <a:cubicBezTo>
                  <a:pt x="7344" y="201"/>
                  <a:pt x="7344" y="201"/>
                  <a:pt x="7344" y="201"/>
                </a:cubicBezTo>
                <a:cubicBezTo>
                  <a:pt x="7340" y="188"/>
                  <a:pt x="7334" y="177"/>
                  <a:pt x="7324" y="170"/>
                </a:cubicBezTo>
                <a:cubicBezTo>
                  <a:pt x="7315" y="162"/>
                  <a:pt x="7304" y="158"/>
                  <a:pt x="7290" y="158"/>
                </a:cubicBezTo>
                <a:cubicBezTo>
                  <a:pt x="7279" y="158"/>
                  <a:pt x="7268" y="161"/>
                  <a:pt x="7258" y="168"/>
                </a:cubicBezTo>
                <a:cubicBezTo>
                  <a:pt x="7248" y="174"/>
                  <a:pt x="7240" y="184"/>
                  <a:pt x="7234" y="197"/>
                </a:cubicBezTo>
                <a:close/>
                <a:moveTo>
                  <a:pt x="4982" y="325"/>
                </a:moveTo>
                <a:cubicBezTo>
                  <a:pt x="4988" y="332"/>
                  <a:pt x="4991" y="340"/>
                  <a:pt x="4991" y="350"/>
                </a:cubicBezTo>
                <a:cubicBezTo>
                  <a:pt x="4991" y="362"/>
                  <a:pt x="4987" y="374"/>
                  <a:pt x="4980" y="385"/>
                </a:cubicBezTo>
                <a:cubicBezTo>
                  <a:pt x="4973" y="396"/>
                  <a:pt x="4963" y="405"/>
                  <a:pt x="4949" y="412"/>
                </a:cubicBezTo>
                <a:cubicBezTo>
                  <a:pt x="4920" y="398"/>
                  <a:pt x="4920" y="398"/>
                  <a:pt x="4920" y="398"/>
                </a:cubicBezTo>
                <a:cubicBezTo>
                  <a:pt x="4929" y="394"/>
                  <a:pt x="4937" y="389"/>
                  <a:pt x="4943" y="383"/>
                </a:cubicBezTo>
                <a:cubicBezTo>
                  <a:pt x="4950" y="377"/>
                  <a:pt x="4954" y="371"/>
                  <a:pt x="4956" y="362"/>
                </a:cubicBezTo>
                <a:cubicBezTo>
                  <a:pt x="4949" y="362"/>
                  <a:pt x="4943" y="359"/>
                  <a:pt x="4938" y="355"/>
                </a:cubicBezTo>
                <a:cubicBezTo>
                  <a:pt x="4933" y="351"/>
                  <a:pt x="4931" y="345"/>
                  <a:pt x="4931" y="338"/>
                </a:cubicBezTo>
                <a:cubicBezTo>
                  <a:pt x="4931" y="332"/>
                  <a:pt x="4933" y="326"/>
                  <a:pt x="4938" y="321"/>
                </a:cubicBezTo>
                <a:cubicBezTo>
                  <a:pt x="4943" y="316"/>
                  <a:pt x="4950" y="314"/>
                  <a:pt x="4958" y="314"/>
                </a:cubicBezTo>
                <a:cubicBezTo>
                  <a:pt x="4968" y="314"/>
                  <a:pt x="4976" y="318"/>
                  <a:pt x="4982" y="325"/>
                </a:cubicBezTo>
                <a:close/>
                <a:moveTo>
                  <a:pt x="6481" y="59"/>
                </a:moveTo>
                <a:cubicBezTo>
                  <a:pt x="6519" y="59"/>
                  <a:pt x="6519" y="59"/>
                  <a:pt x="6519" y="59"/>
                </a:cubicBezTo>
                <a:cubicBezTo>
                  <a:pt x="6519" y="251"/>
                  <a:pt x="6519" y="251"/>
                  <a:pt x="6519" y="251"/>
                </a:cubicBezTo>
                <a:cubicBezTo>
                  <a:pt x="6519" y="276"/>
                  <a:pt x="6514" y="297"/>
                  <a:pt x="6505" y="315"/>
                </a:cubicBezTo>
                <a:cubicBezTo>
                  <a:pt x="6495" y="332"/>
                  <a:pt x="6482" y="344"/>
                  <a:pt x="6465" y="353"/>
                </a:cubicBezTo>
                <a:cubicBezTo>
                  <a:pt x="6448" y="361"/>
                  <a:pt x="6428" y="366"/>
                  <a:pt x="6404" y="366"/>
                </a:cubicBezTo>
                <a:cubicBezTo>
                  <a:pt x="6381" y="366"/>
                  <a:pt x="6361" y="361"/>
                  <a:pt x="6344" y="353"/>
                </a:cubicBezTo>
                <a:cubicBezTo>
                  <a:pt x="6327" y="344"/>
                  <a:pt x="6313" y="332"/>
                  <a:pt x="6304" y="315"/>
                </a:cubicBezTo>
                <a:cubicBezTo>
                  <a:pt x="6294" y="297"/>
                  <a:pt x="6290" y="276"/>
                  <a:pt x="6290" y="251"/>
                </a:cubicBezTo>
                <a:cubicBezTo>
                  <a:pt x="6290" y="59"/>
                  <a:pt x="6290" y="59"/>
                  <a:pt x="6290" y="59"/>
                </a:cubicBezTo>
                <a:cubicBezTo>
                  <a:pt x="6327" y="59"/>
                  <a:pt x="6327" y="59"/>
                  <a:pt x="6327" y="59"/>
                </a:cubicBezTo>
                <a:cubicBezTo>
                  <a:pt x="6327" y="251"/>
                  <a:pt x="6327" y="251"/>
                  <a:pt x="6327" y="251"/>
                </a:cubicBezTo>
                <a:cubicBezTo>
                  <a:pt x="6327" y="279"/>
                  <a:pt x="6334" y="300"/>
                  <a:pt x="6349" y="312"/>
                </a:cubicBezTo>
                <a:cubicBezTo>
                  <a:pt x="6363" y="325"/>
                  <a:pt x="6381" y="331"/>
                  <a:pt x="6404" y="331"/>
                </a:cubicBezTo>
                <a:cubicBezTo>
                  <a:pt x="6427" y="331"/>
                  <a:pt x="6446" y="325"/>
                  <a:pt x="6460" y="312"/>
                </a:cubicBezTo>
                <a:cubicBezTo>
                  <a:pt x="6474" y="300"/>
                  <a:pt x="6481" y="279"/>
                  <a:pt x="6481" y="251"/>
                </a:cubicBezTo>
                <a:lnTo>
                  <a:pt x="6481" y="59"/>
                </a:lnTo>
                <a:close/>
                <a:moveTo>
                  <a:pt x="4512" y="59"/>
                </a:moveTo>
                <a:cubicBezTo>
                  <a:pt x="4550" y="59"/>
                  <a:pt x="4550" y="59"/>
                  <a:pt x="4550" y="59"/>
                </a:cubicBezTo>
                <a:cubicBezTo>
                  <a:pt x="4550" y="251"/>
                  <a:pt x="4550" y="251"/>
                  <a:pt x="4550" y="251"/>
                </a:cubicBezTo>
                <a:cubicBezTo>
                  <a:pt x="4550" y="276"/>
                  <a:pt x="4545" y="297"/>
                  <a:pt x="4536" y="315"/>
                </a:cubicBezTo>
                <a:cubicBezTo>
                  <a:pt x="4526" y="332"/>
                  <a:pt x="4513" y="344"/>
                  <a:pt x="4496" y="353"/>
                </a:cubicBezTo>
                <a:cubicBezTo>
                  <a:pt x="4479" y="361"/>
                  <a:pt x="4459" y="366"/>
                  <a:pt x="4436" y="366"/>
                </a:cubicBezTo>
                <a:cubicBezTo>
                  <a:pt x="4412" y="366"/>
                  <a:pt x="4392" y="361"/>
                  <a:pt x="4375" y="353"/>
                </a:cubicBezTo>
                <a:cubicBezTo>
                  <a:pt x="4358" y="344"/>
                  <a:pt x="4344" y="332"/>
                  <a:pt x="4335" y="315"/>
                </a:cubicBezTo>
                <a:cubicBezTo>
                  <a:pt x="4326" y="297"/>
                  <a:pt x="4321" y="276"/>
                  <a:pt x="4321" y="251"/>
                </a:cubicBezTo>
                <a:cubicBezTo>
                  <a:pt x="4321" y="59"/>
                  <a:pt x="4321" y="59"/>
                  <a:pt x="4321" y="59"/>
                </a:cubicBezTo>
                <a:cubicBezTo>
                  <a:pt x="4358" y="59"/>
                  <a:pt x="4358" y="59"/>
                  <a:pt x="4358" y="59"/>
                </a:cubicBezTo>
                <a:cubicBezTo>
                  <a:pt x="4358" y="251"/>
                  <a:pt x="4358" y="251"/>
                  <a:pt x="4358" y="251"/>
                </a:cubicBezTo>
                <a:cubicBezTo>
                  <a:pt x="4358" y="279"/>
                  <a:pt x="4365" y="300"/>
                  <a:pt x="4380" y="312"/>
                </a:cubicBezTo>
                <a:cubicBezTo>
                  <a:pt x="4394" y="325"/>
                  <a:pt x="4412" y="331"/>
                  <a:pt x="4436" y="331"/>
                </a:cubicBezTo>
                <a:cubicBezTo>
                  <a:pt x="4458" y="331"/>
                  <a:pt x="4477" y="325"/>
                  <a:pt x="4491" y="312"/>
                </a:cubicBezTo>
                <a:cubicBezTo>
                  <a:pt x="4505" y="300"/>
                  <a:pt x="4512" y="279"/>
                  <a:pt x="4512" y="251"/>
                </a:cubicBezTo>
                <a:lnTo>
                  <a:pt x="4512" y="59"/>
                </a:lnTo>
                <a:close/>
                <a:moveTo>
                  <a:pt x="4826" y="59"/>
                </a:moveTo>
                <a:cubicBezTo>
                  <a:pt x="4863" y="59"/>
                  <a:pt x="4863" y="59"/>
                  <a:pt x="4863" y="59"/>
                </a:cubicBezTo>
                <a:cubicBezTo>
                  <a:pt x="4863" y="251"/>
                  <a:pt x="4863" y="251"/>
                  <a:pt x="4863" y="251"/>
                </a:cubicBezTo>
                <a:cubicBezTo>
                  <a:pt x="4863" y="276"/>
                  <a:pt x="4859" y="297"/>
                  <a:pt x="4849" y="315"/>
                </a:cubicBezTo>
                <a:cubicBezTo>
                  <a:pt x="4840" y="332"/>
                  <a:pt x="4827" y="344"/>
                  <a:pt x="4809" y="353"/>
                </a:cubicBezTo>
                <a:cubicBezTo>
                  <a:pt x="4792" y="361"/>
                  <a:pt x="4772" y="366"/>
                  <a:pt x="4749" y="366"/>
                </a:cubicBezTo>
                <a:cubicBezTo>
                  <a:pt x="4726" y="366"/>
                  <a:pt x="4706" y="361"/>
                  <a:pt x="4688" y="353"/>
                </a:cubicBezTo>
                <a:cubicBezTo>
                  <a:pt x="4671" y="344"/>
                  <a:pt x="4658" y="332"/>
                  <a:pt x="4648" y="315"/>
                </a:cubicBezTo>
                <a:cubicBezTo>
                  <a:pt x="4639" y="297"/>
                  <a:pt x="4634" y="276"/>
                  <a:pt x="4634" y="251"/>
                </a:cubicBezTo>
                <a:cubicBezTo>
                  <a:pt x="4634" y="59"/>
                  <a:pt x="4634" y="59"/>
                  <a:pt x="4634" y="59"/>
                </a:cubicBezTo>
                <a:cubicBezTo>
                  <a:pt x="4672" y="59"/>
                  <a:pt x="4672" y="59"/>
                  <a:pt x="4672" y="59"/>
                </a:cubicBezTo>
                <a:cubicBezTo>
                  <a:pt x="4672" y="251"/>
                  <a:pt x="4672" y="251"/>
                  <a:pt x="4672" y="251"/>
                </a:cubicBezTo>
                <a:cubicBezTo>
                  <a:pt x="4672" y="279"/>
                  <a:pt x="4679" y="300"/>
                  <a:pt x="4693" y="312"/>
                </a:cubicBezTo>
                <a:cubicBezTo>
                  <a:pt x="4707" y="325"/>
                  <a:pt x="4726" y="331"/>
                  <a:pt x="4749" y="331"/>
                </a:cubicBezTo>
                <a:cubicBezTo>
                  <a:pt x="4772" y="331"/>
                  <a:pt x="4790" y="325"/>
                  <a:pt x="4805" y="312"/>
                </a:cubicBezTo>
                <a:cubicBezTo>
                  <a:pt x="4819" y="300"/>
                  <a:pt x="4826" y="279"/>
                  <a:pt x="4826" y="251"/>
                </a:cubicBezTo>
                <a:lnTo>
                  <a:pt x="4826" y="59"/>
                </a:lnTo>
                <a:close/>
                <a:moveTo>
                  <a:pt x="6071" y="262"/>
                </a:moveTo>
                <a:cubicBezTo>
                  <a:pt x="6112" y="262"/>
                  <a:pt x="6112" y="262"/>
                  <a:pt x="6112" y="262"/>
                </a:cubicBezTo>
                <a:cubicBezTo>
                  <a:pt x="6112" y="284"/>
                  <a:pt x="6107" y="302"/>
                  <a:pt x="6097" y="318"/>
                </a:cubicBezTo>
                <a:cubicBezTo>
                  <a:pt x="6087" y="333"/>
                  <a:pt x="6073" y="345"/>
                  <a:pt x="6055" y="353"/>
                </a:cubicBezTo>
                <a:cubicBezTo>
                  <a:pt x="6037" y="362"/>
                  <a:pt x="6017" y="366"/>
                  <a:pt x="5993" y="366"/>
                </a:cubicBezTo>
                <a:cubicBezTo>
                  <a:pt x="5967" y="366"/>
                  <a:pt x="5944" y="359"/>
                  <a:pt x="5924" y="346"/>
                </a:cubicBezTo>
                <a:cubicBezTo>
                  <a:pt x="5905" y="332"/>
                  <a:pt x="5890" y="314"/>
                  <a:pt x="5880" y="290"/>
                </a:cubicBezTo>
                <a:cubicBezTo>
                  <a:pt x="5870" y="266"/>
                  <a:pt x="5864" y="239"/>
                  <a:pt x="5864" y="207"/>
                </a:cubicBezTo>
                <a:cubicBezTo>
                  <a:pt x="5864" y="174"/>
                  <a:pt x="5870" y="146"/>
                  <a:pt x="5881" y="123"/>
                </a:cubicBezTo>
                <a:cubicBezTo>
                  <a:pt x="5893" y="100"/>
                  <a:pt x="5908" y="83"/>
                  <a:pt x="5927" y="71"/>
                </a:cubicBezTo>
                <a:cubicBezTo>
                  <a:pt x="5947" y="59"/>
                  <a:pt x="5969" y="53"/>
                  <a:pt x="5993" y="53"/>
                </a:cubicBezTo>
                <a:cubicBezTo>
                  <a:pt x="6025" y="53"/>
                  <a:pt x="6051" y="61"/>
                  <a:pt x="6071" y="77"/>
                </a:cubicBezTo>
                <a:cubicBezTo>
                  <a:pt x="6090" y="93"/>
                  <a:pt x="6104" y="114"/>
                  <a:pt x="6111" y="140"/>
                </a:cubicBezTo>
                <a:cubicBezTo>
                  <a:pt x="6071" y="148"/>
                  <a:pt x="6071" y="148"/>
                  <a:pt x="6071" y="148"/>
                </a:cubicBezTo>
                <a:cubicBezTo>
                  <a:pt x="6065" y="130"/>
                  <a:pt x="6055" y="115"/>
                  <a:pt x="6041" y="104"/>
                </a:cubicBezTo>
                <a:cubicBezTo>
                  <a:pt x="6027" y="92"/>
                  <a:pt x="6011" y="87"/>
                  <a:pt x="5993" y="87"/>
                </a:cubicBezTo>
                <a:cubicBezTo>
                  <a:pt x="5977" y="87"/>
                  <a:pt x="5963" y="91"/>
                  <a:pt x="5949" y="100"/>
                </a:cubicBezTo>
                <a:cubicBezTo>
                  <a:pt x="5936" y="109"/>
                  <a:pt x="5925" y="123"/>
                  <a:pt x="5917" y="141"/>
                </a:cubicBezTo>
                <a:cubicBezTo>
                  <a:pt x="5909" y="159"/>
                  <a:pt x="5905" y="181"/>
                  <a:pt x="5905" y="207"/>
                </a:cubicBezTo>
                <a:cubicBezTo>
                  <a:pt x="5905" y="231"/>
                  <a:pt x="5908" y="253"/>
                  <a:pt x="5915" y="271"/>
                </a:cubicBezTo>
                <a:cubicBezTo>
                  <a:pt x="5921" y="290"/>
                  <a:pt x="5931" y="305"/>
                  <a:pt x="5944" y="316"/>
                </a:cubicBezTo>
                <a:cubicBezTo>
                  <a:pt x="5957" y="326"/>
                  <a:pt x="5973" y="332"/>
                  <a:pt x="5993" y="332"/>
                </a:cubicBezTo>
                <a:cubicBezTo>
                  <a:pt x="6017" y="332"/>
                  <a:pt x="6036" y="325"/>
                  <a:pt x="6050" y="312"/>
                </a:cubicBezTo>
                <a:cubicBezTo>
                  <a:pt x="6064" y="300"/>
                  <a:pt x="6071" y="283"/>
                  <a:pt x="6071" y="262"/>
                </a:cubicBezTo>
                <a:close/>
                <a:moveTo>
                  <a:pt x="5353" y="59"/>
                </a:moveTo>
                <a:cubicBezTo>
                  <a:pt x="5391" y="59"/>
                  <a:pt x="5391" y="59"/>
                  <a:pt x="5391" y="59"/>
                </a:cubicBezTo>
                <a:cubicBezTo>
                  <a:pt x="5391" y="251"/>
                  <a:pt x="5391" y="251"/>
                  <a:pt x="5391" y="251"/>
                </a:cubicBezTo>
                <a:cubicBezTo>
                  <a:pt x="5391" y="276"/>
                  <a:pt x="5386" y="297"/>
                  <a:pt x="5377" y="315"/>
                </a:cubicBezTo>
                <a:cubicBezTo>
                  <a:pt x="5367" y="332"/>
                  <a:pt x="5354" y="344"/>
                  <a:pt x="5337" y="353"/>
                </a:cubicBezTo>
                <a:cubicBezTo>
                  <a:pt x="5320" y="361"/>
                  <a:pt x="5300" y="366"/>
                  <a:pt x="5276" y="366"/>
                </a:cubicBezTo>
                <a:cubicBezTo>
                  <a:pt x="5253" y="366"/>
                  <a:pt x="5233" y="361"/>
                  <a:pt x="5216" y="353"/>
                </a:cubicBezTo>
                <a:cubicBezTo>
                  <a:pt x="5199" y="344"/>
                  <a:pt x="5185" y="332"/>
                  <a:pt x="5176" y="315"/>
                </a:cubicBezTo>
                <a:cubicBezTo>
                  <a:pt x="5166" y="297"/>
                  <a:pt x="5162" y="276"/>
                  <a:pt x="5162" y="251"/>
                </a:cubicBezTo>
                <a:cubicBezTo>
                  <a:pt x="5162" y="59"/>
                  <a:pt x="5162" y="59"/>
                  <a:pt x="5162" y="59"/>
                </a:cubicBezTo>
                <a:cubicBezTo>
                  <a:pt x="5199" y="59"/>
                  <a:pt x="5199" y="59"/>
                  <a:pt x="5199" y="59"/>
                </a:cubicBezTo>
                <a:cubicBezTo>
                  <a:pt x="5199" y="251"/>
                  <a:pt x="5199" y="251"/>
                  <a:pt x="5199" y="251"/>
                </a:cubicBezTo>
                <a:cubicBezTo>
                  <a:pt x="5199" y="279"/>
                  <a:pt x="5206" y="300"/>
                  <a:pt x="5221" y="312"/>
                </a:cubicBezTo>
                <a:cubicBezTo>
                  <a:pt x="5235" y="325"/>
                  <a:pt x="5253" y="331"/>
                  <a:pt x="5276" y="331"/>
                </a:cubicBezTo>
                <a:cubicBezTo>
                  <a:pt x="5299" y="331"/>
                  <a:pt x="5318" y="325"/>
                  <a:pt x="5332" y="312"/>
                </a:cubicBezTo>
                <a:cubicBezTo>
                  <a:pt x="5346" y="300"/>
                  <a:pt x="5353" y="279"/>
                  <a:pt x="5353" y="251"/>
                </a:cubicBezTo>
                <a:lnTo>
                  <a:pt x="5353" y="59"/>
                </a:lnTo>
                <a:close/>
                <a:moveTo>
                  <a:pt x="5739" y="59"/>
                </a:moveTo>
                <a:cubicBezTo>
                  <a:pt x="5792" y="59"/>
                  <a:pt x="5792" y="59"/>
                  <a:pt x="5792" y="59"/>
                </a:cubicBezTo>
                <a:cubicBezTo>
                  <a:pt x="5792" y="360"/>
                  <a:pt x="5792" y="360"/>
                  <a:pt x="5792" y="360"/>
                </a:cubicBezTo>
                <a:cubicBezTo>
                  <a:pt x="5754" y="360"/>
                  <a:pt x="5754" y="360"/>
                  <a:pt x="5754" y="360"/>
                </a:cubicBezTo>
                <a:cubicBezTo>
                  <a:pt x="5754" y="111"/>
                  <a:pt x="5754" y="111"/>
                  <a:pt x="5754" y="111"/>
                </a:cubicBezTo>
                <a:cubicBezTo>
                  <a:pt x="5650" y="322"/>
                  <a:pt x="5650" y="322"/>
                  <a:pt x="5650" y="322"/>
                </a:cubicBezTo>
                <a:cubicBezTo>
                  <a:pt x="5625" y="322"/>
                  <a:pt x="5625" y="322"/>
                  <a:pt x="5625" y="322"/>
                </a:cubicBezTo>
                <a:cubicBezTo>
                  <a:pt x="5519" y="108"/>
                  <a:pt x="5519" y="108"/>
                  <a:pt x="5519" y="108"/>
                </a:cubicBezTo>
                <a:cubicBezTo>
                  <a:pt x="5519" y="360"/>
                  <a:pt x="5519" y="360"/>
                  <a:pt x="5519" y="360"/>
                </a:cubicBezTo>
                <a:cubicBezTo>
                  <a:pt x="5482" y="360"/>
                  <a:pt x="5482" y="360"/>
                  <a:pt x="5482" y="360"/>
                </a:cubicBezTo>
                <a:cubicBezTo>
                  <a:pt x="5482" y="59"/>
                  <a:pt x="5482" y="59"/>
                  <a:pt x="5482" y="59"/>
                </a:cubicBezTo>
                <a:cubicBezTo>
                  <a:pt x="5536" y="59"/>
                  <a:pt x="5536" y="59"/>
                  <a:pt x="5536" y="59"/>
                </a:cubicBezTo>
                <a:cubicBezTo>
                  <a:pt x="5637" y="263"/>
                  <a:pt x="5637" y="263"/>
                  <a:pt x="5637" y="263"/>
                </a:cubicBezTo>
                <a:lnTo>
                  <a:pt x="5739" y="59"/>
                </a:lnTo>
                <a:close/>
                <a:moveTo>
                  <a:pt x="9946" y="300"/>
                </a:moveTo>
                <a:cubicBezTo>
                  <a:pt x="9954" y="307"/>
                  <a:pt x="9957" y="316"/>
                  <a:pt x="9957" y="327"/>
                </a:cubicBezTo>
                <a:cubicBezTo>
                  <a:pt x="9957" y="338"/>
                  <a:pt x="9954" y="347"/>
                  <a:pt x="9946" y="354"/>
                </a:cubicBezTo>
                <a:cubicBezTo>
                  <a:pt x="9938" y="361"/>
                  <a:pt x="9929" y="364"/>
                  <a:pt x="9917" y="364"/>
                </a:cubicBezTo>
                <a:cubicBezTo>
                  <a:pt x="9906" y="364"/>
                  <a:pt x="9896" y="361"/>
                  <a:pt x="9889" y="354"/>
                </a:cubicBezTo>
                <a:cubicBezTo>
                  <a:pt x="9881" y="346"/>
                  <a:pt x="9878" y="337"/>
                  <a:pt x="9878" y="327"/>
                </a:cubicBezTo>
                <a:cubicBezTo>
                  <a:pt x="9878" y="316"/>
                  <a:pt x="9881" y="307"/>
                  <a:pt x="9889" y="300"/>
                </a:cubicBezTo>
                <a:cubicBezTo>
                  <a:pt x="9896" y="292"/>
                  <a:pt x="9906" y="288"/>
                  <a:pt x="9917" y="288"/>
                </a:cubicBezTo>
                <a:cubicBezTo>
                  <a:pt x="9929" y="288"/>
                  <a:pt x="9938" y="292"/>
                  <a:pt x="9946" y="300"/>
                </a:cubicBezTo>
                <a:close/>
                <a:moveTo>
                  <a:pt x="9771" y="48"/>
                </a:moveTo>
                <a:cubicBezTo>
                  <a:pt x="9827" y="48"/>
                  <a:pt x="9827" y="48"/>
                  <a:pt x="9827" y="48"/>
                </a:cubicBezTo>
                <a:cubicBezTo>
                  <a:pt x="9827" y="242"/>
                  <a:pt x="9827" y="242"/>
                  <a:pt x="9827" y="242"/>
                </a:cubicBezTo>
                <a:cubicBezTo>
                  <a:pt x="9827" y="269"/>
                  <a:pt x="9822" y="291"/>
                  <a:pt x="9812" y="310"/>
                </a:cubicBezTo>
                <a:cubicBezTo>
                  <a:pt x="9802" y="328"/>
                  <a:pt x="9788" y="342"/>
                  <a:pt x="9769" y="352"/>
                </a:cubicBezTo>
                <a:cubicBezTo>
                  <a:pt x="9750" y="362"/>
                  <a:pt x="9728" y="367"/>
                  <a:pt x="9701" y="367"/>
                </a:cubicBezTo>
                <a:cubicBezTo>
                  <a:pt x="9675" y="367"/>
                  <a:pt x="9652" y="362"/>
                  <a:pt x="9633" y="352"/>
                </a:cubicBezTo>
                <a:cubicBezTo>
                  <a:pt x="9615" y="342"/>
                  <a:pt x="9600" y="328"/>
                  <a:pt x="9590" y="310"/>
                </a:cubicBezTo>
                <a:cubicBezTo>
                  <a:pt x="9580" y="291"/>
                  <a:pt x="9575" y="269"/>
                  <a:pt x="9575" y="242"/>
                </a:cubicBezTo>
                <a:cubicBezTo>
                  <a:pt x="9575" y="48"/>
                  <a:pt x="9575" y="48"/>
                  <a:pt x="9575" y="48"/>
                </a:cubicBezTo>
                <a:cubicBezTo>
                  <a:pt x="9632" y="48"/>
                  <a:pt x="9632" y="48"/>
                  <a:pt x="9632" y="48"/>
                </a:cubicBezTo>
                <a:cubicBezTo>
                  <a:pt x="9632" y="242"/>
                  <a:pt x="9632" y="242"/>
                  <a:pt x="9632" y="242"/>
                </a:cubicBezTo>
                <a:cubicBezTo>
                  <a:pt x="9632" y="268"/>
                  <a:pt x="9638" y="286"/>
                  <a:pt x="9651" y="298"/>
                </a:cubicBezTo>
                <a:cubicBezTo>
                  <a:pt x="9664" y="309"/>
                  <a:pt x="9681" y="315"/>
                  <a:pt x="9701" y="315"/>
                </a:cubicBezTo>
                <a:cubicBezTo>
                  <a:pt x="9722" y="315"/>
                  <a:pt x="9738" y="309"/>
                  <a:pt x="9751" y="298"/>
                </a:cubicBezTo>
                <a:cubicBezTo>
                  <a:pt x="9764" y="286"/>
                  <a:pt x="9771" y="268"/>
                  <a:pt x="9771" y="242"/>
                </a:cubicBezTo>
                <a:lnTo>
                  <a:pt x="9771" y="48"/>
                </a:lnTo>
                <a:close/>
                <a:moveTo>
                  <a:pt x="10221" y="169"/>
                </a:moveTo>
                <a:cubicBezTo>
                  <a:pt x="10227" y="185"/>
                  <a:pt x="10231" y="203"/>
                  <a:pt x="10231" y="224"/>
                </a:cubicBezTo>
                <a:cubicBezTo>
                  <a:pt x="10231" y="360"/>
                  <a:pt x="10231" y="360"/>
                  <a:pt x="10231" y="360"/>
                </a:cubicBezTo>
                <a:cubicBezTo>
                  <a:pt x="10174" y="360"/>
                  <a:pt x="10174" y="360"/>
                  <a:pt x="10174" y="360"/>
                </a:cubicBezTo>
                <a:cubicBezTo>
                  <a:pt x="10174" y="224"/>
                  <a:pt x="10174" y="224"/>
                  <a:pt x="10174" y="224"/>
                </a:cubicBezTo>
                <a:cubicBezTo>
                  <a:pt x="10174" y="206"/>
                  <a:pt x="10170" y="193"/>
                  <a:pt x="10161" y="185"/>
                </a:cubicBezTo>
                <a:cubicBezTo>
                  <a:pt x="10153" y="176"/>
                  <a:pt x="10142" y="171"/>
                  <a:pt x="10129" y="171"/>
                </a:cubicBezTo>
                <a:cubicBezTo>
                  <a:pt x="10117" y="171"/>
                  <a:pt x="10107" y="174"/>
                  <a:pt x="10099" y="181"/>
                </a:cubicBezTo>
                <a:cubicBezTo>
                  <a:pt x="10090" y="187"/>
                  <a:pt x="10083" y="196"/>
                  <a:pt x="10078" y="209"/>
                </a:cubicBezTo>
                <a:cubicBezTo>
                  <a:pt x="10073" y="221"/>
                  <a:pt x="10071" y="237"/>
                  <a:pt x="10071" y="256"/>
                </a:cubicBezTo>
                <a:cubicBezTo>
                  <a:pt x="10071" y="360"/>
                  <a:pt x="10071" y="360"/>
                  <a:pt x="10071" y="360"/>
                </a:cubicBezTo>
                <a:cubicBezTo>
                  <a:pt x="10014" y="360"/>
                  <a:pt x="10014" y="360"/>
                  <a:pt x="10014" y="360"/>
                </a:cubicBezTo>
                <a:cubicBezTo>
                  <a:pt x="10014" y="127"/>
                  <a:pt x="10014" y="127"/>
                  <a:pt x="10014" y="127"/>
                </a:cubicBezTo>
                <a:cubicBezTo>
                  <a:pt x="10064" y="127"/>
                  <a:pt x="10064" y="127"/>
                  <a:pt x="10064" y="127"/>
                </a:cubicBezTo>
                <a:cubicBezTo>
                  <a:pt x="10070" y="168"/>
                  <a:pt x="10070" y="168"/>
                  <a:pt x="10070" y="168"/>
                </a:cubicBezTo>
                <a:cubicBezTo>
                  <a:pt x="10077" y="154"/>
                  <a:pt x="10085" y="143"/>
                  <a:pt x="10095" y="135"/>
                </a:cubicBezTo>
                <a:cubicBezTo>
                  <a:pt x="10109" y="125"/>
                  <a:pt x="10125" y="120"/>
                  <a:pt x="10144" y="120"/>
                </a:cubicBezTo>
                <a:cubicBezTo>
                  <a:pt x="10163" y="120"/>
                  <a:pt x="10179" y="125"/>
                  <a:pt x="10192" y="133"/>
                </a:cubicBezTo>
                <a:cubicBezTo>
                  <a:pt x="10205" y="142"/>
                  <a:pt x="10214" y="154"/>
                  <a:pt x="10221" y="169"/>
                </a:cubicBezTo>
                <a:close/>
                <a:moveTo>
                  <a:pt x="10370" y="31"/>
                </a:moveTo>
                <a:cubicBezTo>
                  <a:pt x="10370" y="360"/>
                  <a:pt x="10370" y="360"/>
                  <a:pt x="10370" y="360"/>
                </a:cubicBezTo>
                <a:cubicBezTo>
                  <a:pt x="10313" y="360"/>
                  <a:pt x="10313" y="360"/>
                  <a:pt x="10313" y="360"/>
                </a:cubicBezTo>
                <a:cubicBezTo>
                  <a:pt x="10313" y="31"/>
                  <a:pt x="10313" y="31"/>
                  <a:pt x="10313" y="31"/>
                </a:cubicBezTo>
                <a:lnTo>
                  <a:pt x="10370" y="31"/>
                </a:lnTo>
                <a:close/>
                <a:moveTo>
                  <a:pt x="9440" y="48"/>
                </a:moveTo>
                <a:cubicBezTo>
                  <a:pt x="9496" y="48"/>
                  <a:pt x="9496" y="48"/>
                  <a:pt x="9496" y="48"/>
                </a:cubicBezTo>
                <a:cubicBezTo>
                  <a:pt x="9496" y="242"/>
                  <a:pt x="9496" y="242"/>
                  <a:pt x="9496" y="242"/>
                </a:cubicBezTo>
                <a:cubicBezTo>
                  <a:pt x="9496" y="269"/>
                  <a:pt x="9491" y="291"/>
                  <a:pt x="9481" y="310"/>
                </a:cubicBezTo>
                <a:cubicBezTo>
                  <a:pt x="9471" y="328"/>
                  <a:pt x="9457" y="342"/>
                  <a:pt x="9438" y="352"/>
                </a:cubicBezTo>
                <a:cubicBezTo>
                  <a:pt x="9419" y="362"/>
                  <a:pt x="9396" y="367"/>
                  <a:pt x="9370" y="367"/>
                </a:cubicBezTo>
                <a:cubicBezTo>
                  <a:pt x="9344" y="367"/>
                  <a:pt x="9321" y="362"/>
                  <a:pt x="9302" y="352"/>
                </a:cubicBezTo>
                <a:cubicBezTo>
                  <a:pt x="9283" y="342"/>
                  <a:pt x="9269" y="328"/>
                  <a:pt x="9259" y="310"/>
                </a:cubicBezTo>
                <a:cubicBezTo>
                  <a:pt x="9249" y="291"/>
                  <a:pt x="9244" y="269"/>
                  <a:pt x="9244" y="242"/>
                </a:cubicBezTo>
                <a:cubicBezTo>
                  <a:pt x="9244" y="48"/>
                  <a:pt x="9244" y="48"/>
                  <a:pt x="9244" y="48"/>
                </a:cubicBezTo>
                <a:cubicBezTo>
                  <a:pt x="9300" y="48"/>
                  <a:pt x="9300" y="48"/>
                  <a:pt x="9300" y="48"/>
                </a:cubicBezTo>
                <a:cubicBezTo>
                  <a:pt x="9300" y="242"/>
                  <a:pt x="9300" y="242"/>
                  <a:pt x="9300" y="242"/>
                </a:cubicBezTo>
                <a:cubicBezTo>
                  <a:pt x="9300" y="268"/>
                  <a:pt x="9307" y="286"/>
                  <a:pt x="9320" y="298"/>
                </a:cubicBezTo>
                <a:cubicBezTo>
                  <a:pt x="9333" y="309"/>
                  <a:pt x="9350" y="315"/>
                  <a:pt x="9370" y="315"/>
                </a:cubicBezTo>
                <a:cubicBezTo>
                  <a:pt x="9390" y="315"/>
                  <a:pt x="9407" y="309"/>
                  <a:pt x="9420" y="298"/>
                </a:cubicBezTo>
                <a:cubicBezTo>
                  <a:pt x="9433" y="286"/>
                  <a:pt x="9440" y="268"/>
                  <a:pt x="9440" y="242"/>
                </a:cubicBezTo>
                <a:lnTo>
                  <a:pt x="9440" y="48"/>
                </a:lnTo>
                <a:close/>
                <a:moveTo>
                  <a:pt x="8513" y="48"/>
                </a:moveTo>
                <a:cubicBezTo>
                  <a:pt x="8713" y="48"/>
                  <a:pt x="8713" y="48"/>
                  <a:pt x="8713" y="48"/>
                </a:cubicBezTo>
                <a:cubicBezTo>
                  <a:pt x="8713" y="97"/>
                  <a:pt x="8713" y="97"/>
                  <a:pt x="8713" y="97"/>
                </a:cubicBezTo>
                <a:cubicBezTo>
                  <a:pt x="8569" y="97"/>
                  <a:pt x="8569" y="97"/>
                  <a:pt x="8569" y="97"/>
                </a:cubicBezTo>
                <a:cubicBezTo>
                  <a:pt x="8569" y="180"/>
                  <a:pt x="8569" y="180"/>
                  <a:pt x="8569" y="180"/>
                </a:cubicBezTo>
                <a:cubicBezTo>
                  <a:pt x="8704" y="180"/>
                  <a:pt x="8704" y="180"/>
                  <a:pt x="8704" y="180"/>
                </a:cubicBezTo>
                <a:cubicBezTo>
                  <a:pt x="8704" y="228"/>
                  <a:pt x="8704" y="228"/>
                  <a:pt x="8704" y="228"/>
                </a:cubicBezTo>
                <a:cubicBezTo>
                  <a:pt x="8569" y="228"/>
                  <a:pt x="8569" y="228"/>
                  <a:pt x="8569" y="228"/>
                </a:cubicBezTo>
                <a:cubicBezTo>
                  <a:pt x="8569" y="311"/>
                  <a:pt x="8569" y="311"/>
                  <a:pt x="8569" y="311"/>
                </a:cubicBezTo>
                <a:cubicBezTo>
                  <a:pt x="8713" y="311"/>
                  <a:pt x="8713" y="311"/>
                  <a:pt x="8713" y="311"/>
                </a:cubicBezTo>
                <a:cubicBezTo>
                  <a:pt x="8713" y="360"/>
                  <a:pt x="8713" y="360"/>
                  <a:pt x="8713" y="360"/>
                </a:cubicBezTo>
                <a:cubicBezTo>
                  <a:pt x="8513" y="360"/>
                  <a:pt x="8513" y="360"/>
                  <a:pt x="8513" y="360"/>
                </a:cubicBezTo>
                <a:lnTo>
                  <a:pt x="8513" y="48"/>
                </a:lnTo>
                <a:close/>
                <a:moveTo>
                  <a:pt x="9135" y="48"/>
                </a:moveTo>
                <a:cubicBezTo>
                  <a:pt x="9199" y="48"/>
                  <a:pt x="9199" y="48"/>
                  <a:pt x="9199" y="48"/>
                </a:cubicBezTo>
                <a:cubicBezTo>
                  <a:pt x="9092" y="360"/>
                  <a:pt x="9092" y="360"/>
                  <a:pt x="9092" y="360"/>
                </a:cubicBezTo>
                <a:cubicBezTo>
                  <a:pt x="9032" y="360"/>
                  <a:pt x="9032" y="360"/>
                  <a:pt x="9032" y="360"/>
                </a:cubicBezTo>
                <a:cubicBezTo>
                  <a:pt x="8974" y="184"/>
                  <a:pt x="8974" y="184"/>
                  <a:pt x="8974" y="184"/>
                </a:cubicBezTo>
                <a:cubicBezTo>
                  <a:pt x="8916" y="360"/>
                  <a:pt x="8916" y="360"/>
                  <a:pt x="8916" y="360"/>
                </a:cubicBezTo>
                <a:cubicBezTo>
                  <a:pt x="8856" y="360"/>
                  <a:pt x="8856" y="360"/>
                  <a:pt x="8856" y="360"/>
                </a:cubicBezTo>
                <a:cubicBezTo>
                  <a:pt x="8755" y="48"/>
                  <a:pt x="8755" y="48"/>
                  <a:pt x="8755" y="48"/>
                </a:cubicBezTo>
                <a:cubicBezTo>
                  <a:pt x="8818" y="48"/>
                  <a:pt x="8818" y="48"/>
                  <a:pt x="8818" y="48"/>
                </a:cubicBezTo>
                <a:cubicBezTo>
                  <a:pt x="8886" y="286"/>
                  <a:pt x="8886" y="286"/>
                  <a:pt x="8886" y="286"/>
                </a:cubicBezTo>
                <a:cubicBezTo>
                  <a:pt x="8953" y="69"/>
                  <a:pt x="8953" y="69"/>
                  <a:pt x="8953" y="69"/>
                </a:cubicBezTo>
                <a:cubicBezTo>
                  <a:pt x="8992" y="69"/>
                  <a:pt x="8992" y="69"/>
                  <a:pt x="8992" y="69"/>
                </a:cubicBezTo>
                <a:cubicBezTo>
                  <a:pt x="9062" y="286"/>
                  <a:pt x="9062" y="286"/>
                  <a:pt x="9062" y="286"/>
                </a:cubicBezTo>
                <a:lnTo>
                  <a:pt x="9135" y="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392216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Empty with logo]">
    <p:spTree>
      <p:nvGrpSpPr>
        <p:cNvPr id="1" name=""/>
        <p:cNvGrpSpPr/>
        <p:nvPr/>
      </p:nvGrpSpPr>
      <p:grpSpPr>
        <a:xfrm>
          <a:off x="0" y="0"/>
          <a:ext cx="0" cy="0"/>
          <a:chOff x="0" y="0"/>
          <a:chExt cx="0" cy="0"/>
        </a:xfrm>
      </p:grpSpPr>
      <p:grpSp>
        <p:nvGrpSpPr>
          <p:cNvPr id="8" name="Group 1">
            <a:extLst>
              <a:ext uri="{FF2B5EF4-FFF2-40B4-BE49-F238E27FC236}">
                <a16:creationId xmlns:a16="http://schemas.microsoft.com/office/drawing/2014/main" id="{F6B8670E-5110-437F-BA72-6B43A69D6168}"/>
              </a:ext>
            </a:extLst>
          </p:cNvPr>
          <p:cNvGrpSpPr>
            <a:grpSpLocks noSelect="1" noChangeAspect="1"/>
          </p:cNvGrpSpPr>
          <p:nvPr userDrawn="1"/>
        </p:nvGrpSpPr>
        <p:grpSpPr bwMode="gray">
          <a:xfrm>
            <a:off x="0" y="0"/>
            <a:ext cx="12192000" cy="6858000"/>
            <a:chOff x="0" y="0"/>
            <a:chExt cx="7680" cy="4320"/>
          </a:xfrm>
        </p:grpSpPr>
        <p:sp>
          <p:nvSpPr>
            <p:cNvPr id="9" name="Rectangle 5">
              <a:extLst>
                <a:ext uri="{FF2B5EF4-FFF2-40B4-BE49-F238E27FC236}">
                  <a16:creationId xmlns:a16="http://schemas.microsoft.com/office/drawing/2014/main" id="{363B5368-B039-40B8-8DE5-0079DCD0844D}"/>
                </a:ext>
              </a:extLst>
            </p:cNvPr>
            <p:cNvSpPr>
              <a:spLocks noSelect="1" noChangeArrowheads="1"/>
            </p:cNvSpPr>
            <p:nvPr userDrawn="1"/>
          </p:nvSpPr>
          <p:spPr bwMode="gray">
            <a:xfrm>
              <a:off x="0" y="0"/>
              <a:ext cx="7680" cy="4320"/>
            </a:xfrm>
            <a:prstGeom prst="rect">
              <a:avLst/>
            </a:prstGeom>
            <a:solidFill>
              <a:srgbClr val="F2F2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7">
              <a:extLst>
                <a:ext uri="{FF2B5EF4-FFF2-40B4-BE49-F238E27FC236}">
                  <a16:creationId xmlns:a16="http://schemas.microsoft.com/office/drawing/2014/main" id="{AEE19A9E-737C-430F-8DFE-928CA5F1FBC3}"/>
                </a:ext>
              </a:extLst>
            </p:cNvPr>
            <p:cNvSpPr>
              <a:spLocks noSelect="1"/>
            </p:cNvSpPr>
            <p:nvPr userDrawn="1"/>
          </p:nvSpPr>
          <p:spPr bwMode="gray">
            <a:xfrm>
              <a:off x="0" y="0"/>
              <a:ext cx="1264" cy="960"/>
            </a:xfrm>
            <a:custGeom>
              <a:avLst/>
              <a:gdLst>
                <a:gd name="T0" fmla="*/ 2881 w 6321"/>
                <a:gd name="T1" fmla="*/ 4801 h 4801"/>
                <a:gd name="T2" fmla="*/ 6321 w 6321"/>
                <a:gd name="T3" fmla="*/ 1360 h 4801"/>
                <a:gd name="T4" fmla="*/ 6041 w 6321"/>
                <a:gd name="T5" fmla="*/ 0 h 4801"/>
                <a:gd name="T6" fmla="*/ 0 w 6321"/>
                <a:gd name="T7" fmla="*/ 0 h 4801"/>
                <a:gd name="T8" fmla="*/ 0 w 6321"/>
                <a:gd name="T9" fmla="*/ 3241 h 4801"/>
                <a:gd name="T10" fmla="*/ 2881 w 6321"/>
                <a:gd name="T11" fmla="*/ 4801 h 4801"/>
              </a:gdLst>
              <a:ahLst/>
              <a:cxnLst>
                <a:cxn ang="0">
                  <a:pos x="T0" y="T1"/>
                </a:cxn>
                <a:cxn ang="0">
                  <a:pos x="T2" y="T3"/>
                </a:cxn>
                <a:cxn ang="0">
                  <a:pos x="T4" y="T5"/>
                </a:cxn>
                <a:cxn ang="0">
                  <a:pos x="T6" y="T7"/>
                </a:cxn>
                <a:cxn ang="0">
                  <a:pos x="T8" y="T9"/>
                </a:cxn>
                <a:cxn ang="0">
                  <a:pos x="T10" y="T11"/>
                </a:cxn>
              </a:cxnLst>
              <a:rect l="0" t="0" r="r" b="b"/>
              <a:pathLst>
                <a:path w="6321" h="4801">
                  <a:moveTo>
                    <a:pt x="2881" y="4801"/>
                  </a:moveTo>
                  <a:cubicBezTo>
                    <a:pt x="4781" y="4801"/>
                    <a:pt x="6321" y="3260"/>
                    <a:pt x="6321" y="1360"/>
                  </a:cubicBezTo>
                  <a:cubicBezTo>
                    <a:pt x="6321" y="877"/>
                    <a:pt x="6221" y="417"/>
                    <a:pt x="6041" y="0"/>
                  </a:cubicBezTo>
                  <a:cubicBezTo>
                    <a:pt x="0" y="0"/>
                    <a:pt x="0" y="0"/>
                    <a:pt x="0" y="0"/>
                  </a:cubicBezTo>
                  <a:cubicBezTo>
                    <a:pt x="0" y="3241"/>
                    <a:pt x="0" y="3241"/>
                    <a:pt x="0" y="3241"/>
                  </a:cubicBezTo>
                  <a:cubicBezTo>
                    <a:pt x="615" y="4180"/>
                    <a:pt x="1675" y="4801"/>
                    <a:pt x="2881" y="4801"/>
                  </a:cubicBezTo>
                  <a:close/>
                </a:path>
              </a:pathLst>
            </a:custGeom>
            <a:solidFill>
              <a:srgbClr val="FF70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Rectangle 8">
              <a:extLst>
                <a:ext uri="{FF2B5EF4-FFF2-40B4-BE49-F238E27FC236}">
                  <a16:creationId xmlns:a16="http://schemas.microsoft.com/office/drawing/2014/main" id="{2C4D43FE-D53B-43AF-A8A1-F8F36F2BE53D}"/>
                </a:ext>
              </a:extLst>
            </p:cNvPr>
            <p:cNvSpPr>
              <a:spLocks noSelect="1" noChangeArrowheads="1"/>
            </p:cNvSpPr>
            <p:nvPr userDrawn="1"/>
          </p:nvSpPr>
          <p:spPr bwMode="gray">
            <a:xfrm>
              <a:off x="320" y="3808"/>
              <a:ext cx="7040" cy="8"/>
            </a:xfrm>
            <a:prstGeom prst="rect">
              <a:avLst/>
            </a:prstGeom>
            <a:solidFill>
              <a:srgbClr val="0F110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3" name="Frame 2">
            <a:extLst>
              <a:ext uri="{FF2B5EF4-FFF2-40B4-BE49-F238E27FC236}">
                <a16:creationId xmlns:a16="http://schemas.microsoft.com/office/drawing/2014/main" id="{AEC07127-8499-465E-AF27-1B86B3FECDD8}"/>
              </a:ext>
            </a:extLst>
          </p:cNvPr>
          <p:cNvSpPr>
            <a:spLocks noSelect="1"/>
          </p:cNvSpPr>
          <p:nvPr userDrawn="1"/>
        </p:nvSpPr>
        <p:spPr bwMode="gray">
          <a:xfrm>
            <a:off x="2714625" y="6269045"/>
            <a:ext cx="1296988" cy="271463"/>
          </a:xfrm>
          <a:custGeom>
            <a:avLst/>
            <a:gdLst>
              <a:gd name="T0" fmla="*/ 640 w 4088"/>
              <a:gd name="T1" fmla="*/ 56 h 853"/>
              <a:gd name="T2" fmla="*/ 1077 w 4088"/>
              <a:gd name="T3" fmla="*/ 82 h 853"/>
              <a:gd name="T4" fmla="*/ 197 w 4088"/>
              <a:gd name="T5" fmla="*/ 198 h 853"/>
              <a:gd name="T6" fmla="*/ 396 w 4088"/>
              <a:gd name="T7" fmla="*/ 195 h 853"/>
              <a:gd name="T8" fmla="*/ 2107 w 4088"/>
              <a:gd name="T9" fmla="*/ 549 h 853"/>
              <a:gd name="T10" fmla="*/ 1960 w 4088"/>
              <a:gd name="T11" fmla="*/ 751 h 853"/>
              <a:gd name="T12" fmla="*/ 1862 w 4088"/>
              <a:gd name="T13" fmla="*/ 358 h 853"/>
              <a:gd name="T14" fmla="*/ 1332 w 4088"/>
              <a:gd name="T15" fmla="*/ 852 h 853"/>
              <a:gd name="T16" fmla="*/ 2374 w 4088"/>
              <a:gd name="T17" fmla="*/ 150 h 853"/>
              <a:gd name="T18" fmla="*/ 2341 w 4088"/>
              <a:gd name="T19" fmla="*/ 57 h 853"/>
              <a:gd name="T20" fmla="*/ 2528 w 4088"/>
              <a:gd name="T21" fmla="*/ 214 h 853"/>
              <a:gd name="T22" fmla="*/ 2673 w 4088"/>
              <a:gd name="T23" fmla="*/ 154 h 853"/>
              <a:gd name="T24" fmla="*/ 2749 w 4088"/>
              <a:gd name="T25" fmla="*/ 214 h 853"/>
              <a:gd name="T26" fmla="*/ 2808 w 4088"/>
              <a:gd name="T27" fmla="*/ 183 h 853"/>
              <a:gd name="T28" fmla="*/ 3019 w 4088"/>
              <a:gd name="T29" fmla="*/ 151 h 853"/>
              <a:gd name="T30" fmla="*/ 2957 w 4088"/>
              <a:gd name="T31" fmla="*/ 57 h 853"/>
              <a:gd name="T32" fmla="*/ 3168 w 4088"/>
              <a:gd name="T33" fmla="*/ 55 h 853"/>
              <a:gd name="T34" fmla="*/ 3214 w 4088"/>
              <a:gd name="T35" fmla="*/ 136 h 853"/>
              <a:gd name="T36" fmla="*/ 3379 w 4088"/>
              <a:gd name="T37" fmla="*/ 57 h 853"/>
              <a:gd name="T38" fmla="*/ 3476 w 4088"/>
              <a:gd name="T39" fmla="*/ 183 h 853"/>
              <a:gd name="T40" fmla="*/ 3557 w 4088"/>
              <a:gd name="T41" fmla="*/ 57 h 853"/>
              <a:gd name="T42" fmla="*/ 3729 w 4088"/>
              <a:gd name="T43" fmla="*/ 214 h 853"/>
              <a:gd name="T44" fmla="*/ 3628 w 4088"/>
              <a:gd name="T45" fmla="*/ 214 h 853"/>
              <a:gd name="T46" fmla="*/ 2339 w 4088"/>
              <a:gd name="T47" fmla="*/ 416 h 853"/>
              <a:gd name="T48" fmla="*/ 2609 w 4088"/>
              <a:gd name="T49" fmla="*/ 326 h 853"/>
              <a:gd name="T50" fmla="*/ 2614 w 4088"/>
              <a:gd name="T51" fmla="*/ 483 h 853"/>
              <a:gd name="T52" fmla="*/ 2682 w 4088"/>
              <a:gd name="T53" fmla="*/ 483 h 853"/>
              <a:gd name="T54" fmla="*/ 2800 w 4088"/>
              <a:gd name="T55" fmla="*/ 484 h 853"/>
              <a:gd name="T56" fmla="*/ 2948 w 4088"/>
              <a:gd name="T57" fmla="*/ 388 h 853"/>
              <a:gd name="T58" fmla="*/ 3030 w 4088"/>
              <a:gd name="T59" fmla="*/ 452 h 853"/>
              <a:gd name="T60" fmla="*/ 3176 w 4088"/>
              <a:gd name="T61" fmla="*/ 342 h 853"/>
              <a:gd name="T62" fmla="*/ 3096 w 4088"/>
              <a:gd name="T63" fmla="*/ 402 h 853"/>
              <a:gd name="T64" fmla="*/ 3274 w 4088"/>
              <a:gd name="T65" fmla="*/ 455 h 853"/>
              <a:gd name="T66" fmla="*/ 3249 w 4088"/>
              <a:gd name="T67" fmla="*/ 368 h 853"/>
              <a:gd name="T68" fmla="*/ 3216 w 4088"/>
              <a:gd name="T69" fmla="*/ 371 h 853"/>
              <a:gd name="T70" fmla="*/ 3361 w 4088"/>
              <a:gd name="T71" fmla="*/ 326 h 853"/>
              <a:gd name="T72" fmla="*/ 3545 w 4088"/>
              <a:gd name="T73" fmla="*/ 326 h 853"/>
              <a:gd name="T74" fmla="*/ 3653 w 4088"/>
              <a:gd name="T75" fmla="*/ 420 h 853"/>
              <a:gd name="T76" fmla="*/ 3620 w 4088"/>
              <a:gd name="T77" fmla="*/ 483 h 853"/>
              <a:gd name="T78" fmla="*/ 3942 w 4088"/>
              <a:gd name="T79" fmla="*/ 404 h 853"/>
              <a:gd name="T80" fmla="*/ 3907 w 4088"/>
              <a:gd name="T81" fmla="*/ 404 h 853"/>
              <a:gd name="T82" fmla="*/ 4078 w 4088"/>
              <a:gd name="T83" fmla="*/ 422 h 853"/>
              <a:gd name="T84" fmla="*/ 2376 w 4088"/>
              <a:gd name="T85" fmla="*/ 749 h 853"/>
              <a:gd name="T86" fmla="*/ 2513 w 4088"/>
              <a:gd name="T87" fmla="*/ 686 h 853"/>
              <a:gd name="T88" fmla="*/ 2480 w 4088"/>
              <a:gd name="T89" fmla="*/ 592 h 853"/>
              <a:gd name="T90" fmla="*/ 2654 w 4088"/>
              <a:gd name="T91" fmla="*/ 671 h 853"/>
              <a:gd name="T92" fmla="*/ 2619 w 4088"/>
              <a:gd name="T93" fmla="*/ 671 h 853"/>
              <a:gd name="T94" fmla="*/ 2818 w 4088"/>
              <a:gd name="T95" fmla="*/ 592 h 853"/>
              <a:gd name="T96" fmla="*/ 2913 w 4088"/>
              <a:gd name="T97" fmla="*/ 749 h 853"/>
              <a:gd name="T98" fmla="*/ 2952 w 4088"/>
              <a:gd name="T99" fmla="*/ 749 h 853"/>
              <a:gd name="T100" fmla="*/ 3053 w 4088"/>
              <a:gd name="T101" fmla="*/ 689 h 853"/>
              <a:gd name="T102" fmla="*/ 3278 w 4088"/>
              <a:gd name="T103" fmla="*/ 670 h 853"/>
              <a:gd name="T104" fmla="*/ 3343 w 4088"/>
              <a:gd name="T105" fmla="*/ 592 h 853"/>
              <a:gd name="T106" fmla="*/ 3594 w 4088"/>
              <a:gd name="T107" fmla="*/ 670 h 853"/>
              <a:gd name="T108" fmla="*/ 3560 w 4088"/>
              <a:gd name="T109" fmla="*/ 671 h 853"/>
              <a:gd name="T110" fmla="*/ 3730 w 4088"/>
              <a:gd name="T111" fmla="*/ 689 h 853"/>
              <a:gd name="T112" fmla="*/ 3757 w 4088"/>
              <a:gd name="T113" fmla="*/ 611 h 853"/>
              <a:gd name="T114" fmla="*/ 3696 w 4088"/>
              <a:gd name="T115" fmla="*/ 659 h 853"/>
              <a:gd name="T116" fmla="*/ 3867 w 4088"/>
              <a:gd name="T117" fmla="*/ 749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88" h="853">
                <a:moveTo>
                  <a:pt x="1247" y="481"/>
                </a:moveTo>
                <a:cubicBezTo>
                  <a:pt x="1247" y="569"/>
                  <a:pt x="1219" y="644"/>
                  <a:pt x="1147" y="699"/>
                </a:cubicBezTo>
                <a:cubicBezTo>
                  <a:pt x="1083" y="749"/>
                  <a:pt x="1009" y="765"/>
                  <a:pt x="929" y="763"/>
                </a:cubicBezTo>
                <a:cubicBezTo>
                  <a:pt x="863" y="762"/>
                  <a:pt x="800" y="746"/>
                  <a:pt x="745" y="707"/>
                </a:cubicBezTo>
                <a:cubicBezTo>
                  <a:pt x="672" y="654"/>
                  <a:pt x="640" y="579"/>
                  <a:pt x="639" y="492"/>
                </a:cubicBezTo>
                <a:cubicBezTo>
                  <a:pt x="637" y="351"/>
                  <a:pt x="638" y="210"/>
                  <a:pt x="638" y="69"/>
                </a:cubicBezTo>
                <a:cubicBezTo>
                  <a:pt x="638" y="65"/>
                  <a:pt x="639" y="61"/>
                  <a:pt x="640" y="56"/>
                </a:cubicBezTo>
                <a:cubicBezTo>
                  <a:pt x="808" y="56"/>
                  <a:pt x="808" y="56"/>
                  <a:pt x="808" y="56"/>
                </a:cubicBezTo>
                <a:cubicBezTo>
                  <a:pt x="808" y="80"/>
                  <a:pt x="808" y="80"/>
                  <a:pt x="808" y="80"/>
                </a:cubicBezTo>
                <a:cubicBezTo>
                  <a:pt x="808" y="208"/>
                  <a:pt x="808" y="335"/>
                  <a:pt x="808" y="463"/>
                </a:cubicBezTo>
                <a:cubicBezTo>
                  <a:pt x="808" y="476"/>
                  <a:pt x="808" y="490"/>
                  <a:pt x="811" y="503"/>
                </a:cubicBezTo>
                <a:cubicBezTo>
                  <a:pt x="828" y="597"/>
                  <a:pt x="918" y="643"/>
                  <a:pt x="1005" y="602"/>
                </a:cubicBezTo>
                <a:cubicBezTo>
                  <a:pt x="1061" y="575"/>
                  <a:pt x="1076" y="525"/>
                  <a:pt x="1077" y="469"/>
                </a:cubicBezTo>
                <a:cubicBezTo>
                  <a:pt x="1077" y="340"/>
                  <a:pt x="1077" y="211"/>
                  <a:pt x="1077" y="82"/>
                </a:cubicBezTo>
                <a:cubicBezTo>
                  <a:pt x="1077" y="57"/>
                  <a:pt x="1077" y="57"/>
                  <a:pt x="1077" y="57"/>
                </a:cubicBezTo>
                <a:cubicBezTo>
                  <a:pt x="1246" y="57"/>
                  <a:pt x="1246" y="57"/>
                  <a:pt x="1246" y="57"/>
                </a:cubicBezTo>
                <a:cubicBezTo>
                  <a:pt x="1247" y="64"/>
                  <a:pt x="1247" y="70"/>
                  <a:pt x="1247" y="76"/>
                </a:cubicBezTo>
                <a:cubicBezTo>
                  <a:pt x="1247" y="211"/>
                  <a:pt x="1248" y="346"/>
                  <a:pt x="1247" y="481"/>
                </a:cubicBezTo>
                <a:close/>
                <a:moveTo>
                  <a:pt x="0" y="195"/>
                </a:moveTo>
                <a:cubicBezTo>
                  <a:pt x="35" y="195"/>
                  <a:pt x="68" y="195"/>
                  <a:pt x="101" y="195"/>
                </a:cubicBezTo>
                <a:cubicBezTo>
                  <a:pt x="133" y="196"/>
                  <a:pt x="165" y="197"/>
                  <a:pt x="197" y="198"/>
                </a:cubicBezTo>
                <a:cubicBezTo>
                  <a:pt x="198" y="229"/>
                  <a:pt x="200" y="261"/>
                  <a:pt x="200" y="293"/>
                </a:cubicBezTo>
                <a:cubicBezTo>
                  <a:pt x="200" y="435"/>
                  <a:pt x="200" y="577"/>
                  <a:pt x="200" y="719"/>
                </a:cubicBezTo>
                <a:cubicBezTo>
                  <a:pt x="200" y="728"/>
                  <a:pt x="201" y="736"/>
                  <a:pt x="201" y="744"/>
                </a:cubicBezTo>
                <a:cubicBezTo>
                  <a:pt x="369" y="744"/>
                  <a:pt x="369" y="744"/>
                  <a:pt x="369" y="744"/>
                </a:cubicBezTo>
                <a:cubicBezTo>
                  <a:pt x="369" y="718"/>
                  <a:pt x="369" y="718"/>
                  <a:pt x="369" y="718"/>
                </a:cubicBezTo>
                <a:cubicBezTo>
                  <a:pt x="369" y="221"/>
                  <a:pt x="369" y="221"/>
                  <a:pt x="369" y="221"/>
                </a:cubicBezTo>
                <a:cubicBezTo>
                  <a:pt x="369" y="195"/>
                  <a:pt x="369" y="195"/>
                  <a:pt x="396" y="195"/>
                </a:cubicBezTo>
                <a:cubicBezTo>
                  <a:pt x="447" y="195"/>
                  <a:pt x="497" y="195"/>
                  <a:pt x="548" y="195"/>
                </a:cubicBezTo>
                <a:cubicBezTo>
                  <a:pt x="555" y="195"/>
                  <a:pt x="562" y="195"/>
                  <a:pt x="569" y="194"/>
                </a:cubicBezTo>
                <a:cubicBezTo>
                  <a:pt x="569" y="56"/>
                  <a:pt x="569" y="56"/>
                  <a:pt x="569" y="56"/>
                </a:cubicBezTo>
                <a:cubicBezTo>
                  <a:pt x="0" y="56"/>
                  <a:pt x="0" y="56"/>
                  <a:pt x="0" y="56"/>
                </a:cubicBezTo>
                <a:lnTo>
                  <a:pt x="0" y="195"/>
                </a:lnTo>
                <a:close/>
                <a:moveTo>
                  <a:pt x="2129" y="529"/>
                </a:moveTo>
                <a:cubicBezTo>
                  <a:pt x="2130" y="546"/>
                  <a:pt x="2122" y="549"/>
                  <a:pt x="2107" y="549"/>
                </a:cubicBezTo>
                <a:cubicBezTo>
                  <a:pt x="1991" y="548"/>
                  <a:pt x="1875" y="549"/>
                  <a:pt x="1760" y="549"/>
                </a:cubicBezTo>
                <a:cubicBezTo>
                  <a:pt x="1730" y="549"/>
                  <a:pt x="1730" y="549"/>
                  <a:pt x="1730" y="549"/>
                </a:cubicBezTo>
                <a:cubicBezTo>
                  <a:pt x="1734" y="559"/>
                  <a:pt x="1737" y="566"/>
                  <a:pt x="1740" y="573"/>
                </a:cubicBezTo>
                <a:cubicBezTo>
                  <a:pt x="1784" y="658"/>
                  <a:pt x="1902" y="680"/>
                  <a:pt x="1977" y="617"/>
                </a:cubicBezTo>
                <a:cubicBezTo>
                  <a:pt x="1988" y="607"/>
                  <a:pt x="1997" y="606"/>
                  <a:pt x="2010" y="612"/>
                </a:cubicBezTo>
                <a:cubicBezTo>
                  <a:pt x="2041" y="626"/>
                  <a:pt x="2073" y="638"/>
                  <a:pt x="2107" y="652"/>
                </a:cubicBezTo>
                <a:cubicBezTo>
                  <a:pt x="2068" y="704"/>
                  <a:pt x="2018" y="734"/>
                  <a:pt x="1960" y="751"/>
                </a:cubicBezTo>
                <a:cubicBezTo>
                  <a:pt x="1816" y="792"/>
                  <a:pt x="1675" y="726"/>
                  <a:pt x="1628" y="592"/>
                </a:cubicBezTo>
                <a:cubicBezTo>
                  <a:pt x="1594" y="493"/>
                  <a:pt x="1613" y="402"/>
                  <a:pt x="1686" y="326"/>
                </a:cubicBezTo>
                <a:cubicBezTo>
                  <a:pt x="1759" y="250"/>
                  <a:pt x="1851" y="228"/>
                  <a:pt x="1951" y="260"/>
                </a:cubicBezTo>
                <a:cubicBezTo>
                  <a:pt x="2051" y="292"/>
                  <a:pt x="2109" y="365"/>
                  <a:pt x="2127" y="468"/>
                </a:cubicBezTo>
                <a:cubicBezTo>
                  <a:pt x="2131" y="488"/>
                  <a:pt x="2128" y="509"/>
                  <a:pt x="2129" y="529"/>
                </a:cubicBezTo>
                <a:close/>
                <a:moveTo>
                  <a:pt x="2006" y="449"/>
                </a:moveTo>
                <a:cubicBezTo>
                  <a:pt x="1988" y="393"/>
                  <a:pt x="1927" y="355"/>
                  <a:pt x="1862" y="358"/>
                </a:cubicBezTo>
                <a:cubicBezTo>
                  <a:pt x="1807" y="360"/>
                  <a:pt x="1748" y="403"/>
                  <a:pt x="1738" y="449"/>
                </a:cubicBezTo>
                <a:lnTo>
                  <a:pt x="2006" y="449"/>
                </a:lnTo>
                <a:close/>
                <a:moveTo>
                  <a:pt x="1598" y="1"/>
                </a:moveTo>
                <a:cubicBezTo>
                  <a:pt x="1582" y="0"/>
                  <a:pt x="1576" y="6"/>
                  <a:pt x="1570" y="20"/>
                </a:cubicBezTo>
                <a:cubicBezTo>
                  <a:pt x="1460" y="290"/>
                  <a:pt x="1350" y="559"/>
                  <a:pt x="1240" y="829"/>
                </a:cubicBezTo>
                <a:cubicBezTo>
                  <a:pt x="1237" y="836"/>
                  <a:pt x="1235" y="842"/>
                  <a:pt x="1232" y="852"/>
                </a:cubicBezTo>
                <a:cubicBezTo>
                  <a:pt x="1267" y="852"/>
                  <a:pt x="1300" y="851"/>
                  <a:pt x="1332" y="852"/>
                </a:cubicBezTo>
                <a:cubicBezTo>
                  <a:pt x="1348" y="853"/>
                  <a:pt x="1356" y="847"/>
                  <a:pt x="1362" y="833"/>
                </a:cubicBezTo>
                <a:cubicBezTo>
                  <a:pt x="1441" y="637"/>
                  <a:pt x="1521" y="441"/>
                  <a:pt x="1601" y="246"/>
                </a:cubicBezTo>
                <a:cubicBezTo>
                  <a:pt x="1634" y="166"/>
                  <a:pt x="1667" y="85"/>
                  <a:pt x="1701" y="1"/>
                </a:cubicBezTo>
                <a:cubicBezTo>
                  <a:pt x="1664" y="1"/>
                  <a:pt x="1631" y="2"/>
                  <a:pt x="1598" y="1"/>
                </a:cubicBezTo>
                <a:close/>
                <a:moveTo>
                  <a:pt x="2456" y="183"/>
                </a:moveTo>
                <a:cubicBezTo>
                  <a:pt x="2374" y="183"/>
                  <a:pt x="2374" y="183"/>
                  <a:pt x="2374" y="183"/>
                </a:cubicBezTo>
                <a:cubicBezTo>
                  <a:pt x="2374" y="150"/>
                  <a:pt x="2374" y="150"/>
                  <a:pt x="2374" y="150"/>
                </a:cubicBezTo>
                <a:cubicBezTo>
                  <a:pt x="2445" y="150"/>
                  <a:pt x="2445" y="150"/>
                  <a:pt x="2445" y="150"/>
                </a:cubicBezTo>
                <a:cubicBezTo>
                  <a:pt x="2445" y="120"/>
                  <a:pt x="2445" y="120"/>
                  <a:pt x="2445" y="120"/>
                </a:cubicBezTo>
                <a:cubicBezTo>
                  <a:pt x="2374" y="120"/>
                  <a:pt x="2374" y="120"/>
                  <a:pt x="2374" y="120"/>
                </a:cubicBezTo>
                <a:cubicBezTo>
                  <a:pt x="2374" y="88"/>
                  <a:pt x="2374" y="88"/>
                  <a:pt x="2374" y="88"/>
                </a:cubicBezTo>
                <a:cubicBezTo>
                  <a:pt x="2455" y="88"/>
                  <a:pt x="2455" y="88"/>
                  <a:pt x="2455" y="88"/>
                </a:cubicBezTo>
                <a:cubicBezTo>
                  <a:pt x="2455" y="57"/>
                  <a:pt x="2455" y="57"/>
                  <a:pt x="2455" y="57"/>
                </a:cubicBezTo>
                <a:cubicBezTo>
                  <a:pt x="2341" y="57"/>
                  <a:pt x="2341" y="57"/>
                  <a:pt x="2341" y="57"/>
                </a:cubicBezTo>
                <a:cubicBezTo>
                  <a:pt x="2341" y="214"/>
                  <a:pt x="2341" y="214"/>
                  <a:pt x="2341" y="214"/>
                </a:cubicBezTo>
                <a:cubicBezTo>
                  <a:pt x="2456" y="214"/>
                  <a:pt x="2456" y="214"/>
                  <a:pt x="2456" y="214"/>
                </a:cubicBezTo>
                <a:lnTo>
                  <a:pt x="2456" y="183"/>
                </a:lnTo>
                <a:close/>
                <a:moveTo>
                  <a:pt x="2528" y="57"/>
                </a:moveTo>
                <a:cubicBezTo>
                  <a:pt x="2495" y="57"/>
                  <a:pt x="2495" y="57"/>
                  <a:pt x="2495" y="57"/>
                </a:cubicBezTo>
                <a:cubicBezTo>
                  <a:pt x="2495" y="214"/>
                  <a:pt x="2495" y="214"/>
                  <a:pt x="2495" y="214"/>
                </a:cubicBezTo>
                <a:cubicBezTo>
                  <a:pt x="2528" y="214"/>
                  <a:pt x="2528" y="214"/>
                  <a:pt x="2528" y="214"/>
                </a:cubicBezTo>
                <a:lnTo>
                  <a:pt x="2528" y="57"/>
                </a:lnTo>
                <a:close/>
                <a:moveTo>
                  <a:pt x="2604" y="114"/>
                </a:moveTo>
                <a:cubicBezTo>
                  <a:pt x="2678" y="214"/>
                  <a:pt x="2678" y="214"/>
                  <a:pt x="2678" y="214"/>
                </a:cubicBezTo>
                <a:cubicBezTo>
                  <a:pt x="2706" y="214"/>
                  <a:pt x="2706" y="214"/>
                  <a:pt x="2706" y="214"/>
                </a:cubicBezTo>
                <a:cubicBezTo>
                  <a:pt x="2706" y="57"/>
                  <a:pt x="2706" y="57"/>
                  <a:pt x="2706" y="57"/>
                </a:cubicBezTo>
                <a:cubicBezTo>
                  <a:pt x="2673" y="57"/>
                  <a:pt x="2673" y="57"/>
                  <a:pt x="2673" y="57"/>
                </a:cubicBezTo>
                <a:cubicBezTo>
                  <a:pt x="2673" y="154"/>
                  <a:pt x="2673" y="154"/>
                  <a:pt x="2673" y="154"/>
                </a:cubicBezTo>
                <a:cubicBezTo>
                  <a:pt x="2602" y="57"/>
                  <a:pt x="2602" y="57"/>
                  <a:pt x="2602" y="57"/>
                </a:cubicBezTo>
                <a:cubicBezTo>
                  <a:pt x="2572" y="57"/>
                  <a:pt x="2572" y="57"/>
                  <a:pt x="2572" y="57"/>
                </a:cubicBezTo>
                <a:cubicBezTo>
                  <a:pt x="2572" y="214"/>
                  <a:pt x="2572" y="214"/>
                  <a:pt x="2572" y="214"/>
                </a:cubicBezTo>
                <a:cubicBezTo>
                  <a:pt x="2604" y="214"/>
                  <a:pt x="2604" y="214"/>
                  <a:pt x="2604" y="214"/>
                </a:cubicBezTo>
                <a:lnTo>
                  <a:pt x="2604" y="114"/>
                </a:lnTo>
                <a:close/>
                <a:moveTo>
                  <a:pt x="2808" y="214"/>
                </a:moveTo>
                <a:cubicBezTo>
                  <a:pt x="2749" y="214"/>
                  <a:pt x="2749" y="214"/>
                  <a:pt x="2749" y="214"/>
                </a:cubicBezTo>
                <a:cubicBezTo>
                  <a:pt x="2749" y="57"/>
                  <a:pt x="2749" y="57"/>
                  <a:pt x="2749" y="57"/>
                </a:cubicBezTo>
                <a:cubicBezTo>
                  <a:pt x="2808" y="57"/>
                  <a:pt x="2808" y="57"/>
                  <a:pt x="2808" y="57"/>
                </a:cubicBezTo>
                <a:cubicBezTo>
                  <a:pt x="2856" y="57"/>
                  <a:pt x="2889" y="91"/>
                  <a:pt x="2889" y="135"/>
                </a:cubicBezTo>
                <a:cubicBezTo>
                  <a:pt x="2889" y="136"/>
                  <a:pt x="2889" y="136"/>
                  <a:pt x="2889" y="136"/>
                </a:cubicBezTo>
                <a:cubicBezTo>
                  <a:pt x="2889" y="180"/>
                  <a:pt x="2856" y="214"/>
                  <a:pt x="2808" y="214"/>
                </a:cubicBezTo>
                <a:close/>
                <a:moveTo>
                  <a:pt x="2783" y="183"/>
                </a:moveTo>
                <a:cubicBezTo>
                  <a:pt x="2808" y="183"/>
                  <a:pt x="2808" y="183"/>
                  <a:pt x="2808" y="183"/>
                </a:cubicBezTo>
                <a:cubicBezTo>
                  <a:pt x="2835" y="183"/>
                  <a:pt x="2854" y="164"/>
                  <a:pt x="2854" y="136"/>
                </a:cubicBezTo>
                <a:cubicBezTo>
                  <a:pt x="2854" y="136"/>
                  <a:pt x="2854" y="136"/>
                  <a:pt x="2854" y="136"/>
                </a:cubicBezTo>
                <a:cubicBezTo>
                  <a:pt x="2854" y="108"/>
                  <a:pt x="2835" y="88"/>
                  <a:pt x="2808" y="88"/>
                </a:cubicBezTo>
                <a:cubicBezTo>
                  <a:pt x="2783" y="88"/>
                  <a:pt x="2783" y="88"/>
                  <a:pt x="2783" y="88"/>
                </a:cubicBezTo>
                <a:lnTo>
                  <a:pt x="2783" y="183"/>
                </a:lnTo>
                <a:close/>
                <a:moveTo>
                  <a:pt x="2957" y="151"/>
                </a:moveTo>
                <a:cubicBezTo>
                  <a:pt x="3019" y="151"/>
                  <a:pt x="3019" y="151"/>
                  <a:pt x="3019" y="151"/>
                </a:cubicBezTo>
                <a:cubicBezTo>
                  <a:pt x="3019" y="214"/>
                  <a:pt x="3019" y="214"/>
                  <a:pt x="3019" y="214"/>
                </a:cubicBezTo>
                <a:cubicBezTo>
                  <a:pt x="3052" y="214"/>
                  <a:pt x="3052" y="214"/>
                  <a:pt x="3052" y="214"/>
                </a:cubicBezTo>
                <a:cubicBezTo>
                  <a:pt x="3052" y="57"/>
                  <a:pt x="3052" y="57"/>
                  <a:pt x="3052" y="57"/>
                </a:cubicBezTo>
                <a:cubicBezTo>
                  <a:pt x="3019" y="57"/>
                  <a:pt x="3019" y="57"/>
                  <a:pt x="3019" y="57"/>
                </a:cubicBezTo>
                <a:cubicBezTo>
                  <a:pt x="3019" y="119"/>
                  <a:pt x="3019" y="119"/>
                  <a:pt x="3019" y="119"/>
                </a:cubicBezTo>
                <a:cubicBezTo>
                  <a:pt x="2957" y="119"/>
                  <a:pt x="2957" y="119"/>
                  <a:pt x="2957" y="119"/>
                </a:cubicBezTo>
                <a:cubicBezTo>
                  <a:pt x="2957" y="57"/>
                  <a:pt x="2957" y="57"/>
                  <a:pt x="2957" y="57"/>
                </a:cubicBezTo>
                <a:cubicBezTo>
                  <a:pt x="2924" y="57"/>
                  <a:pt x="2924" y="57"/>
                  <a:pt x="2924" y="57"/>
                </a:cubicBezTo>
                <a:cubicBezTo>
                  <a:pt x="2924" y="214"/>
                  <a:pt x="2924" y="214"/>
                  <a:pt x="2924" y="214"/>
                </a:cubicBezTo>
                <a:cubicBezTo>
                  <a:pt x="2957" y="214"/>
                  <a:pt x="2957" y="214"/>
                  <a:pt x="2957" y="214"/>
                </a:cubicBezTo>
                <a:lnTo>
                  <a:pt x="2957" y="151"/>
                </a:lnTo>
                <a:close/>
                <a:moveTo>
                  <a:pt x="3088" y="136"/>
                </a:moveTo>
                <a:cubicBezTo>
                  <a:pt x="3088" y="136"/>
                  <a:pt x="3088" y="136"/>
                  <a:pt x="3088" y="136"/>
                </a:cubicBezTo>
                <a:cubicBezTo>
                  <a:pt x="3088" y="91"/>
                  <a:pt x="3122" y="55"/>
                  <a:pt x="3168" y="55"/>
                </a:cubicBezTo>
                <a:cubicBezTo>
                  <a:pt x="3215" y="55"/>
                  <a:pt x="3248" y="91"/>
                  <a:pt x="3248" y="135"/>
                </a:cubicBezTo>
                <a:cubicBezTo>
                  <a:pt x="3248" y="136"/>
                  <a:pt x="3248" y="136"/>
                  <a:pt x="3248" y="136"/>
                </a:cubicBezTo>
                <a:cubicBezTo>
                  <a:pt x="3248" y="180"/>
                  <a:pt x="3214" y="217"/>
                  <a:pt x="3168" y="217"/>
                </a:cubicBezTo>
                <a:cubicBezTo>
                  <a:pt x="3121" y="217"/>
                  <a:pt x="3088" y="181"/>
                  <a:pt x="3088" y="136"/>
                </a:cubicBezTo>
                <a:close/>
                <a:moveTo>
                  <a:pt x="3122" y="136"/>
                </a:moveTo>
                <a:cubicBezTo>
                  <a:pt x="3122" y="163"/>
                  <a:pt x="3141" y="185"/>
                  <a:pt x="3168" y="185"/>
                </a:cubicBezTo>
                <a:cubicBezTo>
                  <a:pt x="3195" y="185"/>
                  <a:pt x="3214" y="163"/>
                  <a:pt x="3214" y="136"/>
                </a:cubicBezTo>
                <a:cubicBezTo>
                  <a:pt x="3214" y="136"/>
                  <a:pt x="3214" y="136"/>
                  <a:pt x="3214" y="136"/>
                </a:cubicBezTo>
                <a:cubicBezTo>
                  <a:pt x="3214" y="109"/>
                  <a:pt x="3195" y="86"/>
                  <a:pt x="3168" y="86"/>
                </a:cubicBezTo>
                <a:cubicBezTo>
                  <a:pt x="3141" y="86"/>
                  <a:pt x="3122" y="108"/>
                  <a:pt x="3122" y="135"/>
                </a:cubicBezTo>
                <a:lnTo>
                  <a:pt x="3122" y="136"/>
                </a:lnTo>
                <a:close/>
                <a:moveTo>
                  <a:pt x="3353" y="215"/>
                </a:moveTo>
                <a:cubicBezTo>
                  <a:pt x="3414" y="57"/>
                  <a:pt x="3414" y="57"/>
                  <a:pt x="3414" y="57"/>
                </a:cubicBezTo>
                <a:cubicBezTo>
                  <a:pt x="3379" y="57"/>
                  <a:pt x="3379" y="57"/>
                  <a:pt x="3379" y="57"/>
                </a:cubicBezTo>
                <a:cubicBezTo>
                  <a:pt x="3339" y="168"/>
                  <a:pt x="3339" y="168"/>
                  <a:pt x="3339" y="168"/>
                </a:cubicBezTo>
                <a:cubicBezTo>
                  <a:pt x="3300" y="57"/>
                  <a:pt x="3300" y="57"/>
                  <a:pt x="3300" y="57"/>
                </a:cubicBezTo>
                <a:cubicBezTo>
                  <a:pt x="3263" y="57"/>
                  <a:pt x="3263" y="57"/>
                  <a:pt x="3263" y="57"/>
                </a:cubicBezTo>
                <a:cubicBezTo>
                  <a:pt x="3324" y="215"/>
                  <a:pt x="3324" y="215"/>
                  <a:pt x="3324" y="215"/>
                </a:cubicBezTo>
                <a:lnTo>
                  <a:pt x="3353" y="215"/>
                </a:lnTo>
                <a:close/>
                <a:moveTo>
                  <a:pt x="3558" y="183"/>
                </a:moveTo>
                <a:cubicBezTo>
                  <a:pt x="3476" y="183"/>
                  <a:pt x="3476" y="183"/>
                  <a:pt x="3476" y="183"/>
                </a:cubicBezTo>
                <a:cubicBezTo>
                  <a:pt x="3476" y="150"/>
                  <a:pt x="3476" y="150"/>
                  <a:pt x="3476" y="150"/>
                </a:cubicBezTo>
                <a:cubicBezTo>
                  <a:pt x="3547" y="150"/>
                  <a:pt x="3547" y="150"/>
                  <a:pt x="3547" y="150"/>
                </a:cubicBezTo>
                <a:cubicBezTo>
                  <a:pt x="3547" y="120"/>
                  <a:pt x="3547" y="120"/>
                  <a:pt x="3547" y="120"/>
                </a:cubicBezTo>
                <a:cubicBezTo>
                  <a:pt x="3476" y="120"/>
                  <a:pt x="3476" y="120"/>
                  <a:pt x="3476" y="120"/>
                </a:cubicBezTo>
                <a:cubicBezTo>
                  <a:pt x="3476" y="88"/>
                  <a:pt x="3476" y="88"/>
                  <a:pt x="3476" y="88"/>
                </a:cubicBezTo>
                <a:cubicBezTo>
                  <a:pt x="3557" y="88"/>
                  <a:pt x="3557" y="88"/>
                  <a:pt x="3557" y="88"/>
                </a:cubicBezTo>
                <a:cubicBezTo>
                  <a:pt x="3557" y="57"/>
                  <a:pt x="3557" y="57"/>
                  <a:pt x="3557" y="57"/>
                </a:cubicBezTo>
                <a:cubicBezTo>
                  <a:pt x="3443" y="57"/>
                  <a:pt x="3443" y="57"/>
                  <a:pt x="3443" y="57"/>
                </a:cubicBezTo>
                <a:cubicBezTo>
                  <a:pt x="3443" y="214"/>
                  <a:pt x="3443" y="214"/>
                  <a:pt x="3443" y="214"/>
                </a:cubicBezTo>
                <a:cubicBezTo>
                  <a:pt x="3558" y="214"/>
                  <a:pt x="3558" y="214"/>
                  <a:pt x="3558" y="214"/>
                </a:cubicBezTo>
                <a:lnTo>
                  <a:pt x="3558" y="183"/>
                </a:lnTo>
                <a:close/>
                <a:moveTo>
                  <a:pt x="3628" y="114"/>
                </a:moveTo>
                <a:cubicBezTo>
                  <a:pt x="3701" y="214"/>
                  <a:pt x="3701" y="214"/>
                  <a:pt x="3701" y="214"/>
                </a:cubicBezTo>
                <a:cubicBezTo>
                  <a:pt x="3729" y="214"/>
                  <a:pt x="3729" y="214"/>
                  <a:pt x="3729" y="214"/>
                </a:cubicBezTo>
                <a:cubicBezTo>
                  <a:pt x="3729" y="57"/>
                  <a:pt x="3729" y="57"/>
                  <a:pt x="3729" y="57"/>
                </a:cubicBezTo>
                <a:cubicBezTo>
                  <a:pt x="3697" y="57"/>
                  <a:pt x="3697" y="57"/>
                  <a:pt x="3697" y="57"/>
                </a:cubicBezTo>
                <a:cubicBezTo>
                  <a:pt x="3697" y="154"/>
                  <a:pt x="3697" y="154"/>
                  <a:pt x="3697" y="154"/>
                </a:cubicBezTo>
                <a:cubicBezTo>
                  <a:pt x="3626" y="57"/>
                  <a:pt x="3626" y="57"/>
                  <a:pt x="3626" y="57"/>
                </a:cubicBezTo>
                <a:cubicBezTo>
                  <a:pt x="3595" y="57"/>
                  <a:pt x="3595" y="57"/>
                  <a:pt x="3595" y="57"/>
                </a:cubicBezTo>
                <a:cubicBezTo>
                  <a:pt x="3595" y="214"/>
                  <a:pt x="3595" y="214"/>
                  <a:pt x="3595" y="214"/>
                </a:cubicBezTo>
                <a:cubicBezTo>
                  <a:pt x="3628" y="214"/>
                  <a:pt x="3628" y="214"/>
                  <a:pt x="3628" y="214"/>
                </a:cubicBezTo>
                <a:lnTo>
                  <a:pt x="3628" y="114"/>
                </a:lnTo>
                <a:close/>
                <a:moveTo>
                  <a:pt x="2437" y="416"/>
                </a:moveTo>
                <a:cubicBezTo>
                  <a:pt x="2437" y="441"/>
                  <a:pt x="2425" y="453"/>
                  <a:pt x="2404" y="453"/>
                </a:cubicBezTo>
                <a:cubicBezTo>
                  <a:pt x="2384" y="453"/>
                  <a:pt x="2372" y="440"/>
                  <a:pt x="2372" y="415"/>
                </a:cubicBezTo>
                <a:cubicBezTo>
                  <a:pt x="2372" y="326"/>
                  <a:pt x="2372" y="326"/>
                  <a:pt x="2372" y="326"/>
                </a:cubicBezTo>
                <a:cubicBezTo>
                  <a:pt x="2339" y="326"/>
                  <a:pt x="2339" y="326"/>
                  <a:pt x="2339" y="326"/>
                </a:cubicBezTo>
                <a:cubicBezTo>
                  <a:pt x="2339" y="416"/>
                  <a:pt x="2339" y="416"/>
                  <a:pt x="2339" y="416"/>
                </a:cubicBezTo>
                <a:cubicBezTo>
                  <a:pt x="2339" y="462"/>
                  <a:pt x="2363" y="485"/>
                  <a:pt x="2404" y="485"/>
                </a:cubicBezTo>
                <a:cubicBezTo>
                  <a:pt x="2445" y="485"/>
                  <a:pt x="2470" y="462"/>
                  <a:pt x="2470" y="414"/>
                </a:cubicBezTo>
                <a:cubicBezTo>
                  <a:pt x="2470" y="326"/>
                  <a:pt x="2470" y="326"/>
                  <a:pt x="2470" y="326"/>
                </a:cubicBezTo>
                <a:cubicBezTo>
                  <a:pt x="2437" y="326"/>
                  <a:pt x="2437" y="326"/>
                  <a:pt x="2437" y="326"/>
                </a:cubicBezTo>
                <a:lnTo>
                  <a:pt x="2437" y="416"/>
                </a:lnTo>
                <a:close/>
                <a:moveTo>
                  <a:pt x="2642" y="326"/>
                </a:moveTo>
                <a:cubicBezTo>
                  <a:pt x="2609" y="326"/>
                  <a:pt x="2609" y="326"/>
                  <a:pt x="2609" y="326"/>
                </a:cubicBezTo>
                <a:cubicBezTo>
                  <a:pt x="2609" y="422"/>
                  <a:pt x="2609" y="422"/>
                  <a:pt x="2609" y="422"/>
                </a:cubicBezTo>
                <a:cubicBezTo>
                  <a:pt x="2538" y="326"/>
                  <a:pt x="2538" y="326"/>
                  <a:pt x="2538" y="326"/>
                </a:cubicBezTo>
                <a:cubicBezTo>
                  <a:pt x="2508" y="326"/>
                  <a:pt x="2508" y="326"/>
                  <a:pt x="2508" y="326"/>
                </a:cubicBezTo>
                <a:cubicBezTo>
                  <a:pt x="2508" y="483"/>
                  <a:pt x="2508" y="483"/>
                  <a:pt x="2508" y="483"/>
                </a:cubicBezTo>
                <a:cubicBezTo>
                  <a:pt x="2540" y="483"/>
                  <a:pt x="2540" y="483"/>
                  <a:pt x="2540" y="483"/>
                </a:cubicBezTo>
                <a:cubicBezTo>
                  <a:pt x="2540" y="383"/>
                  <a:pt x="2540" y="383"/>
                  <a:pt x="2540" y="383"/>
                </a:cubicBezTo>
                <a:cubicBezTo>
                  <a:pt x="2614" y="483"/>
                  <a:pt x="2614" y="483"/>
                  <a:pt x="2614" y="483"/>
                </a:cubicBezTo>
                <a:cubicBezTo>
                  <a:pt x="2642" y="483"/>
                  <a:pt x="2642" y="483"/>
                  <a:pt x="2642" y="483"/>
                </a:cubicBezTo>
                <a:lnTo>
                  <a:pt x="2642" y="326"/>
                </a:lnTo>
                <a:close/>
                <a:moveTo>
                  <a:pt x="2682" y="483"/>
                </a:moveTo>
                <a:cubicBezTo>
                  <a:pt x="2715" y="483"/>
                  <a:pt x="2715" y="483"/>
                  <a:pt x="2715" y="483"/>
                </a:cubicBezTo>
                <a:cubicBezTo>
                  <a:pt x="2715" y="326"/>
                  <a:pt x="2715" y="326"/>
                  <a:pt x="2715" y="326"/>
                </a:cubicBezTo>
                <a:cubicBezTo>
                  <a:pt x="2682" y="326"/>
                  <a:pt x="2682" y="326"/>
                  <a:pt x="2682" y="326"/>
                </a:cubicBezTo>
                <a:lnTo>
                  <a:pt x="2682" y="483"/>
                </a:lnTo>
                <a:close/>
                <a:moveTo>
                  <a:pt x="2830" y="484"/>
                </a:moveTo>
                <a:cubicBezTo>
                  <a:pt x="2891" y="326"/>
                  <a:pt x="2891" y="326"/>
                  <a:pt x="2891" y="326"/>
                </a:cubicBezTo>
                <a:cubicBezTo>
                  <a:pt x="2855" y="326"/>
                  <a:pt x="2855" y="326"/>
                  <a:pt x="2855" y="326"/>
                </a:cubicBezTo>
                <a:cubicBezTo>
                  <a:pt x="2815" y="436"/>
                  <a:pt x="2815" y="436"/>
                  <a:pt x="2815" y="436"/>
                </a:cubicBezTo>
                <a:cubicBezTo>
                  <a:pt x="2776" y="326"/>
                  <a:pt x="2776" y="326"/>
                  <a:pt x="2776" y="326"/>
                </a:cubicBezTo>
                <a:cubicBezTo>
                  <a:pt x="2739" y="326"/>
                  <a:pt x="2739" y="326"/>
                  <a:pt x="2739" y="326"/>
                </a:cubicBezTo>
                <a:cubicBezTo>
                  <a:pt x="2800" y="484"/>
                  <a:pt x="2800" y="484"/>
                  <a:pt x="2800" y="484"/>
                </a:cubicBezTo>
                <a:lnTo>
                  <a:pt x="2830" y="484"/>
                </a:lnTo>
                <a:close/>
                <a:moveTo>
                  <a:pt x="3030" y="452"/>
                </a:moveTo>
                <a:cubicBezTo>
                  <a:pt x="2948" y="452"/>
                  <a:pt x="2948" y="452"/>
                  <a:pt x="2948" y="452"/>
                </a:cubicBezTo>
                <a:cubicBezTo>
                  <a:pt x="2948" y="419"/>
                  <a:pt x="2948" y="419"/>
                  <a:pt x="2948" y="419"/>
                </a:cubicBezTo>
                <a:cubicBezTo>
                  <a:pt x="3019" y="419"/>
                  <a:pt x="3019" y="419"/>
                  <a:pt x="3019" y="419"/>
                </a:cubicBezTo>
                <a:cubicBezTo>
                  <a:pt x="3019" y="388"/>
                  <a:pt x="3019" y="388"/>
                  <a:pt x="3019" y="388"/>
                </a:cubicBezTo>
                <a:cubicBezTo>
                  <a:pt x="2948" y="388"/>
                  <a:pt x="2948" y="388"/>
                  <a:pt x="2948" y="388"/>
                </a:cubicBezTo>
                <a:cubicBezTo>
                  <a:pt x="2948" y="357"/>
                  <a:pt x="2948" y="357"/>
                  <a:pt x="2948" y="357"/>
                </a:cubicBezTo>
                <a:cubicBezTo>
                  <a:pt x="3029" y="357"/>
                  <a:pt x="3029" y="357"/>
                  <a:pt x="3029" y="357"/>
                </a:cubicBezTo>
                <a:cubicBezTo>
                  <a:pt x="3029" y="326"/>
                  <a:pt x="3029" y="326"/>
                  <a:pt x="3029" y="326"/>
                </a:cubicBezTo>
                <a:cubicBezTo>
                  <a:pt x="2915" y="326"/>
                  <a:pt x="2915" y="326"/>
                  <a:pt x="2915" y="326"/>
                </a:cubicBezTo>
                <a:cubicBezTo>
                  <a:pt x="2915" y="483"/>
                  <a:pt x="2915" y="483"/>
                  <a:pt x="2915" y="483"/>
                </a:cubicBezTo>
                <a:cubicBezTo>
                  <a:pt x="3030" y="483"/>
                  <a:pt x="3030" y="483"/>
                  <a:pt x="3030" y="483"/>
                </a:cubicBezTo>
                <a:lnTo>
                  <a:pt x="3030" y="452"/>
                </a:lnTo>
                <a:close/>
                <a:moveTo>
                  <a:pt x="3122" y="433"/>
                </a:moveTo>
                <a:cubicBezTo>
                  <a:pt x="3096" y="433"/>
                  <a:pt x="3096" y="433"/>
                  <a:pt x="3096" y="433"/>
                </a:cubicBezTo>
                <a:cubicBezTo>
                  <a:pt x="3096" y="483"/>
                  <a:pt x="3096" y="483"/>
                  <a:pt x="3096" y="483"/>
                </a:cubicBezTo>
                <a:cubicBezTo>
                  <a:pt x="3063" y="483"/>
                  <a:pt x="3063" y="483"/>
                  <a:pt x="3063" y="483"/>
                </a:cubicBezTo>
                <a:cubicBezTo>
                  <a:pt x="3063" y="326"/>
                  <a:pt x="3063" y="326"/>
                  <a:pt x="3063" y="326"/>
                </a:cubicBezTo>
                <a:cubicBezTo>
                  <a:pt x="3132" y="326"/>
                  <a:pt x="3132" y="326"/>
                  <a:pt x="3132" y="326"/>
                </a:cubicBezTo>
                <a:cubicBezTo>
                  <a:pt x="3151" y="326"/>
                  <a:pt x="3166" y="331"/>
                  <a:pt x="3176" y="342"/>
                </a:cubicBezTo>
                <a:cubicBezTo>
                  <a:pt x="3184" y="350"/>
                  <a:pt x="3189" y="363"/>
                  <a:pt x="3189" y="378"/>
                </a:cubicBezTo>
                <a:cubicBezTo>
                  <a:pt x="3189" y="378"/>
                  <a:pt x="3189" y="378"/>
                  <a:pt x="3189" y="378"/>
                </a:cubicBezTo>
                <a:cubicBezTo>
                  <a:pt x="3189" y="403"/>
                  <a:pt x="3176" y="419"/>
                  <a:pt x="3157" y="427"/>
                </a:cubicBezTo>
                <a:cubicBezTo>
                  <a:pt x="3193" y="483"/>
                  <a:pt x="3193" y="483"/>
                  <a:pt x="3193" y="483"/>
                </a:cubicBezTo>
                <a:cubicBezTo>
                  <a:pt x="3155" y="483"/>
                  <a:pt x="3155" y="483"/>
                  <a:pt x="3155" y="483"/>
                </a:cubicBezTo>
                <a:lnTo>
                  <a:pt x="3122" y="433"/>
                </a:lnTo>
                <a:close/>
                <a:moveTo>
                  <a:pt x="3096" y="402"/>
                </a:moveTo>
                <a:cubicBezTo>
                  <a:pt x="3130" y="402"/>
                  <a:pt x="3130" y="402"/>
                  <a:pt x="3130" y="402"/>
                </a:cubicBezTo>
                <a:cubicBezTo>
                  <a:pt x="3146" y="402"/>
                  <a:pt x="3155" y="393"/>
                  <a:pt x="3155" y="380"/>
                </a:cubicBezTo>
                <a:cubicBezTo>
                  <a:pt x="3155" y="379"/>
                  <a:pt x="3155" y="379"/>
                  <a:pt x="3155" y="379"/>
                </a:cubicBezTo>
                <a:cubicBezTo>
                  <a:pt x="3155" y="365"/>
                  <a:pt x="3145" y="357"/>
                  <a:pt x="3129" y="357"/>
                </a:cubicBezTo>
                <a:cubicBezTo>
                  <a:pt x="3096" y="357"/>
                  <a:pt x="3096" y="357"/>
                  <a:pt x="3096" y="357"/>
                </a:cubicBezTo>
                <a:lnTo>
                  <a:pt x="3096" y="402"/>
                </a:lnTo>
                <a:close/>
                <a:moveTo>
                  <a:pt x="3274" y="455"/>
                </a:moveTo>
                <a:cubicBezTo>
                  <a:pt x="3257" y="455"/>
                  <a:pt x="3243" y="447"/>
                  <a:pt x="3229" y="435"/>
                </a:cubicBezTo>
                <a:cubicBezTo>
                  <a:pt x="3210" y="460"/>
                  <a:pt x="3210" y="460"/>
                  <a:pt x="3210" y="460"/>
                </a:cubicBezTo>
                <a:cubicBezTo>
                  <a:pt x="3228" y="477"/>
                  <a:pt x="3251" y="485"/>
                  <a:pt x="3274" y="485"/>
                </a:cubicBezTo>
                <a:cubicBezTo>
                  <a:pt x="3306" y="485"/>
                  <a:pt x="3329" y="468"/>
                  <a:pt x="3329" y="436"/>
                </a:cubicBezTo>
                <a:cubicBezTo>
                  <a:pt x="3329" y="436"/>
                  <a:pt x="3329" y="436"/>
                  <a:pt x="3329" y="436"/>
                </a:cubicBezTo>
                <a:cubicBezTo>
                  <a:pt x="3329" y="409"/>
                  <a:pt x="3312" y="397"/>
                  <a:pt x="3281" y="389"/>
                </a:cubicBezTo>
                <a:cubicBezTo>
                  <a:pt x="3255" y="382"/>
                  <a:pt x="3249" y="379"/>
                  <a:pt x="3249" y="368"/>
                </a:cubicBezTo>
                <a:cubicBezTo>
                  <a:pt x="3249" y="368"/>
                  <a:pt x="3249" y="368"/>
                  <a:pt x="3249" y="368"/>
                </a:cubicBezTo>
                <a:cubicBezTo>
                  <a:pt x="3249" y="360"/>
                  <a:pt x="3255" y="354"/>
                  <a:pt x="3268" y="354"/>
                </a:cubicBezTo>
                <a:cubicBezTo>
                  <a:pt x="3281" y="354"/>
                  <a:pt x="3294" y="360"/>
                  <a:pt x="3307" y="370"/>
                </a:cubicBezTo>
                <a:cubicBezTo>
                  <a:pt x="3325" y="344"/>
                  <a:pt x="3325" y="344"/>
                  <a:pt x="3325" y="344"/>
                </a:cubicBezTo>
                <a:cubicBezTo>
                  <a:pt x="3309" y="331"/>
                  <a:pt x="3291" y="324"/>
                  <a:pt x="3269" y="324"/>
                </a:cubicBezTo>
                <a:cubicBezTo>
                  <a:pt x="3238" y="324"/>
                  <a:pt x="3216" y="342"/>
                  <a:pt x="3216" y="371"/>
                </a:cubicBezTo>
                <a:cubicBezTo>
                  <a:pt x="3216" y="371"/>
                  <a:pt x="3216" y="371"/>
                  <a:pt x="3216" y="371"/>
                </a:cubicBezTo>
                <a:cubicBezTo>
                  <a:pt x="3216" y="403"/>
                  <a:pt x="3235" y="411"/>
                  <a:pt x="3266" y="419"/>
                </a:cubicBezTo>
                <a:cubicBezTo>
                  <a:pt x="3291" y="426"/>
                  <a:pt x="3296" y="431"/>
                  <a:pt x="3296" y="439"/>
                </a:cubicBezTo>
                <a:cubicBezTo>
                  <a:pt x="3296" y="440"/>
                  <a:pt x="3296" y="440"/>
                  <a:pt x="3296" y="440"/>
                </a:cubicBezTo>
                <a:cubicBezTo>
                  <a:pt x="3296" y="449"/>
                  <a:pt x="3288" y="455"/>
                  <a:pt x="3274" y="455"/>
                </a:cubicBezTo>
                <a:close/>
                <a:moveTo>
                  <a:pt x="3394" y="483"/>
                </a:moveTo>
                <a:cubicBezTo>
                  <a:pt x="3394" y="326"/>
                  <a:pt x="3394" y="326"/>
                  <a:pt x="3394" y="326"/>
                </a:cubicBezTo>
                <a:cubicBezTo>
                  <a:pt x="3361" y="326"/>
                  <a:pt x="3361" y="326"/>
                  <a:pt x="3361" y="326"/>
                </a:cubicBezTo>
                <a:cubicBezTo>
                  <a:pt x="3361" y="483"/>
                  <a:pt x="3361" y="483"/>
                  <a:pt x="3361" y="483"/>
                </a:cubicBezTo>
                <a:lnTo>
                  <a:pt x="3394" y="483"/>
                </a:lnTo>
                <a:close/>
                <a:moveTo>
                  <a:pt x="3466" y="483"/>
                </a:moveTo>
                <a:cubicBezTo>
                  <a:pt x="3499" y="483"/>
                  <a:pt x="3499" y="483"/>
                  <a:pt x="3499" y="483"/>
                </a:cubicBezTo>
                <a:cubicBezTo>
                  <a:pt x="3499" y="358"/>
                  <a:pt x="3499" y="358"/>
                  <a:pt x="3499" y="358"/>
                </a:cubicBezTo>
                <a:cubicBezTo>
                  <a:pt x="3545" y="358"/>
                  <a:pt x="3545" y="358"/>
                  <a:pt x="3545" y="358"/>
                </a:cubicBezTo>
                <a:cubicBezTo>
                  <a:pt x="3545" y="326"/>
                  <a:pt x="3545" y="326"/>
                  <a:pt x="3545" y="326"/>
                </a:cubicBezTo>
                <a:cubicBezTo>
                  <a:pt x="3420" y="326"/>
                  <a:pt x="3420" y="326"/>
                  <a:pt x="3420" y="326"/>
                </a:cubicBezTo>
                <a:cubicBezTo>
                  <a:pt x="3420" y="358"/>
                  <a:pt x="3420" y="358"/>
                  <a:pt x="3420" y="358"/>
                </a:cubicBezTo>
                <a:cubicBezTo>
                  <a:pt x="3466" y="358"/>
                  <a:pt x="3466" y="358"/>
                  <a:pt x="3466" y="358"/>
                </a:cubicBezTo>
                <a:lnTo>
                  <a:pt x="3466" y="483"/>
                </a:lnTo>
                <a:close/>
                <a:moveTo>
                  <a:pt x="3620" y="483"/>
                </a:moveTo>
                <a:cubicBezTo>
                  <a:pt x="3653" y="483"/>
                  <a:pt x="3653" y="483"/>
                  <a:pt x="3653" y="483"/>
                </a:cubicBezTo>
                <a:cubicBezTo>
                  <a:pt x="3653" y="420"/>
                  <a:pt x="3653" y="420"/>
                  <a:pt x="3653" y="420"/>
                </a:cubicBezTo>
                <a:cubicBezTo>
                  <a:pt x="3711" y="326"/>
                  <a:pt x="3711" y="326"/>
                  <a:pt x="3711" y="326"/>
                </a:cubicBezTo>
                <a:cubicBezTo>
                  <a:pt x="3673" y="326"/>
                  <a:pt x="3673" y="326"/>
                  <a:pt x="3673" y="326"/>
                </a:cubicBezTo>
                <a:cubicBezTo>
                  <a:pt x="3636" y="389"/>
                  <a:pt x="3636" y="389"/>
                  <a:pt x="3636" y="389"/>
                </a:cubicBezTo>
                <a:cubicBezTo>
                  <a:pt x="3600" y="326"/>
                  <a:pt x="3600" y="326"/>
                  <a:pt x="3600" y="326"/>
                </a:cubicBezTo>
                <a:cubicBezTo>
                  <a:pt x="3561" y="326"/>
                  <a:pt x="3561" y="326"/>
                  <a:pt x="3561" y="326"/>
                </a:cubicBezTo>
                <a:cubicBezTo>
                  <a:pt x="3620" y="421"/>
                  <a:pt x="3620" y="421"/>
                  <a:pt x="3620" y="421"/>
                </a:cubicBezTo>
                <a:lnTo>
                  <a:pt x="3620" y="483"/>
                </a:lnTo>
                <a:close/>
                <a:moveTo>
                  <a:pt x="3942" y="404"/>
                </a:moveTo>
                <a:cubicBezTo>
                  <a:pt x="3942" y="404"/>
                  <a:pt x="3942" y="404"/>
                  <a:pt x="3942" y="404"/>
                </a:cubicBezTo>
                <a:cubicBezTo>
                  <a:pt x="3942" y="449"/>
                  <a:pt x="3908" y="485"/>
                  <a:pt x="3861" y="485"/>
                </a:cubicBezTo>
                <a:cubicBezTo>
                  <a:pt x="3815" y="485"/>
                  <a:pt x="3781" y="449"/>
                  <a:pt x="3781" y="405"/>
                </a:cubicBezTo>
                <a:cubicBezTo>
                  <a:pt x="3781" y="404"/>
                  <a:pt x="3781" y="404"/>
                  <a:pt x="3781" y="404"/>
                </a:cubicBezTo>
                <a:cubicBezTo>
                  <a:pt x="3781" y="360"/>
                  <a:pt x="3815" y="323"/>
                  <a:pt x="3862" y="323"/>
                </a:cubicBezTo>
                <a:cubicBezTo>
                  <a:pt x="3908" y="323"/>
                  <a:pt x="3942" y="359"/>
                  <a:pt x="3942" y="404"/>
                </a:cubicBezTo>
                <a:close/>
                <a:moveTo>
                  <a:pt x="3907" y="404"/>
                </a:moveTo>
                <a:cubicBezTo>
                  <a:pt x="3907" y="377"/>
                  <a:pt x="3888" y="355"/>
                  <a:pt x="3861" y="355"/>
                </a:cubicBezTo>
                <a:cubicBezTo>
                  <a:pt x="3834" y="355"/>
                  <a:pt x="3816" y="377"/>
                  <a:pt x="3816" y="404"/>
                </a:cubicBezTo>
                <a:cubicBezTo>
                  <a:pt x="3816" y="404"/>
                  <a:pt x="3816" y="404"/>
                  <a:pt x="3816" y="404"/>
                </a:cubicBezTo>
                <a:cubicBezTo>
                  <a:pt x="3816" y="431"/>
                  <a:pt x="3835" y="454"/>
                  <a:pt x="3862" y="454"/>
                </a:cubicBezTo>
                <a:cubicBezTo>
                  <a:pt x="3888" y="454"/>
                  <a:pt x="3907" y="432"/>
                  <a:pt x="3907" y="405"/>
                </a:cubicBezTo>
                <a:lnTo>
                  <a:pt x="3907" y="404"/>
                </a:lnTo>
                <a:close/>
                <a:moveTo>
                  <a:pt x="4088" y="357"/>
                </a:moveTo>
                <a:cubicBezTo>
                  <a:pt x="4088" y="326"/>
                  <a:pt x="4088" y="326"/>
                  <a:pt x="4088" y="326"/>
                </a:cubicBezTo>
                <a:cubicBezTo>
                  <a:pt x="3973" y="326"/>
                  <a:pt x="3973" y="326"/>
                  <a:pt x="3973" y="326"/>
                </a:cubicBezTo>
                <a:cubicBezTo>
                  <a:pt x="3973" y="483"/>
                  <a:pt x="3973" y="483"/>
                  <a:pt x="3973" y="483"/>
                </a:cubicBezTo>
                <a:cubicBezTo>
                  <a:pt x="4006" y="483"/>
                  <a:pt x="4006" y="483"/>
                  <a:pt x="4006" y="483"/>
                </a:cubicBezTo>
                <a:cubicBezTo>
                  <a:pt x="4006" y="422"/>
                  <a:pt x="4006" y="422"/>
                  <a:pt x="4006" y="422"/>
                </a:cubicBezTo>
                <a:cubicBezTo>
                  <a:pt x="4078" y="422"/>
                  <a:pt x="4078" y="422"/>
                  <a:pt x="4078" y="422"/>
                </a:cubicBezTo>
                <a:cubicBezTo>
                  <a:pt x="4078" y="391"/>
                  <a:pt x="4078" y="391"/>
                  <a:pt x="4078" y="391"/>
                </a:cubicBezTo>
                <a:cubicBezTo>
                  <a:pt x="4006" y="391"/>
                  <a:pt x="4006" y="391"/>
                  <a:pt x="4006" y="391"/>
                </a:cubicBezTo>
                <a:cubicBezTo>
                  <a:pt x="4006" y="357"/>
                  <a:pt x="4006" y="357"/>
                  <a:pt x="4006" y="357"/>
                </a:cubicBezTo>
                <a:lnTo>
                  <a:pt x="4088" y="357"/>
                </a:lnTo>
                <a:close/>
                <a:moveTo>
                  <a:pt x="2330" y="624"/>
                </a:moveTo>
                <a:cubicBezTo>
                  <a:pt x="2376" y="624"/>
                  <a:pt x="2376" y="624"/>
                  <a:pt x="2376" y="624"/>
                </a:cubicBezTo>
                <a:cubicBezTo>
                  <a:pt x="2376" y="749"/>
                  <a:pt x="2376" y="749"/>
                  <a:pt x="2376" y="749"/>
                </a:cubicBezTo>
                <a:cubicBezTo>
                  <a:pt x="2409" y="749"/>
                  <a:pt x="2409" y="749"/>
                  <a:pt x="2409" y="749"/>
                </a:cubicBezTo>
                <a:cubicBezTo>
                  <a:pt x="2409" y="624"/>
                  <a:pt x="2409" y="624"/>
                  <a:pt x="2409" y="624"/>
                </a:cubicBezTo>
                <a:cubicBezTo>
                  <a:pt x="2455" y="624"/>
                  <a:pt x="2455" y="624"/>
                  <a:pt x="2455" y="624"/>
                </a:cubicBezTo>
                <a:cubicBezTo>
                  <a:pt x="2455" y="592"/>
                  <a:pt x="2455" y="592"/>
                  <a:pt x="2455" y="592"/>
                </a:cubicBezTo>
                <a:cubicBezTo>
                  <a:pt x="2330" y="592"/>
                  <a:pt x="2330" y="592"/>
                  <a:pt x="2330" y="592"/>
                </a:cubicBezTo>
                <a:lnTo>
                  <a:pt x="2330" y="624"/>
                </a:lnTo>
                <a:close/>
                <a:moveTo>
                  <a:pt x="2513" y="686"/>
                </a:moveTo>
                <a:cubicBezTo>
                  <a:pt x="2585" y="686"/>
                  <a:pt x="2585" y="686"/>
                  <a:pt x="2585" y="686"/>
                </a:cubicBezTo>
                <a:cubicBezTo>
                  <a:pt x="2585" y="655"/>
                  <a:pt x="2585" y="655"/>
                  <a:pt x="2585" y="655"/>
                </a:cubicBezTo>
                <a:cubicBezTo>
                  <a:pt x="2513" y="655"/>
                  <a:pt x="2513" y="655"/>
                  <a:pt x="2513" y="655"/>
                </a:cubicBezTo>
                <a:cubicBezTo>
                  <a:pt x="2513" y="623"/>
                  <a:pt x="2513" y="623"/>
                  <a:pt x="2513" y="623"/>
                </a:cubicBezTo>
                <a:cubicBezTo>
                  <a:pt x="2594" y="623"/>
                  <a:pt x="2594" y="623"/>
                  <a:pt x="2594" y="623"/>
                </a:cubicBezTo>
                <a:cubicBezTo>
                  <a:pt x="2594" y="592"/>
                  <a:pt x="2594" y="592"/>
                  <a:pt x="2594" y="592"/>
                </a:cubicBezTo>
                <a:cubicBezTo>
                  <a:pt x="2480" y="592"/>
                  <a:pt x="2480" y="592"/>
                  <a:pt x="2480" y="592"/>
                </a:cubicBezTo>
                <a:cubicBezTo>
                  <a:pt x="2480" y="749"/>
                  <a:pt x="2480" y="749"/>
                  <a:pt x="2480" y="749"/>
                </a:cubicBezTo>
                <a:cubicBezTo>
                  <a:pt x="2595" y="749"/>
                  <a:pt x="2595" y="749"/>
                  <a:pt x="2595" y="749"/>
                </a:cubicBezTo>
                <a:cubicBezTo>
                  <a:pt x="2595" y="718"/>
                  <a:pt x="2595" y="718"/>
                  <a:pt x="2595" y="718"/>
                </a:cubicBezTo>
                <a:cubicBezTo>
                  <a:pt x="2513" y="718"/>
                  <a:pt x="2513" y="718"/>
                  <a:pt x="2513" y="718"/>
                </a:cubicBezTo>
                <a:lnTo>
                  <a:pt x="2513" y="686"/>
                </a:lnTo>
                <a:close/>
                <a:moveTo>
                  <a:pt x="2697" y="720"/>
                </a:moveTo>
                <a:cubicBezTo>
                  <a:pt x="2672" y="720"/>
                  <a:pt x="2654" y="698"/>
                  <a:pt x="2654" y="671"/>
                </a:cubicBezTo>
                <a:cubicBezTo>
                  <a:pt x="2654" y="670"/>
                  <a:pt x="2654" y="670"/>
                  <a:pt x="2654" y="670"/>
                </a:cubicBezTo>
                <a:cubicBezTo>
                  <a:pt x="2654" y="643"/>
                  <a:pt x="2672" y="621"/>
                  <a:pt x="2697" y="621"/>
                </a:cubicBezTo>
                <a:cubicBezTo>
                  <a:pt x="2712" y="621"/>
                  <a:pt x="2724" y="628"/>
                  <a:pt x="2736" y="639"/>
                </a:cubicBezTo>
                <a:cubicBezTo>
                  <a:pt x="2757" y="614"/>
                  <a:pt x="2757" y="614"/>
                  <a:pt x="2757" y="614"/>
                </a:cubicBezTo>
                <a:cubicBezTo>
                  <a:pt x="2743" y="599"/>
                  <a:pt x="2726" y="590"/>
                  <a:pt x="2698" y="590"/>
                </a:cubicBezTo>
                <a:cubicBezTo>
                  <a:pt x="2651" y="590"/>
                  <a:pt x="2619" y="626"/>
                  <a:pt x="2619" y="671"/>
                </a:cubicBezTo>
                <a:cubicBezTo>
                  <a:pt x="2619" y="671"/>
                  <a:pt x="2619" y="671"/>
                  <a:pt x="2619" y="671"/>
                </a:cubicBezTo>
                <a:cubicBezTo>
                  <a:pt x="2619" y="716"/>
                  <a:pt x="2652" y="752"/>
                  <a:pt x="2696" y="752"/>
                </a:cubicBezTo>
                <a:cubicBezTo>
                  <a:pt x="2725" y="752"/>
                  <a:pt x="2743" y="741"/>
                  <a:pt x="2758" y="724"/>
                </a:cubicBezTo>
                <a:cubicBezTo>
                  <a:pt x="2737" y="702"/>
                  <a:pt x="2737" y="702"/>
                  <a:pt x="2737" y="702"/>
                </a:cubicBezTo>
                <a:cubicBezTo>
                  <a:pt x="2725" y="713"/>
                  <a:pt x="2715" y="720"/>
                  <a:pt x="2697" y="720"/>
                </a:cubicBezTo>
                <a:close/>
                <a:moveTo>
                  <a:pt x="2879" y="654"/>
                </a:moveTo>
                <a:cubicBezTo>
                  <a:pt x="2818" y="654"/>
                  <a:pt x="2818" y="654"/>
                  <a:pt x="2818" y="654"/>
                </a:cubicBezTo>
                <a:cubicBezTo>
                  <a:pt x="2818" y="592"/>
                  <a:pt x="2818" y="592"/>
                  <a:pt x="2818" y="592"/>
                </a:cubicBezTo>
                <a:cubicBezTo>
                  <a:pt x="2785" y="592"/>
                  <a:pt x="2785" y="592"/>
                  <a:pt x="2785" y="592"/>
                </a:cubicBezTo>
                <a:cubicBezTo>
                  <a:pt x="2785" y="749"/>
                  <a:pt x="2785" y="749"/>
                  <a:pt x="2785" y="749"/>
                </a:cubicBezTo>
                <a:cubicBezTo>
                  <a:pt x="2818" y="749"/>
                  <a:pt x="2818" y="749"/>
                  <a:pt x="2818" y="749"/>
                </a:cubicBezTo>
                <a:cubicBezTo>
                  <a:pt x="2818" y="686"/>
                  <a:pt x="2818" y="686"/>
                  <a:pt x="2818" y="686"/>
                </a:cubicBezTo>
                <a:cubicBezTo>
                  <a:pt x="2879" y="686"/>
                  <a:pt x="2879" y="686"/>
                  <a:pt x="2879" y="686"/>
                </a:cubicBezTo>
                <a:cubicBezTo>
                  <a:pt x="2879" y="749"/>
                  <a:pt x="2879" y="749"/>
                  <a:pt x="2879" y="749"/>
                </a:cubicBezTo>
                <a:cubicBezTo>
                  <a:pt x="2913" y="749"/>
                  <a:pt x="2913" y="749"/>
                  <a:pt x="2913" y="749"/>
                </a:cubicBezTo>
                <a:cubicBezTo>
                  <a:pt x="2913" y="592"/>
                  <a:pt x="2913" y="592"/>
                  <a:pt x="2913" y="592"/>
                </a:cubicBezTo>
                <a:cubicBezTo>
                  <a:pt x="2879" y="592"/>
                  <a:pt x="2879" y="592"/>
                  <a:pt x="2879" y="592"/>
                </a:cubicBezTo>
                <a:lnTo>
                  <a:pt x="2879" y="654"/>
                </a:lnTo>
                <a:close/>
                <a:moveTo>
                  <a:pt x="3053" y="689"/>
                </a:moveTo>
                <a:cubicBezTo>
                  <a:pt x="2982" y="592"/>
                  <a:pt x="2982" y="592"/>
                  <a:pt x="2982" y="592"/>
                </a:cubicBezTo>
                <a:cubicBezTo>
                  <a:pt x="2952" y="592"/>
                  <a:pt x="2952" y="592"/>
                  <a:pt x="2952" y="592"/>
                </a:cubicBezTo>
                <a:cubicBezTo>
                  <a:pt x="2952" y="749"/>
                  <a:pt x="2952" y="749"/>
                  <a:pt x="2952" y="749"/>
                </a:cubicBezTo>
                <a:cubicBezTo>
                  <a:pt x="2985" y="749"/>
                  <a:pt x="2985" y="749"/>
                  <a:pt x="2985" y="749"/>
                </a:cubicBezTo>
                <a:cubicBezTo>
                  <a:pt x="2985" y="649"/>
                  <a:pt x="2985" y="649"/>
                  <a:pt x="2985" y="649"/>
                </a:cubicBezTo>
                <a:cubicBezTo>
                  <a:pt x="3058" y="749"/>
                  <a:pt x="3058" y="749"/>
                  <a:pt x="3058" y="749"/>
                </a:cubicBezTo>
                <a:cubicBezTo>
                  <a:pt x="3086" y="749"/>
                  <a:pt x="3086" y="749"/>
                  <a:pt x="3086" y="749"/>
                </a:cubicBezTo>
                <a:cubicBezTo>
                  <a:pt x="3086" y="592"/>
                  <a:pt x="3086" y="592"/>
                  <a:pt x="3086" y="592"/>
                </a:cubicBezTo>
                <a:cubicBezTo>
                  <a:pt x="3053" y="592"/>
                  <a:pt x="3053" y="592"/>
                  <a:pt x="3053" y="592"/>
                </a:cubicBezTo>
                <a:lnTo>
                  <a:pt x="3053" y="689"/>
                </a:lnTo>
                <a:close/>
                <a:moveTo>
                  <a:pt x="3278" y="670"/>
                </a:moveTo>
                <a:cubicBezTo>
                  <a:pt x="3278" y="671"/>
                  <a:pt x="3278" y="671"/>
                  <a:pt x="3278" y="671"/>
                </a:cubicBezTo>
                <a:cubicBezTo>
                  <a:pt x="3278" y="715"/>
                  <a:pt x="3244" y="752"/>
                  <a:pt x="3198" y="752"/>
                </a:cubicBezTo>
                <a:cubicBezTo>
                  <a:pt x="3151" y="752"/>
                  <a:pt x="3118" y="716"/>
                  <a:pt x="3118" y="671"/>
                </a:cubicBezTo>
                <a:cubicBezTo>
                  <a:pt x="3118" y="671"/>
                  <a:pt x="3118" y="671"/>
                  <a:pt x="3118" y="671"/>
                </a:cubicBezTo>
                <a:cubicBezTo>
                  <a:pt x="3118" y="626"/>
                  <a:pt x="3151" y="590"/>
                  <a:pt x="3198" y="590"/>
                </a:cubicBezTo>
                <a:cubicBezTo>
                  <a:pt x="3245" y="590"/>
                  <a:pt x="3278" y="626"/>
                  <a:pt x="3278" y="670"/>
                </a:cubicBezTo>
                <a:close/>
                <a:moveTo>
                  <a:pt x="3243" y="671"/>
                </a:moveTo>
                <a:cubicBezTo>
                  <a:pt x="3243" y="644"/>
                  <a:pt x="3224" y="621"/>
                  <a:pt x="3198" y="621"/>
                </a:cubicBezTo>
                <a:cubicBezTo>
                  <a:pt x="3171" y="621"/>
                  <a:pt x="3152" y="643"/>
                  <a:pt x="3152" y="670"/>
                </a:cubicBezTo>
                <a:cubicBezTo>
                  <a:pt x="3152" y="671"/>
                  <a:pt x="3152" y="671"/>
                  <a:pt x="3152" y="671"/>
                </a:cubicBezTo>
                <a:cubicBezTo>
                  <a:pt x="3152" y="698"/>
                  <a:pt x="3171" y="720"/>
                  <a:pt x="3198" y="720"/>
                </a:cubicBezTo>
                <a:cubicBezTo>
                  <a:pt x="3225" y="720"/>
                  <a:pt x="3243" y="698"/>
                  <a:pt x="3243" y="671"/>
                </a:cubicBezTo>
                <a:close/>
                <a:moveTo>
                  <a:pt x="3343" y="592"/>
                </a:moveTo>
                <a:cubicBezTo>
                  <a:pt x="3309" y="592"/>
                  <a:pt x="3309" y="592"/>
                  <a:pt x="3309" y="592"/>
                </a:cubicBezTo>
                <a:cubicBezTo>
                  <a:pt x="3309" y="749"/>
                  <a:pt x="3309" y="749"/>
                  <a:pt x="3309" y="749"/>
                </a:cubicBezTo>
                <a:cubicBezTo>
                  <a:pt x="3418" y="749"/>
                  <a:pt x="3418" y="749"/>
                  <a:pt x="3418" y="749"/>
                </a:cubicBezTo>
                <a:cubicBezTo>
                  <a:pt x="3418" y="718"/>
                  <a:pt x="3418" y="718"/>
                  <a:pt x="3418" y="718"/>
                </a:cubicBezTo>
                <a:cubicBezTo>
                  <a:pt x="3343" y="718"/>
                  <a:pt x="3343" y="718"/>
                  <a:pt x="3343" y="718"/>
                </a:cubicBezTo>
                <a:lnTo>
                  <a:pt x="3343" y="592"/>
                </a:lnTo>
                <a:close/>
                <a:moveTo>
                  <a:pt x="3594" y="670"/>
                </a:moveTo>
                <a:cubicBezTo>
                  <a:pt x="3594" y="671"/>
                  <a:pt x="3594" y="671"/>
                  <a:pt x="3594" y="671"/>
                </a:cubicBezTo>
                <a:cubicBezTo>
                  <a:pt x="3594" y="715"/>
                  <a:pt x="3560" y="752"/>
                  <a:pt x="3514" y="752"/>
                </a:cubicBezTo>
                <a:cubicBezTo>
                  <a:pt x="3467" y="752"/>
                  <a:pt x="3434" y="716"/>
                  <a:pt x="3434" y="671"/>
                </a:cubicBezTo>
                <a:cubicBezTo>
                  <a:pt x="3434" y="671"/>
                  <a:pt x="3434" y="671"/>
                  <a:pt x="3434" y="671"/>
                </a:cubicBezTo>
                <a:cubicBezTo>
                  <a:pt x="3434" y="626"/>
                  <a:pt x="3468" y="590"/>
                  <a:pt x="3514" y="590"/>
                </a:cubicBezTo>
                <a:cubicBezTo>
                  <a:pt x="3561" y="590"/>
                  <a:pt x="3594" y="626"/>
                  <a:pt x="3594" y="670"/>
                </a:cubicBezTo>
                <a:close/>
                <a:moveTo>
                  <a:pt x="3560" y="671"/>
                </a:moveTo>
                <a:cubicBezTo>
                  <a:pt x="3560" y="644"/>
                  <a:pt x="3541" y="621"/>
                  <a:pt x="3514" y="621"/>
                </a:cubicBezTo>
                <a:cubicBezTo>
                  <a:pt x="3487" y="621"/>
                  <a:pt x="3469" y="643"/>
                  <a:pt x="3469" y="670"/>
                </a:cubicBezTo>
                <a:cubicBezTo>
                  <a:pt x="3469" y="671"/>
                  <a:pt x="3469" y="671"/>
                  <a:pt x="3469" y="671"/>
                </a:cubicBezTo>
                <a:cubicBezTo>
                  <a:pt x="3469" y="698"/>
                  <a:pt x="3488" y="720"/>
                  <a:pt x="3514" y="720"/>
                </a:cubicBezTo>
                <a:cubicBezTo>
                  <a:pt x="3541" y="720"/>
                  <a:pt x="3560" y="698"/>
                  <a:pt x="3560" y="671"/>
                </a:cubicBezTo>
                <a:close/>
                <a:moveTo>
                  <a:pt x="3696" y="689"/>
                </a:moveTo>
                <a:cubicBezTo>
                  <a:pt x="3730" y="689"/>
                  <a:pt x="3730" y="689"/>
                  <a:pt x="3730" y="689"/>
                </a:cubicBezTo>
                <a:cubicBezTo>
                  <a:pt x="3730" y="711"/>
                  <a:pt x="3730" y="711"/>
                  <a:pt x="3730" y="711"/>
                </a:cubicBezTo>
                <a:cubicBezTo>
                  <a:pt x="3721" y="717"/>
                  <a:pt x="3711" y="720"/>
                  <a:pt x="3699" y="720"/>
                </a:cubicBezTo>
                <a:cubicBezTo>
                  <a:pt x="3672" y="720"/>
                  <a:pt x="3653" y="699"/>
                  <a:pt x="3653" y="671"/>
                </a:cubicBezTo>
                <a:cubicBezTo>
                  <a:pt x="3653" y="670"/>
                  <a:pt x="3653" y="670"/>
                  <a:pt x="3653" y="670"/>
                </a:cubicBezTo>
                <a:cubicBezTo>
                  <a:pt x="3653" y="644"/>
                  <a:pt x="3672" y="621"/>
                  <a:pt x="3696" y="621"/>
                </a:cubicBezTo>
                <a:cubicBezTo>
                  <a:pt x="3714" y="621"/>
                  <a:pt x="3724" y="627"/>
                  <a:pt x="3736" y="637"/>
                </a:cubicBezTo>
                <a:cubicBezTo>
                  <a:pt x="3757" y="611"/>
                  <a:pt x="3757" y="611"/>
                  <a:pt x="3757" y="611"/>
                </a:cubicBezTo>
                <a:cubicBezTo>
                  <a:pt x="3741" y="597"/>
                  <a:pt x="3724" y="590"/>
                  <a:pt x="3697" y="590"/>
                </a:cubicBezTo>
                <a:cubicBezTo>
                  <a:pt x="3652" y="590"/>
                  <a:pt x="3618" y="626"/>
                  <a:pt x="3618" y="671"/>
                </a:cubicBezTo>
                <a:cubicBezTo>
                  <a:pt x="3618" y="671"/>
                  <a:pt x="3618" y="671"/>
                  <a:pt x="3618" y="671"/>
                </a:cubicBezTo>
                <a:cubicBezTo>
                  <a:pt x="3618" y="718"/>
                  <a:pt x="3650" y="752"/>
                  <a:pt x="3697" y="752"/>
                </a:cubicBezTo>
                <a:cubicBezTo>
                  <a:pt x="3725" y="752"/>
                  <a:pt x="3746" y="741"/>
                  <a:pt x="3762" y="727"/>
                </a:cubicBezTo>
                <a:cubicBezTo>
                  <a:pt x="3762" y="659"/>
                  <a:pt x="3762" y="659"/>
                  <a:pt x="3762" y="659"/>
                </a:cubicBezTo>
                <a:cubicBezTo>
                  <a:pt x="3696" y="659"/>
                  <a:pt x="3696" y="659"/>
                  <a:pt x="3696" y="659"/>
                </a:cubicBezTo>
                <a:lnTo>
                  <a:pt x="3696" y="689"/>
                </a:lnTo>
                <a:close/>
                <a:moveTo>
                  <a:pt x="3850" y="655"/>
                </a:moveTo>
                <a:cubicBezTo>
                  <a:pt x="3814" y="592"/>
                  <a:pt x="3814" y="592"/>
                  <a:pt x="3814" y="592"/>
                </a:cubicBezTo>
                <a:cubicBezTo>
                  <a:pt x="3776" y="592"/>
                  <a:pt x="3776" y="592"/>
                  <a:pt x="3776" y="592"/>
                </a:cubicBezTo>
                <a:cubicBezTo>
                  <a:pt x="3834" y="687"/>
                  <a:pt x="3834" y="687"/>
                  <a:pt x="3834" y="687"/>
                </a:cubicBezTo>
                <a:cubicBezTo>
                  <a:pt x="3834" y="749"/>
                  <a:pt x="3834" y="749"/>
                  <a:pt x="3834" y="749"/>
                </a:cubicBezTo>
                <a:cubicBezTo>
                  <a:pt x="3867" y="749"/>
                  <a:pt x="3867" y="749"/>
                  <a:pt x="3867" y="749"/>
                </a:cubicBezTo>
                <a:cubicBezTo>
                  <a:pt x="3867" y="687"/>
                  <a:pt x="3867" y="687"/>
                  <a:pt x="3867" y="687"/>
                </a:cubicBezTo>
                <a:cubicBezTo>
                  <a:pt x="3925" y="592"/>
                  <a:pt x="3925" y="592"/>
                  <a:pt x="3925" y="592"/>
                </a:cubicBezTo>
                <a:cubicBezTo>
                  <a:pt x="3887" y="592"/>
                  <a:pt x="3887" y="592"/>
                  <a:pt x="3887" y="592"/>
                </a:cubicBezTo>
                <a:lnTo>
                  <a:pt x="3850" y="655"/>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 name="Frame 3">
            <a:extLst>
              <a:ext uri="{FF2B5EF4-FFF2-40B4-BE49-F238E27FC236}">
                <a16:creationId xmlns:a16="http://schemas.microsoft.com/office/drawing/2014/main" id="{9054B342-B913-4BAE-B671-AC6941D30BB7}"/>
              </a:ext>
            </a:extLst>
          </p:cNvPr>
          <p:cNvSpPr>
            <a:spLocks noSelect="1"/>
          </p:cNvSpPr>
          <p:nvPr userDrawn="1"/>
        </p:nvSpPr>
        <p:spPr bwMode="gray">
          <a:xfrm>
            <a:off x="4389438" y="6256345"/>
            <a:ext cx="1531938" cy="298450"/>
          </a:xfrm>
          <a:custGeom>
            <a:avLst/>
            <a:gdLst>
              <a:gd name="T0" fmla="*/ 25 w 4828"/>
              <a:gd name="T1" fmla="*/ 636 h 939"/>
              <a:gd name="T2" fmla="*/ 113 w 4828"/>
              <a:gd name="T3" fmla="*/ 831 h 939"/>
              <a:gd name="T4" fmla="*/ 750 w 4828"/>
              <a:gd name="T5" fmla="*/ 810 h 939"/>
              <a:gd name="T6" fmla="*/ 725 w 4828"/>
              <a:gd name="T7" fmla="*/ 865 h 939"/>
              <a:gd name="T8" fmla="*/ 1316 w 4828"/>
              <a:gd name="T9" fmla="*/ 801 h 939"/>
              <a:gd name="T10" fmla="*/ 545 w 4828"/>
              <a:gd name="T11" fmla="*/ 590 h 939"/>
              <a:gd name="T12" fmla="*/ 333 w 4828"/>
              <a:gd name="T13" fmla="*/ 663 h 939"/>
              <a:gd name="T14" fmla="*/ 1640 w 4828"/>
              <a:gd name="T15" fmla="*/ 163 h 939"/>
              <a:gd name="T16" fmla="*/ 1775 w 4828"/>
              <a:gd name="T17" fmla="*/ 95 h 939"/>
              <a:gd name="T18" fmla="*/ 2456 w 4828"/>
              <a:gd name="T19" fmla="*/ 158 h 939"/>
              <a:gd name="T20" fmla="*/ 2456 w 4828"/>
              <a:gd name="T21" fmla="*/ 240 h 939"/>
              <a:gd name="T22" fmla="*/ 2681 w 4828"/>
              <a:gd name="T23" fmla="*/ 138 h 939"/>
              <a:gd name="T24" fmla="*/ 2637 w 4828"/>
              <a:gd name="T25" fmla="*/ 95 h 939"/>
              <a:gd name="T26" fmla="*/ 3218 w 4828"/>
              <a:gd name="T27" fmla="*/ 95 h 939"/>
              <a:gd name="T28" fmla="*/ 3755 w 4828"/>
              <a:gd name="T29" fmla="*/ 95 h 939"/>
              <a:gd name="T30" fmla="*/ 3712 w 4828"/>
              <a:gd name="T31" fmla="*/ 95 h 939"/>
              <a:gd name="T32" fmla="*/ 4118 w 4828"/>
              <a:gd name="T33" fmla="*/ 158 h 939"/>
              <a:gd name="T34" fmla="*/ 4074 w 4828"/>
              <a:gd name="T35" fmla="*/ 284 h 939"/>
              <a:gd name="T36" fmla="*/ 4295 w 4828"/>
              <a:gd name="T37" fmla="*/ 138 h 939"/>
              <a:gd name="T38" fmla="*/ 4251 w 4828"/>
              <a:gd name="T39" fmla="*/ 95 h 939"/>
              <a:gd name="T40" fmla="*/ 4781 w 4828"/>
              <a:gd name="T41" fmla="*/ 330 h 939"/>
              <a:gd name="T42" fmla="*/ 1920 w 4828"/>
              <a:gd name="T43" fmla="*/ 330 h 939"/>
              <a:gd name="T44" fmla="*/ 2062 w 4828"/>
              <a:gd name="T45" fmla="*/ 140 h 939"/>
              <a:gd name="T46" fmla="*/ 1476 w 4828"/>
              <a:gd name="T47" fmla="*/ 515 h 939"/>
              <a:gd name="T48" fmla="*/ 1806 w 4828"/>
              <a:gd name="T49" fmla="*/ 654 h 939"/>
              <a:gd name="T50" fmla="*/ 1858 w 4828"/>
              <a:gd name="T51" fmla="*/ 515 h 939"/>
              <a:gd name="T52" fmla="*/ 1902 w 4828"/>
              <a:gd name="T53" fmla="*/ 515 h 939"/>
              <a:gd name="T54" fmla="*/ 2209 w 4828"/>
              <a:gd name="T55" fmla="*/ 574 h 939"/>
              <a:gd name="T56" fmla="*/ 2280 w 4828"/>
              <a:gd name="T57" fmla="*/ 515 h 939"/>
              <a:gd name="T58" fmla="*/ 2379 w 4828"/>
              <a:gd name="T59" fmla="*/ 604 h 939"/>
              <a:gd name="T60" fmla="*/ 2393 w 4828"/>
              <a:gd name="T61" fmla="*/ 536 h 939"/>
              <a:gd name="T62" fmla="*/ 3484 w 4828"/>
              <a:gd name="T63" fmla="*/ 604 h 939"/>
              <a:gd name="T64" fmla="*/ 3530 w 4828"/>
              <a:gd name="T65" fmla="*/ 579 h 939"/>
              <a:gd name="T66" fmla="*/ 4320 w 4828"/>
              <a:gd name="T67" fmla="*/ 654 h 939"/>
              <a:gd name="T68" fmla="*/ 4434 w 4828"/>
              <a:gd name="T69" fmla="*/ 604 h 939"/>
              <a:gd name="T70" fmla="*/ 4438 w 4828"/>
              <a:gd name="T71" fmla="*/ 540 h 939"/>
              <a:gd name="T72" fmla="*/ 2489 w 4828"/>
              <a:gd name="T73" fmla="*/ 569 h 939"/>
              <a:gd name="T74" fmla="*/ 2489 w 4828"/>
              <a:gd name="T75" fmla="*/ 620 h 939"/>
              <a:gd name="T76" fmla="*/ 2468 w 4828"/>
              <a:gd name="T77" fmla="*/ 540 h 939"/>
              <a:gd name="T78" fmla="*/ 2713 w 4828"/>
              <a:gd name="T79" fmla="*/ 515 h 939"/>
              <a:gd name="T80" fmla="*/ 2991 w 4828"/>
              <a:gd name="T81" fmla="*/ 515 h 939"/>
              <a:gd name="T82" fmla="*/ 2991 w 4828"/>
              <a:gd name="T83" fmla="*/ 515 h 939"/>
              <a:gd name="T84" fmla="*/ 3623 w 4828"/>
              <a:gd name="T85" fmla="*/ 633 h 939"/>
              <a:gd name="T86" fmla="*/ 3885 w 4828"/>
              <a:gd name="T87" fmla="*/ 536 h 939"/>
              <a:gd name="T88" fmla="*/ 3797 w 4828"/>
              <a:gd name="T89" fmla="*/ 654 h 939"/>
              <a:gd name="T90" fmla="*/ 3885 w 4828"/>
              <a:gd name="T91" fmla="*/ 595 h 939"/>
              <a:gd name="T92" fmla="*/ 4089 w 4828"/>
              <a:gd name="T93" fmla="*/ 536 h 939"/>
              <a:gd name="T94" fmla="*/ 3962 w 4828"/>
              <a:gd name="T95" fmla="*/ 654 h 939"/>
              <a:gd name="T96" fmla="*/ 4268 w 4828"/>
              <a:gd name="T97" fmla="*/ 654 h 939"/>
              <a:gd name="T98" fmla="*/ 4244 w 4828"/>
              <a:gd name="T99" fmla="*/ 584 h 939"/>
              <a:gd name="T100" fmla="*/ 4645 w 4828"/>
              <a:gd name="T101" fmla="*/ 633 h 939"/>
              <a:gd name="T102" fmla="*/ 4807 w 4828"/>
              <a:gd name="T103" fmla="*/ 595 h 939"/>
              <a:gd name="T104" fmla="*/ 4828 w 4828"/>
              <a:gd name="T105" fmla="*/ 515 h 939"/>
              <a:gd name="T106" fmla="*/ 3216 w 4828"/>
              <a:gd name="T107" fmla="*/ 536 h 939"/>
              <a:gd name="T108" fmla="*/ 3150 w 4828"/>
              <a:gd name="T109" fmla="*/ 569 h 939"/>
              <a:gd name="T110" fmla="*/ 3285 w 4828"/>
              <a:gd name="T111" fmla="*/ 633 h 939"/>
              <a:gd name="T112" fmla="*/ 3148 w 4828"/>
              <a:gd name="T113" fmla="*/ 583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8" h="939">
                <a:moveTo>
                  <a:pt x="1295" y="636"/>
                </a:moveTo>
                <a:cubicBezTo>
                  <a:pt x="1295" y="636"/>
                  <a:pt x="1249" y="614"/>
                  <a:pt x="1064" y="599"/>
                </a:cubicBezTo>
                <a:cubicBezTo>
                  <a:pt x="1035" y="597"/>
                  <a:pt x="1035" y="597"/>
                  <a:pt x="1035" y="597"/>
                </a:cubicBezTo>
                <a:cubicBezTo>
                  <a:pt x="1035" y="0"/>
                  <a:pt x="1035" y="0"/>
                  <a:pt x="1035" y="0"/>
                </a:cubicBezTo>
                <a:cubicBezTo>
                  <a:pt x="274" y="0"/>
                  <a:pt x="274" y="0"/>
                  <a:pt x="274" y="0"/>
                </a:cubicBezTo>
                <a:cubicBezTo>
                  <a:pt x="274" y="597"/>
                  <a:pt x="274" y="597"/>
                  <a:pt x="274" y="597"/>
                </a:cubicBezTo>
                <a:cubicBezTo>
                  <a:pt x="243" y="599"/>
                  <a:pt x="243" y="599"/>
                  <a:pt x="243" y="599"/>
                </a:cubicBezTo>
                <a:cubicBezTo>
                  <a:pt x="121" y="608"/>
                  <a:pt x="41" y="624"/>
                  <a:pt x="41" y="624"/>
                </a:cubicBezTo>
                <a:cubicBezTo>
                  <a:pt x="41" y="624"/>
                  <a:pt x="27" y="635"/>
                  <a:pt x="25" y="636"/>
                </a:cubicBezTo>
                <a:cubicBezTo>
                  <a:pt x="10" y="647"/>
                  <a:pt x="26" y="650"/>
                  <a:pt x="36" y="656"/>
                </a:cubicBezTo>
                <a:cubicBezTo>
                  <a:pt x="40" y="658"/>
                  <a:pt x="40" y="659"/>
                  <a:pt x="39" y="663"/>
                </a:cubicBezTo>
                <a:cubicBezTo>
                  <a:pt x="38" y="666"/>
                  <a:pt x="28" y="668"/>
                  <a:pt x="30" y="674"/>
                </a:cubicBezTo>
                <a:cubicBezTo>
                  <a:pt x="34" y="686"/>
                  <a:pt x="51" y="674"/>
                  <a:pt x="50" y="690"/>
                </a:cubicBezTo>
                <a:cubicBezTo>
                  <a:pt x="49" y="709"/>
                  <a:pt x="7" y="698"/>
                  <a:pt x="3" y="716"/>
                </a:cubicBezTo>
                <a:cubicBezTo>
                  <a:pt x="0" y="729"/>
                  <a:pt x="18" y="717"/>
                  <a:pt x="18" y="743"/>
                </a:cubicBezTo>
                <a:cubicBezTo>
                  <a:pt x="18" y="769"/>
                  <a:pt x="37" y="795"/>
                  <a:pt x="91" y="809"/>
                </a:cubicBezTo>
                <a:cubicBezTo>
                  <a:pt x="104" y="812"/>
                  <a:pt x="163" y="811"/>
                  <a:pt x="133" y="828"/>
                </a:cubicBezTo>
                <a:cubicBezTo>
                  <a:pt x="129" y="831"/>
                  <a:pt x="117" y="830"/>
                  <a:pt x="113" y="831"/>
                </a:cubicBezTo>
                <a:cubicBezTo>
                  <a:pt x="107" y="831"/>
                  <a:pt x="93" y="831"/>
                  <a:pt x="89" y="836"/>
                </a:cubicBezTo>
                <a:cubicBezTo>
                  <a:pt x="84" y="844"/>
                  <a:pt x="96" y="844"/>
                  <a:pt x="94" y="852"/>
                </a:cubicBezTo>
                <a:cubicBezTo>
                  <a:pt x="87" y="853"/>
                  <a:pt x="72" y="853"/>
                  <a:pt x="79" y="865"/>
                </a:cubicBezTo>
                <a:cubicBezTo>
                  <a:pt x="82" y="871"/>
                  <a:pt x="93" y="874"/>
                  <a:pt x="99" y="873"/>
                </a:cubicBezTo>
                <a:cubicBezTo>
                  <a:pt x="133" y="872"/>
                  <a:pt x="128" y="875"/>
                  <a:pt x="138" y="876"/>
                </a:cubicBezTo>
                <a:cubicBezTo>
                  <a:pt x="120" y="879"/>
                  <a:pt x="103" y="899"/>
                  <a:pt x="173" y="897"/>
                </a:cubicBezTo>
                <a:cubicBezTo>
                  <a:pt x="175" y="907"/>
                  <a:pt x="194" y="906"/>
                  <a:pt x="200" y="905"/>
                </a:cubicBezTo>
                <a:cubicBezTo>
                  <a:pt x="637" y="808"/>
                  <a:pt x="827" y="849"/>
                  <a:pt x="828" y="823"/>
                </a:cubicBezTo>
                <a:cubicBezTo>
                  <a:pt x="822" y="809"/>
                  <a:pt x="760" y="811"/>
                  <a:pt x="750" y="810"/>
                </a:cubicBezTo>
                <a:cubicBezTo>
                  <a:pt x="710" y="808"/>
                  <a:pt x="625" y="813"/>
                  <a:pt x="630" y="802"/>
                </a:cubicBezTo>
                <a:cubicBezTo>
                  <a:pt x="632" y="778"/>
                  <a:pt x="1075" y="784"/>
                  <a:pt x="1023" y="799"/>
                </a:cubicBezTo>
                <a:cubicBezTo>
                  <a:pt x="1021" y="800"/>
                  <a:pt x="990" y="805"/>
                  <a:pt x="986" y="807"/>
                </a:cubicBezTo>
                <a:cubicBezTo>
                  <a:pt x="962" y="820"/>
                  <a:pt x="1054" y="823"/>
                  <a:pt x="1063" y="823"/>
                </a:cubicBezTo>
                <a:cubicBezTo>
                  <a:pt x="1075" y="824"/>
                  <a:pt x="1102" y="824"/>
                  <a:pt x="1097" y="836"/>
                </a:cubicBezTo>
                <a:cubicBezTo>
                  <a:pt x="1096" y="839"/>
                  <a:pt x="1063" y="835"/>
                  <a:pt x="1064" y="840"/>
                </a:cubicBezTo>
                <a:cubicBezTo>
                  <a:pt x="1065" y="845"/>
                  <a:pt x="1084" y="842"/>
                  <a:pt x="1086" y="846"/>
                </a:cubicBezTo>
                <a:cubicBezTo>
                  <a:pt x="1099" y="866"/>
                  <a:pt x="923" y="856"/>
                  <a:pt x="831" y="858"/>
                </a:cubicBezTo>
                <a:cubicBezTo>
                  <a:pt x="805" y="859"/>
                  <a:pt x="752" y="862"/>
                  <a:pt x="725" y="865"/>
                </a:cubicBezTo>
                <a:cubicBezTo>
                  <a:pt x="679" y="871"/>
                  <a:pt x="718" y="882"/>
                  <a:pt x="790" y="889"/>
                </a:cubicBezTo>
                <a:cubicBezTo>
                  <a:pt x="828" y="892"/>
                  <a:pt x="1026" y="908"/>
                  <a:pt x="1194" y="930"/>
                </a:cubicBezTo>
                <a:cubicBezTo>
                  <a:pt x="1244" y="939"/>
                  <a:pt x="1259" y="915"/>
                  <a:pt x="1248" y="908"/>
                </a:cubicBezTo>
                <a:cubicBezTo>
                  <a:pt x="1242" y="904"/>
                  <a:pt x="1269" y="890"/>
                  <a:pt x="1238" y="877"/>
                </a:cubicBezTo>
                <a:cubicBezTo>
                  <a:pt x="1219" y="869"/>
                  <a:pt x="1235" y="865"/>
                  <a:pt x="1236" y="866"/>
                </a:cubicBezTo>
                <a:cubicBezTo>
                  <a:pt x="1239" y="866"/>
                  <a:pt x="1279" y="876"/>
                  <a:pt x="1264" y="863"/>
                </a:cubicBezTo>
                <a:cubicBezTo>
                  <a:pt x="1255" y="854"/>
                  <a:pt x="1271" y="859"/>
                  <a:pt x="1274" y="859"/>
                </a:cubicBezTo>
                <a:cubicBezTo>
                  <a:pt x="1311" y="856"/>
                  <a:pt x="1302" y="842"/>
                  <a:pt x="1304" y="844"/>
                </a:cubicBezTo>
                <a:cubicBezTo>
                  <a:pt x="1293" y="833"/>
                  <a:pt x="1323" y="825"/>
                  <a:pt x="1316" y="801"/>
                </a:cubicBezTo>
                <a:cubicBezTo>
                  <a:pt x="1314" y="794"/>
                  <a:pt x="1271" y="796"/>
                  <a:pt x="1300" y="790"/>
                </a:cubicBezTo>
                <a:cubicBezTo>
                  <a:pt x="1303" y="789"/>
                  <a:pt x="1342" y="790"/>
                  <a:pt x="1306" y="769"/>
                </a:cubicBezTo>
                <a:cubicBezTo>
                  <a:pt x="1297" y="764"/>
                  <a:pt x="1289" y="764"/>
                  <a:pt x="1277" y="761"/>
                </a:cubicBezTo>
                <a:cubicBezTo>
                  <a:pt x="1250" y="755"/>
                  <a:pt x="1271" y="741"/>
                  <a:pt x="1284" y="744"/>
                </a:cubicBezTo>
                <a:cubicBezTo>
                  <a:pt x="1300" y="746"/>
                  <a:pt x="1317" y="735"/>
                  <a:pt x="1314" y="719"/>
                </a:cubicBezTo>
                <a:cubicBezTo>
                  <a:pt x="1310" y="698"/>
                  <a:pt x="1303" y="667"/>
                  <a:pt x="1325" y="663"/>
                </a:cubicBezTo>
                <a:cubicBezTo>
                  <a:pt x="1339" y="650"/>
                  <a:pt x="1295" y="636"/>
                  <a:pt x="1295" y="636"/>
                </a:cubicBezTo>
                <a:close/>
                <a:moveTo>
                  <a:pt x="764" y="590"/>
                </a:moveTo>
                <a:cubicBezTo>
                  <a:pt x="708" y="589"/>
                  <a:pt x="616" y="589"/>
                  <a:pt x="545" y="590"/>
                </a:cubicBezTo>
                <a:cubicBezTo>
                  <a:pt x="545" y="273"/>
                  <a:pt x="545" y="273"/>
                  <a:pt x="545" y="273"/>
                </a:cubicBezTo>
                <a:cubicBezTo>
                  <a:pt x="764" y="273"/>
                  <a:pt x="764" y="273"/>
                  <a:pt x="764" y="273"/>
                </a:cubicBezTo>
                <a:lnTo>
                  <a:pt x="764" y="590"/>
                </a:lnTo>
                <a:close/>
                <a:moveTo>
                  <a:pt x="1006" y="663"/>
                </a:moveTo>
                <a:cubicBezTo>
                  <a:pt x="793" y="663"/>
                  <a:pt x="793" y="663"/>
                  <a:pt x="793" y="663"/>
                </a:cubicBezTo>
                <a:cubicBezTo>
                  <a:pt x="793" y="244"/>
                  <a:pt x="793" y="244"/>
                  <a:pt x="793" y="244"/>
                </a:cubicBezTo>
                <a:cubicBezTo>
                  <a:pt x="516" y="244"/>
                  <a:pt x="516" y="244"/>
                  <a:pt x="516" y="244"/>
                </a:cubicBezTo>
                <a:cubicBezTo>
                  <a:pt x="516" y="663"/>
                  <a:pt x="516" y="663"/>
                  <a:pt x="516" y="663"/>
                </a:cubicBezTo>
                <a:cubicBezTo>
                  <a:pt x="333" y="663"/>
                  <a:pt x="333" y="663"/>
                  <a:pt x="333" y="663"/>
                </a:cubicBezTo>
                <a:cubicBezTo>
                  <a:pt x="303" y="663"/>
                  <a:pt x="303" y="663"/>
                  <a:pt x="303" y="663"/>
                </a:cubicBezTo>
                <a:cubicBezTo>
                  <a:pt x="303" y="29"/>
                  <a:pt x="303" y="29"/>
                  <a:pt x="303" y="29"/>
                </a:cubicBezTo>
                <a:cubicBezTo>
                  <a:pt x="1006" y="29"/>
                  <a:pt x="1006" y="29"/>
                  <a:pt x="1006" y="29"/>
                </a:cubicBezTo>
                <a:lnTo>
                  <a:pt x="1006" y="663"/>
                </a:lnTo>
                <a:close/>
                <a:moveTo>
                  <a:pt x="1775" y="95"/>
                </a:moveTo>
                <a:cubicBezTo>
                  <a:pt x="1820" y="95"/>
                  <a:pt x="1820" y="95"/>
                  <a:pt x="1820" y="95"/>
                </a:cubicBezTo>
                <a:cubicBezTo>
                  <a:pt x="1735" y="330"/>
                  <a:pt x="1735" y="330"/>
                  <a:pt x="1735" y="330"/>
                </a:cubicBezTo>
                <a:cubicBezTo>
                  <a:pt x="1701" y="330"/>
                  <a:pt x="1701" y="330"/>
                  <a:pt x="1701" y="330"/>
                </a:cubicBezTo>
                <a:cubicBezTo>
                  <a:pt x="1640" y="163"/>
                  <a:pt x="1640" y="163"/>
                  <a:pt x="1640" y="163"/>
                </a:cubicBezTo>
                <a:cubicBezTo>
                  <a:pt x="1620" y="218"/>
                  <a:pt x="1599" y="275"/>
                  <a:pt x="1579" y="330"/>
                </a:cubicBezTo>
                <a:cubicBezTo>
                  <a:pt x="1545" y="330"/>
                  <a:pt x="1545" y="330"/>
                  <a:pt x="1545" y="330"/>
                </a:cubicBezTo>
                <a:cubicBezTo>
                  <a:pt x="1460" y="95"/>
                  <a:pt x="1460" y="95"/>
                  <a:pt x="1460" y="95"/>
                </a:cubicBezTo>
                <a:cubicBezTo>
                  <a:pt x="1506" y="95"/>
                  <a:pt x="1506" y="95"/>
                  <a:pt x="1506" y="95"/>
                </a:cubicBezTo>
                <a:cubicBezTo>
                  <a:pt x="1562" y="250"/>
                  <a:pt x="1562" y="250"/>
                  <a:pt x="1562" y="250"/>
                </a:cubicBezTo>
                <a:cubicBezTo>
                  <a:pt x="1619" y="95"/>
                  <a:pt x="1619" y="95"/>
                  <a:pt x="1619" y="95"/>
                </a:cubicBezTo>
                <a:cubicBezTo>
                  <a:pt x="1661" y="95"/>
                  <a:pt x="1661" y="95"/>
                  <a:pt x="1661" y="95"/>
                </a:cubicBezTo>
                <a:cubicBezTo>
                  <a:pt x="1718" y="250"/>
                  <a:pt x="1718" y="250"/>
                  <a:pt x="1718" y="250"/>
                </a:cubicBezTo>
                <a:lnTo>
                  <a:pt x="1775" y="95"/>
                </a:lnTo>
                <a:close/>
                <a:moveTo>
                  <a:pt x="2454" y="330"/>
                </a:moveTo>
                <a:cubicBezTo>
                  <a:pt x="2310" y="330"/>
                  <a:pt x="2310" y="330"/>
                  <a:pt x="2310" y="330"/>
                </a:cubicBezTo>
                <a:cubicBezTo>
                  <a:pt x="2285" y="330"/>
                  <a:pt x="2265" y="309"/>
                  <a:pt x="2265" y="284"/>
                </a:cubicBezTo>
                <a:cubicBezTo>
                  <a:pt x="2265" y="140"/>
                  <a:pt x="2265" y="140"/>
                  <a:pt x="2265" y="140"/>
                </a:cubicBezTo>
                <a:cubicBezTo>
                  <a:pt x="2265" y="115"/>
                  <a:pt x="2285" y="95"/>
                  <a:pt x="2310" y="95"/>
                </a:cubicBezTo>
                <a:cubicBezTo>
                  <a:pt x="2454" y="95"/>
                  <a:pt x="2454" y="95"/>
                  <a:pt x="2454" y="95"/>
                </a:cubicBezTo>
                <a:cubicBezTo>
                  <a:pt x="2479" y="95"/>
                  <a:pt x="2500" y="115"/>
                  <a:pt x="2500" y="140"/>
                </a:cubicBezTo>
                <a:cubicBezTo>
                  <a:pt x="2500" y="158"/>
                  <a:pt x="2500" y="158"/>
                  <a:pt x="2500" y="158"/>
                </a:cubicBezTo>
                <a:cubicBezTo>
                  <a:pt x="2456" y="158"/>
                  <a:pt x="2456" y="158"/>
                  <a:pt x="2456" y="158"/>
                </a:cubicBezTo>
                <a:cubicBezTo>
                  <a:pt x="2456" y="140"/>
                  <a:pt x="2456" y="140"/>
                  <a:pt x="2456" y="140"/>
                </a:cubicBezTo>
                <a:cubicBezTo>
                  <a:pt x="2456" y="139"/>
                  <a:pt x="2455" y="138"/>
                  <a:pt x="2454" y="138"/>
                </a:cubicBezTo>
                <a:cubicBezTo>
                  <a:pt x="2310" y="138"/>
                  <a:pt x="2310" y="138"/>
                  <a:pt x="2310" y="138"/>
                </a:cubicBezTo>
                <a:cubicBezTo>
                  <a:pt x="2309" y="138"/>
                  <a:pt x="2308" y="139"/>
                  <a:pt x="2308" y="140"/>
                </a:cubicBezTo>
                <a:cubicBezTo>
                  <a:pt x="2308" y="284"/>
                  <a:pt x="2308" y="284"/>
                  <a:pt x="2308" y="284"/>
                </a:cubicBezTo>
                <a:cubicBezTo>
                  <a:pt x="2308" y="286"/>
                  <a:pt x="2309" y="287"/>
                  <a:pt x="2310" y="287"/>
                </a:cubicBezTo>
                <a:cubicBezTo>
                  <a:pt x="2454" y="287"/>
                  <a:pt x="2454" y="287"/>
                  <a:pt x="2454" y="287"/>
                </a:cubicBezTo>
                <a:cubicBezTo>
                  <a:pt x="2455" y="287"/>
                  <a:pt x="2456" y="286"/>
                  <a:pt x="2456" y="284"/>
                </a:cubicBezTo>
                <a:cubicBezTo>
                  <a:pt x="2456" y="240"/>
                  <a:pt x="2456" y="240"/>
                  <a:pt x="2456" y="240"/>
                </a:cubicBezTo>
                <a:cubicBezTo>
                  <a:pt x="2403" y="240"/>
                  <a:pt x="2403" y="240"/>
                  <a:pt x="2403" y="240"/>
                </a:cubicBezTo>
                <a:cubicBezTo>
                  <a:pt x="2403" y="197"/>
                  <a:pt x="2403" y="197"/>
                  <a:pt x="2403" y="197"/>
                </a:cubicBezTo>
                <a:cubicBezTo>
                  <a:pt x="2500" y="197"/>
                  <a:pt x="2500" y="197"/>
                  <a:pt x="2500" y="197"/>
                </a:cubicBezTo>
                <a:cubicBezTo>
                  <a:pt x="2500" y="284"/>
                  <a:pt x="2500" y="284"/>
                  <a:pt x="2500" y="284"/>
                </a:cubicBezTo>
                <a:cubicBezTo>
                  <a:pt x="2500" y="309"/>
                  <a:pt x="2479" y="330"/>
                  <a:pt x="2454" y="330"/>
                </a:cubicBezTo>
                <a:close/>
                <a:moveTo>
                  <a:pt x="2637" y="95"/>
                </a:moveTo>
                <a:cubicBezTo>
                  <a:pt x="2853" y="95"/>
                  <a:pt x="2853" y="95"/>
                  <a:pt x="2853" y="95"/>
                </a:cubicBezTo>
                <a:cubicBezTo>
                  <a:pt x="2853" y="138"/>
                  <a:pt x="2853" y="138"/>
                  <a:pt x="2853" y="138"/>
                </a:cubicBezTo>
                <a:cubicBezTo>
                  <a:pt x="2681" y="138"/>
                  <a:pt x="2681" y="138"/>
                  <a:pt x="2681" y="138"/>
                </a:cubicBezTo>
                <a:cubicBezTo>
                  <a:pt x="2681" y="191"/>
                  <a:pt x="2681" y="191"/>
                  <a:pt x="2681" y="191"/>
                </a:cubicBezTo>
                <a:cubicBezTo>
                  <a:pt x="2820" y="191"/>
                  <a:pt x="2820" y="191"/>
                  <a:pt x="2820" y="191"/>
                </a:cubicBezTo>
                <a:cubicBezTo>
                  <a:pt x="2820" y="234"/>
                  <a:pt x="2820" y="234"/>
                  <a:pt x="2820" y="234"/>
                </a:cubicBezTo>
                <a:cubicBezTo>
                  <a:pt x="2681" y="234"/>
                  <a:pt x="2681" y="234"/>
                  <a:pt x="2681" y="234"/>
                </a:cubicBezTo>
                <a:cubicBezTo>
                  <a:pt x="2681" y="287"/>
                  <a:pt x="2681" y="287"/>
                  <a:pt x="2681" y="287"/>
                </a:cubicBezTo>
                <a:cubicBezTo>
                  <a:pt x="2853" y="287"/>
                  <a:pt x="2853" y="287"/>
                  <a:pt x="2853" y="287"/>
                </a:cubicBezTo>
                <a:cubicBezTo>
                  <a:pt x="2853" y="330"/>
                  <a:pt x="2853" y="330"/>
                  <a:pt x="2853" y="330"/>
                </a:cubicBezTo>
                <a:cubicBezTo>
                  <a:pt x="2637" y="330"/>
                  <a:pt x="2637" y="330"/>
                  <a:pt x="2637" y="330"/>
                </a:cubicBezTo>
                <a:lnTo>
                  <a:pt x="2637" y="95"/>
                </a:lnTo>
                <a:close/>
                <a:moveTo>
                  <a:pt x="3171" y="330"/>
                </a:moveTo>
                <a:cubicBezTo>
                  <a:pt x="3026" y="157"/>
                  <a:pt x="3026" y="157"/>
                  <a:pt x="3026" y="157"/>
                </a:cubicBezTo>
                <a:cubicBezTo>
                  <a:pt x="3026" y="330"/>
                  <a:pt x="3026" y="330"/>
                  <a:pt x="3026" y="330"/>
                </a:cubicBezTo>
                <a:cubicBezTo>
                  <a:pt x="2983" y="330"/>
                  <a:pt x="2983" y="330"/>
                  <a:pt x="2983" y="330"/>
                </a:cubicBezTo>
                <a:cubicBezTo>
                  <a:pt x="2983" y="95"/>
                  <a:pt x="2983" y="95"/>
                  <a:pt x="2983" y="95"/>
                </a:cubicBezTo>
                <a:cubicBezTo>
                  <a:pt x="3030" y="95"/>
                  <a:pt x="3030" y="95"/>
                  <a:pt x="3030" y="95"/>
                </a:cubicBezTo>
                <a:cubicBezTo>
                  <a:pt x="3174" y="267"/>
                  <a:pt x="3174" y="267"/>
                  <a:pt x="3174" y="267"/>
                </a:cubicBezTo>
                <a:cubicBezTo>
                  <a:pt x="3174" y="95"/>
                  <a:pt x="3174" y="95"/>
                  <a:pt x="3174" y="95"/>
                </a:cubicBezTo>
                <a:cubicBezTo>
                  <a:pt x="3218" y="95"/>
                  <a:pt x="3218" y="95"/>
                  <a:pt x="3218" y="95"/>
                </a:cubicBezTo>
                <a:cubicBezTo>
                  <a:pt x="3218" y="330"/>
                  <a:pt x="3218" y="330"/>
                  <a:pt x="3218" y="330"/>
                </a:cubicBezTo>
                <a:lnTo>
                  <a:pt x="3171" y="330"/>
                </a:lnTo>
                <a:close/>
                <a:moveTo>
                  <a:pt x="3344" y="95"/>
                </a:moveTo>
                <a:cubicBezTo>
                  <a:pt x="3387" y="95"/>
                  <a:pt x="3387" y="95"/>
                  <a:pt x="3387" y="95"/>
                </a:cubicBezTo>
                <a:cubicBezTo>
                  <a:pt x="3387" y="330"/>
                  <a:pt x="3387" y="330"/>
                  <a:pt x="3387" y="330"/>
                </a:cubicBezTo>
                <a:cubicBezTo>
                  <a:pt x="3344" y="330"/>
                  <a:pt x="3344" y="330"/>
                  <a:pt x="3344" y="330"/>
                </a:cubicBezTo>
                <a:lnTo>
                  <a:pt x="3344" y="95"/>
                </a:lnTo>
                <a:close/>
                <a:moveTo>
                  <a:pt x="3712" y="95"/>
                </a:moveTo>
                <a:cubicBezTo>
                  <a:pt x="3755" y="95"/>
                  <a:pt x="3755" y="95"/>
                  <a:pt x="3755" y="95"/>
                </a:cubicBezTo>
                <a:cubicBezTo>
                  <a:pt x="3755" y="330"/>
                  <a:pt x="3755" y="330"/>
                  <a:pt x="3755" y="330"/>
                </a:cubicBezTo>
                <a:cubicBezTo>
                  <a:pt x="3708" y="330"/>
                  <a:pt x="3708" y="330"/>
                  <a:pt x="3708" y="330"/>
                </a:cubicBezTo>
                <a:cubicBezTo>
                  <a:pt x="3563" y="157"/>
                  <a:pt x="3563" y="157"/>
                  <a:pt x="3563" y="157"/>
                </a:cubicBezTo>
                <a:cubicBezTo>
                  <a:pt x="3563" y="330"/>
                  <a:pt x="3563" y="330"/>
                  <a:pt x="3563" y="330"/>
                </a:cubicBezTo>
                <a:cubicBezTo>
                  <a:pt x="3520" y="330"/>
                  <a:pt x="3520" y="330"/>
                  <a:pt x="3520" y="330"/>
                </a:cubicBezTo>
                <a:cubicBezTo>
                  <a:pt x="3520" y="95"/>
                  <a:pt x="3520" y="95"/>
                  <a:pt x="3520" y="95"/>
                </a:cubicBezTo>
                <a:cubicBezTo>
                  <a:pt x="3567" y="95"/>
                  <a:pt x="3567" y="95"/>
                  <a:pt x="3567" y="95"/>
                </a:cubicBezTo>
                <a:cubicBezTo>
                  <a:pt x="3712" y="267"/>
                  <a:pt x="3712" y="267"/>
                  <a:pt x="3712" y="267"/>
                </a:cubicBezTo>
                <a:lnTo>
                  <a:pt x="3712" y="95"/>
                </a:lnTo>
                <a:close/>
                <a:moveTo>
                  <a:pt x="4118" y="284"/>
                </a:moveTo>
                <a:cubicBezTo>
                  <a:pt x="4118" y="309"/>
                  <a:pt x="4097" y="330"/>
                  <a:pt x="4072" y="330"/>
                </a:cubicBezTo>
                <a:cubicBezTo>
                  <a:pt x="3928" y="330"/>
                  <a:pt x="3928" y="330"/>
                  <a:pt x="3928" y="330"/>
                </a:cubicBezTo>
                <a:cubicBezTo>
                  <a:pt x="3903" y="330"/>
                  <a:pt x="3883" y="309"/>
                  <a:pt x="3883" y="284"/>
                </a:cubicBezTo>
                <a:cubicBezTo>
                  <a:pt x="3883" y="140"/>
                  <a:pt x="3883" y="140"/>
                  <a:pt x="3883" y="140"/>
                </a:cubicBezTo>
                <a:cubicBezTo>
                  <a:pt x="3883" y="115"/>
                  <a:pt x="3903" y="95"/>
                  <a:pt x="3928" y="95"/>
                </a:cubicBezTo>
                <a:cubicBezTo>
                  <a:pt x="4072" y="95"/>
                  <a:pt x="4072" y="95"/>
                  <a:pt x="4072" y="95"/>
                </a:cubicBezTo>
                <a:cubicBezTo>
                  <a:pt x="4097" y="95"/>
                  <a:pt x="4118" y="115"/>
                  <a:pt x="4118" y="140"/>
                </a:cubicBezTo>
                <a:cubicBezTo>
                  <a:pt x="4118" y="158"/>
                  <a:pt x="4118" y="158"/>
                  <a:pt x="4118" y="158"/>
                </a:cubicBezTo>
                <a:cubicBezTo>
                  <a:pt x="4074" y="158"/>
                  <a:pt x="4074" y="158"/>
                  <a:pt x="4074" y="158"/>
                </a:cubicBezTo>
                <a:cubicBezTo>
                  <a:pt x="4074" y="140"/>
                  <a:pt x="4074" y="140"/>
                  <a:pt x="4074" y="140"/>
                </a:cubicBezTo>
                <a:cubicBezTo>
                  <a:pt x="4074" y="139"/>
                  <a:pt x="4074" y="138"/>
                  <a:pt x="4072" y="138"/>
                </a:cubicBezTo>
                <a:cubicBezTo>
                  <a:pt x="3928" y="138"/>
                  <a:pt x="3928" y="138"/>
                  <a:pt x="3928" y="138"/>
                </a:cubicBezTo>
                <a:cubicBezTo>
                  <a:pt x="3927" y="138"/>
                  <a:pt x="3926" y="139"/>
                  <a:pt x="3926" y="140"/>
                </a:cubicBezTo>
                <a:cubicBezTo>
                  <a:pt x="3926" y="284"/>
                  <a:pt x="3926" y="284"/>
                  <a:pt x="3926" y="284"/>
                </a:cubicBezTo>
                <a:cubicBezTo>
                  <a:pt x="3926" y="286"/>
                  <a:pt x="3927" y="287"/>
                  <a:pt x="3928" y="287"/>
                </a:cubicBezTo>
                <a:cubicBezTo>
                  <a:pt x="4072" y="287"/>
                  <a:pt x="4072" y="287"/>
                  <a:pt x="4072" y="287"/>
                </a:cubicBezTo>
                <a:cubicBezTo>
                  <a:pt x="4074" y="287"/>
                  <a:pt x="4074" y="286"/>
                  <a:pt x="4074" y="284"/>
                </a:cubicBezTo>
                <a:cubicBezTo>
                  <a:pt x="4074" y="240"/>
                  <a:pt x="4074" y="240"/>
                  <a:pt x="4074" y="240"/>
                </a:cubicBezTo>
                <a:cubicBezTo>
                  <a:pt x="4021" y="240"/>
                  <a:pt x="4021" y="240"/>
                  <a:pt x="4021" y="240"/>
                </a:cubicBezTo>
                <a:cubicBezTo>
                  <a:pt x="4021" y="197"/>
                  <a:pt x="4021" y="197"/>
                  <a:pt x="4021" y="197"/>
                </a:cubicBezTo>
                <a:cubicBezTo>
                  <a:pt x="4118" y="197"/>
                  <a:pt x="4118" y="197"/>
                  <a:pt x="4118" y="197"/>
                </a:cubicBezTo>
                <a:lnTo>
                  <a:pt x="4118" y="284"/>
                </a:lnTo>
                <a:close/>
                <a:moveTo>
                  <a:pt x="4251" y="95"/>
                </a:moveTo>
                <a:cubicBezTo>
                  <a:pt x="4467" y="95"/>
                  <a:pt x="4467" y="95"/>
                  <a:pt x="4467" y="95"/>
                </a:cubicBezTo>
                <a:cubicBezTo>
                  <a:pt x="4467" y="138"/>
                  <a:pt x="4467" y="138"/>
                  <a:pt x="4467" y="138"/>
                </a:cubicBezTo>
                <a:cubicBezTo>
                  <a:pt x="4295" y="138"/>
                  <a:pt x="4295" y="138"/>
                  <a:pt x="4295" y="138"/>
                </a:cubicBezTo>
                <a:cubicBezTo>
                  <a:pt x="4295" y="191"/>
                  <a:pt x="4295" y="191"/>
                  <a:pt x="4295" y="191"/>
                </a:cubicBezTo>
                <a:cubicBezTo>
                  <a:pt x="4434" y="191"/>
                  <a:pt x="4434" y="191"/>
                  <a:pt x="4434" y="191"/>
                </a:cubicBezTo>
                <a:cubicBezTo>
                  <a:pt x="4434" y="234"/>
                  <a:pt x="4434" y="234"/>
                  <a:pt x="4434" y="234"/>
                </a:cubicBezTo>
                <a:cubicBezTo>
                  <a:pt x="4295" y="234"/>
                  <a:pt x="4295" y="234"/>
                  <a:pt x="4295" y="234"/>
                </a:cubicBezTo>
                <a:cubicBezTo>
                  <a:pt x="4295" y="287"/>
                  <a:pt x="4295" y="287"/>
                  <a:pt x="4295" y="287"/>
                </a:cubicBezTo>
                <a:cubicBezTo>
                  <a:pt x="4467" y="287"/>
                  <a:pt x="4467" y="287"/>
                  <a:pt x="4467" y="287"/>
                </a:cubicBezTo>
                <a:cubicBezTo>
                  <a:pt x="4467" y="330"/>
                  <a:pt x="4467" y="330"/>
                  <a:pt x="4467" y="330"/>
                </a:cubicBezTo>
                <a:cubicBezTo>
                  <a:pt x="4251" y="330"/>
                  <a:pt x="4251" y="330"/>
                  <a:pt x="4251" y="330"/>
                </a:cubicBezTo>
                <a:lnTo>
                  <a:pt x="4251" y="95"/>
                </a:lnTo>
                <a:close/>
                <a:moveTo>
                  <a:pt x="4636" y="330"/>
                </a:moveTo>
                <a:cubicBezTo>
                  <a:pt x="4593" y="330"/>
                  <a:pt x="4593" y="330"/>
                  <a:pt x="4593" y="330"/>
                </a:cubicBezTo>
                <a:cubicBezTo>
                  <a:pt x="4593" y="95"/>
                  <a:pt x="4593" y="95"/>
                  <a:pt x="4593" y="95"/>
                </a:cubicBezTo>
                <a:cubicBezTo>
                  <a:pt x="4640" y="95"/>
                  <a:pt x="4640" y="95"/>
                  <a:pt x="4640" y="95"/>
                </a:cubicBezTo>
                <a:cubicBezTo>
                  <a:pt x="4784" y="267"/>
                  <a:pt x="4784" y="267"/>
                  <a:pt x="4784" y="267"/>
                </a:cubicBezTo>
                <a:cubicBezTo>
                  <a:pt x="4784" y="95"/>
                  <a:pt x="4784" y="95"/>
                  <a:pt x="4784" y="95"/>
                </a:cubicBezTo>
                <a:cubicBezTo>
                  <a:pt x="4828" y="95"/>
                  <a:pt x="4828" y="95"/>
                  <a:pt x="4828" y="95"/>
                </a:cubicBezTo>
                <a:cubicBezTo>
                  <a:pt x="4828" y="330"/>
                  <a:pt x="4828" y="330"/>
                  <a:pt x="4828" y="330"/>
                </a:cubicBezTo>
                <a:cubicBezTo>
                  <a:pt x="4781" y="330"/>
                  <a:pt x="4781" y="330"/>
                  <a:pt x="4781" y="330"/>
                </a:cubicBezTo>
                <a:cubicBezTo>
                  <a:pt x="4636" y="157"/>
                  <a:pt x="4636" y="157"/>
                  <a:pt x="4636" y="157"/>
                </a:cubicBezTo>
                <a:lnTo>
                  <a:pt x="4636" y="330"/>
                </a:lnTo>
                <a:close/>
                <a:moveTo>
                  <a:pt x="2173" y="330"/>
                </a:moveTo>
                <a:cubicBezTo>
                  <a:pt x="2105" y="140"/>
                  <a:pt x="2105" y="140"/>
                  <a:pt x="2105" y="140"/>
                </a:cubicBezTo>
                <a:cubicBezTo>
                  <a:pt x="2095" y="112"/>
                  <a:pt x="2085" y="95"/>
                  <a:pt x="2060" y="95"/>
                </a:cubicBezTo>
                <a:cubicBezTo>
                  <a:pt x="1989" y="95"/>
                  <a:pt x="1989" y="95"/>
                  <a:pt x="1989" y="95"/>
                </a:cubicBezTo>
                <a:cubicBezTo>
                  <a:pt x="1964" y="95"/>
                  <a:pt x="1953" y="112"/>
                  <a:pt x="1943" y="140"/>
                </a:cubicBezTo>
                <a:cubicBezTo>
                  <a:pt x="1875" y="330"/>
                  <a:pt x="1875" y="330"/>
                  <a:pt x="1875" y="330"/>
                </a:cubicBezTo>
                <a:cubicBezTo>
                  <a:pt x="1920" y="330"/>
                  <a:pt x="1920" y="330"/>
                  <a:pt x="1920" y="330"/>
                </a:cubicBezTo>
                <a:cubicBezTo>
                  <a:pt x="1948" y="251"/>
                  <a:pt x="1948" y="251"/>
                  <a:pt x="1948" y="251"/>
                </a:cubicBezTo>
                <a:cubicBezTo>
                  <a:pt x="2100" y="251"/>
                  <a:pt x="2100" y="251"/>
                  <a:pt x="2100" y="251"/>
                </a:cubicBezTo>
                <a:cubicBezTo>
                  <a:pt x="2129" y="330"/>
                  <a:pt x="2129" y="330"/>
                  <a:pt x="2129" y="330"/>
                </a:cubicBezTo>
                <a:lnTo>
                  <a:pt x="2173" y="330"/>
                </a:lnTo>
                <a:close/>
                <a:moveTo>
                  <a:pt x="1963" y="208"/>
                </a:moveTo>
                <a:cubicBezTo>
                  <a:pt x="1986" y="140"/>
                  <a:pt x="1986" y="140"/>
                  <a:pt x="1986" y="140"/>
                </a:cubicBezTo>
                <a:cubicBezTo>
                  <a:pt x="1987" y="139"/>
                  <a:pt x="1987" y="138"/>
                  <a:pt x="1989" y="138"/>
                </a:cubicBezTo>
                <a:cubicBezTo>
                  <a:pt x="2060" y="138"/>
                  <a:pt x="2060" y="138"/>
                  <a:pt x="2060" y="138"/>
                </a:cubicBezTo>
                <a:cubicBezTo>
                  <a:pt x="2061" y="138"/>
                  <a:pt x="2062" y="138"/>
                  <a:pt x="2062" y="140"/>
                </a:cubicBezTo>
                <a:cubicBezTo>
                  <a:pt x="2086" y="208"/>
                  <a:pt x="2086" y="208"/>
                  <a:pt x="2086" y="208"/>
                </a:cubicBezTo>
                <a:lnTo>
                  <a:pt x="1963" y="208"/>
                </a:lnTo>
                <a:close/>
                <a:moveTo>
                  <a:pt x="1594" y="515"/>
                </a:moveTo>
                <a:cubicBezTo>
                  <a:pt x="1615" y="515"/>
                  <a:pt x="1615" y="515"/>
                  <a:pt x="1615" y="515"/>
                </a:cubicBezTo>
                <a:cubicBezTo>
                  <a:pt x="1615" y="629"/>
                  <a:pt x="1615" y="629"/>
                  <a:pt x="1615" y="629"/>
                </a:cubicBezTo>
                <a:cubicBezTo>
                  <a:pt x="1615" y="642"/>
                  <a:pt x="1604" y="654"/>
                  <a:pt x="1590" y="654"/>
                </a:cubicBezTo>
                <a:cubicBezTo>
                  <a:pt x="1501" y="654"/>
                  <a:pt x="1501" y="654"/>
                  <a:pt x="1501" y="654"/>
                </a:cubicBezTo>
                <a:cubicBezTo>
                  <a:pt x="1487" y="654"/>
                  <a:pt x="1476" y="642"/>
                  <a:pt x="1476" y="629"/>
                </a:cubicBezTo>
                <a:cubicBezTo>
                  <a:pt x="1476" y="515"/>
                  <a:pt x="1476" y="515"/>
                  <a:pt x="1476" y="515"/>
                </a:cubicBezTo>
                <a:cubicBezTo>
                  <a:pt x="1497" y="515"/>
                  <a:pt x="1497" y="515"/>
                  <a:pt x="1497" y="515"/>
                </a:cubicBezTo>
                <a:cubicBezTo>
                  <a:pt x="1497" y="629"/>
                  <a:pt x="1497" y="629"/>
                  <a:pt x="1497" y="629"/>
                </a:cubicBezTo>
                <a:cubicBezTo>
                  <a:pt x="1497" y="631"/>
                  <a:pt x="1499" y="633"/>
                  <a:pt x="1501" y="633"/>
                </a:cubicBezTo>
                <a:cubicBezTo>
                  <a:pt x="1590" y="633"/>
                  <a:pt x="1590" y="633"/>
                  <a:pt x="1590" y="633"/>
                </a:cubicBezTo>
                <a:cubicBezTo>
                  <a:pt x="1592" y="633"/>
                  <a:pt x="1594" y="631"/>
                  <a:pt x="1594" y="629"/>
                </a:cubicBezTo>
                <a:lnTo>
                  <a:pt x="1594" y="515"/>
                </a:lnTo>
                <a:close/>
                <a:moveTo>
                  <a:pt x="1785" y="515"/>
                </a:moveTo>
                <a:cubicBezTo>
                  <a:pt x="1806" y="515"/>
                  <a:pt x="1806" y="515"/>
                  <a:pt x="1806" y="515"/>
                </a:cubicBezTo>
                <a:cubicBezTo>
                  <a:pt x="1806" y="654"/>
                  <a:pt x="1806" y="654"/>
                  <a:pt x="1806" y="654"/>
                </a:cubicBezTo>
                <a:cubicBezTo>
                  <a:pt x="1781" y="654"/>
                  <a:pt x="1781" y="654"/>
                  <a:pt x="1781" y="654"/>
                </a:cubicBezTo>
                <a:cubicBezTo>
                  <a:pt x="1687" y="542"/>
                  <a:pt x="1687" y="542"/>
                  <a:pt x="1687" y="542"/>
                </a:cubicBezTo>
                <a:cubicBezTo>
                  <a:pt x="1687" y="654"/>
                  <a:pt x="1687" y="654"/>
                  <a:pt x="1687" y="654"/>
                </a:cubicBezTo>
                <a:cubicBezTo>
                  <a:pt x="1667" y="654"/>
                  <a:pt x="1667" y="654"/>
                  <a:pt x="1667" y="654"/>
                </a:cubicBezTo>
                <a:cubicBezTo>
                  <a:pt x="1667" y="515"/>
                  <a:pt x="1667" y="515"/>
                  <a:pt x="1667" y="515"/>
                </a:cubicBezTo>
                <a:cubicBezTo>
                  <a:pt x="1691" y="515"/>
                  <a:pt x="1691" y="515"/>
                  <a:pt x="1691" y="515"/>
                </a:cubicBezTo>
                <a:cubicBezTo>
                  <a:pt x="1785" y="626"/>
                  <a:pt x="1785" y="626"/>
                  <a:pt x="1785" y="626"/>
                </a:cubicBezTo>
                <a:lnTo>
                  <a:pt x="1785" y="515"/>
                </a:lnTo>
                <a:close/>
                <a:moveTo>
                  <a:pt x="1858" y="515"/>
                </a:moveTo>
                <a:cubicBezTo>
                  <a:pt x="1878" y="515"/>
                  <a:pt x="1878" y="515"/>
                  <a:pt x="1878" y="515"/>
                </a:cubicBezTo>
                <a:cubicBezTo>
                  <a:pt x="1878" y="654"/>
                  <a:pt x="1878" y="654"/>
                  <a:pt x="1878" y="654"/>
                </a:cubicBezTo>
                <a:cubicBezTo>
                  <a:pt x="1858" y="654"/>
                  <a:pt x="1858" y="654"/>
                  <a:pt x="1858" y="654"/>
                </a:cubicBezTo>
                <a:lnTo>
                  <a:pt x="1858" y="515"/>
                </a:lnTo>
                <a:close/>
                <a:moveTo>
                  <a:pt x="2059" y="515"/>
                </a:moveTo>
                <a:cubicBezTo>
                  <a:pt x="2083" y="515"/>
                  <a:pt x="2083" y="515"/>
                  <a:pt x="2083" y="515"/>
                </a:cubicBezTo>
                <a:cubicBezTo>
                  <a:pt x="2003" y="654"/>
                  <a:pt x="2003" y="654"/>
                  <a:pt x="2003" y="654"/>
                </a:cubicBezTo>
                <a:cubicBezTo>
                  <a:pt x="1982" y="654"/>
                  <a:pt x="1982" y="654"/>
                  <a:pt x="1982" y="654"/>
                </a:cubicBezTo>
                <a:cubicBezTo>
                  <a:pt x="1902" y="515"/>
                  <a:pt x="1902" y="515"/>
                  <a:pt x="1902" y="515"/>
                </a:cubicBezTo>
                <a:cubicBezTo>
                  <a:pt x="1926" y="515"/>
                  <a:pt x="1926" y="515"/>
                  <a:pt x="1926" y="515"/>
                </a:cubicBezTo>
                <a:cubicBezTo>
                  <a:pt x="1993" y="630"/>
                  <a:pt x="1993" y="630"/>
                  <a:pt x="1993" y="630"/>
                </a:cubicBezTo>
                <a:lnTo>
                  <a:pt x="2059" y="515"/>
                </a:lnTo>
                <a:close/>
                <a:moveTo>
                  <a:pt x="2102" y="515"/>
                </a:moveTo>
                <a:cubicBezTo>
                  <a:pt x="2229" y="515"/>
                  <a:pt x="2229" y="515"/>
                  <a:pt x="2229" y="515"/>
                </a:cubicBezTo>
                <a:cubicBezTo>
                  <a:pt x="2229" y="536"/>
                  <a:pt x="2229" y="536"/>
                  <a:pt x="2229" y="536"/>
                </a:cubicBezTo>
                <a:cubicBezTo>
                  <a:pt x="2123" y="536"/>
                  <a:pt x="2123" y="536"/>
                  <a:pt x="2123" y="536"/>
                </a:cubicBezTo>
                <a:cubicBezTo>
                  <a:pt x="2123" y="574"/>
                  <a:pt x="2123" y="574"/>
                  <a:pt x="2123" y="574"/>
                </a:cubicBezTo>
                <a:cubicBezTo>
                  <a:pt x="2209" y="574"/>
                  <a:pt x="2209" y="574"/>
                  <a:pt x="2209" y="574"/>
                </a:cubicBezTo>
                <a:cubicBezTo>
                  <a:pt x="2209" y="595"/>
                  <a:pt x="2209" y="595"/>
                  <a:pt x="2209" y="595"/>
                </a:cubicBezTo>
                <a:cubicBezTo>
                  <a:pt x="2123" y="595"/>
                  <a:pt x="2123" y="595"/>
                  <a:pt x="2123" y="595"/>
                </a:cubicBezTo>
                <a:cubicBezTo>
                  <a:pt x="2123" y="633"/>
                  <a:pt x="2123" y="633"/>
                  <a:pt x="2123" y="633"/>
                </a:cubicBezTo>
                <a:cubicBezTo>
                  <a:pt x="2229" y="633"/>
                  <a:pt x="2229" y="633"/>
                  <a:pt x="2229" y="633"/>
                </a:cubicBezTo>
                <a:cubicBezTo>
                  <a:pt x="2229" y="654"/>
                  <a:pt x="2229" y="654"/>
                  <a:pt x="2229" y="654"/>
                </a:cubicBezTo>
                <a:cubicBezTo>
                  <a:pt x="2102" y="654"/>
                  <a:pt x="2102" y="654"/>
                  <a:pt x="2102" y="654"/>
                </a:cubicBezTo>
                <a:lnTo>
                  <a:pt x="2102" y="515"/>
                </a:lnTo>
                <a:close/>
                <a:moveTo>
                  <a:pt x="2393" y="515"/>
                </a:moveTo>
                <a:cubicBezTo>
                  <a:pt x="2280" y="515"/>
                  <a:pt x="2280" y="515"/>
                  <a:pt x="2280" y="515"/>
                </a:cubicBezTo>
                <a:cubicBezTo>
                  <a:pt x="2280" y="654"/>
                  <a:pt x="2280" y="654"/>
                  <a:pt x="2280" y="654"/>
                </a:cubicBezTo>
                <a:cubicBezTo>
                  <a:pt x="2300" y="654"/>
                  <a:pt x="2300" y="654"/>
                  <a:pt x="2300" y="654"/>
                </a:cubicBezTo>
                <a:cubicBezTo>
                  <a:pt x="2300" y="604"/>
                  <a:pt x="2300" y="604"/>
                  <a:pt x="2300" y="604"/>
                </a:cubicBezTo>
                <a:cubicBezTo>
                  <a:pt x="2302" y="604"/>
                  <a:pt x="2303" y="604"/>
                  <a:pt x="2305" y="604"/>
                </a:cubicBezTo>
                <a:cubicBezTo>
                  <a:pt x="2352" y="604"/>
                  <a:pt x="2352" y="604"/>
                  <a:pt x="2352" y="604"/>
                </a:cubicBezTo>
                <a:cubicBezTo>
                  <a:pt x="2394" y="654"/>
                  <a:pt x="2394" y="654"/>
                  <a:pt x="2394" y="654"/>
                </a:cubicBezTo>
                <a:cubicBezTo>
                  <a:pt x="2418" y="654"/>
                  <a:pt x="2418" y="654"/>
                  <a:pt x="2418" y="654"/>
                </a:cubicBezTo>
                <a:cubicBezTo>
                  <a:pt x="2418" y="651"/>
                  <a:pt x="2418" y="651"/>
                  <a:pt x="2418" y="651"/>
                </a:cubicBezTo>
                <a:cubicBezTo>
                  <a:pt x="2379" y="604"/>
                  <a:pt x="2379" y="604"/>
                  <a:pt x="2379" y="604"/>
                </a:cubicBezTo>
                <a:cubicBezTo>
                  <a:pt x="2393" y="604"/>
                  <a:pt x="2393" y="604"/>
                  <a:pt x="2393" y="604"/>
                </a:cubicBezTo>
                <a:cubicBezTo>
                  <a:pt x="2407" y="604"/>
                  <a:pt x="2418" y="593"/>
                  <a:pt x="2418" y="579"/>
                </a:cubicBezTo>
                <a:cubicBezTo>
                  <a:pt x="2418" y="540"/>
                  <a:pt x="2418" y="540"/>
                  <a:pt x="2418" y="540"/>
                </a:cubicBezTo>
                <a:cubicBezTo>
                  <a:pt x="2418" y="526"/>
                  <a:pt x="2407" y="515"/>
                  <a:pt x="2393" y="515"/>
                </a:cubicBezTo>
                <a:close/>
                <a:moveTo>
                  <a:pt x="2398" y="579"/>
                </a:moveTo>
                <a:cubicBezTo>
                  <a:pt x="2398" y="581"/>
                  <a:pt x="2396" y="583"/>
                  <a:pt x="2393" y="583"/>
                </a:cubicBezTo>
                <a:cubicBezTo>
                  <a:pt x="2300" y="583"/>
                  <a:pt x="2300" y="583"/>
                  <a:pt x="2300" y="583"/>
                </a:cubicBezTo>
                <a:cubicBezTo>
                  <a:pt x="2300" y="536"/>
                  <a:pt x="2300" y="536"/>
                  <a:pt x="2300" y="536"/>
                </a:cubicBezTo>
                <a:cubicBezTo>
                  <a:pt x="2393" y="536"/>
                  <a:pt x="2393" y="536"/>
                  <a:pt x="2393" y="536"/>
                </a:cubicBezTo>
                <a:cubicBezTo>
                  <a:pt x="2396" y="536"/>
                  <a:pt x="2398" y="538"/>
                  <a:pt x="2398" y="540"/>
                </a:cubicBezTo>
                <a:lnTo>
                  <a:pt x="2398" y="579"/>
                </a:lnTo>
                <a:close/>
                <a:moveTo>
                  <a:pt x="3526" y="515"/>
                </a:moveTo>
                <a:cubicBezTo>
                  <a:pt x="3412" y="515"/>
                  <a:pt x="3412" y="515"/>
                  <a:pt x="3412" y="515"/>
                </a:cubicBezTo>
                <a:cubicBezTo>
                  <a:pt x="3412" y="654"/>
                  <a:pt x="3412" y="654"/>
                  <a:pt x="3412" y="654"/>
                </a:cubicBezTo>
                <a:cubicBezTo>
                  <a:pt x="3433" y="654"/>
                  <a:pt x="3433" y="654"/>
                  <a:pt x="3433" y="654"/>
                </a:cubicBezTo>
                <a:cubicBezTo>
                  <a:pt x="3433" y="604"/>
                  <a:pt x="3433" y="604"/>
                  <a:pt x="3433" y="604"/>
                </a:cubicBezTo>
                <a:cubicBezTo>
                  <a:pt x="3434" y="604"/>
                  <a:pt x="3435" y="604"/>
                  <a:pt x="3437" y="604"/>
                </a:cubicBezTo>
                <a:cubicBezTo>
                  <a:pt x="3484" y="604"/>
                  <a:pt x="3484" y="604"/>
                  <a:pt x="3484" y="604"/>
                </a:cubicBezTo>
                <a:cubicBezTo>
                  <a:pt x="3526" y="654"/>
                  <a:pt x="3526" y="654"/>
                  <a:pt x="3526" y="654"/>
                </a:cubicBezTo>
                <a:cubicBezTo>
                  <a:pt x="3551" y="654"/>
                  <a:pt x="3551" y="654"/>
                  <a:pt x="3551" y="654"/>
                </a:cubicBezTo>
                <a:cubicBezTo>
                  <a:pt x="3551" y="651"/>
                  <a:pt x="3551" y="651"/>
                  <a:pt x="3551" y="651"/>
                </a:cubicBezTo>
                <a:cubicBezTo>
                  <a:pt x="3511" y="604"/>
                  <a:pt x="3511" y="604"/>
                  <a:pt x="3511" y="604"/>
                </a:cubicBezTo>
                <a:cubicBezTo>
                  <a:pt x="3526" y="604"/>
                  <a:pt x="3526" y="604"/>
                  <a:pt x="3526" y="604"/>
                </a:cubicBezTo>
                <a:cubicBezTo>
                  <a:pt x="3539" y="604"/>
                  <a:pt x="3551" y="593"/>
                  <a:pt x="3551" y="579"/>
                </a:cubicBezTo>
                <a:cubicBezTo>
                  <a:pt x="3551" y="540"/>
                  <a:pt x="3551" y="540"/>
                  <a:pt x="3551" y="540"/>
                </a:cubicBezTo>
                <a:cubicBezTo>
                  <a:pt x="3551" y="526"/>
                  <a:pt x="3539" y="515"/>
                  <a:pt x="3526" y="515"/>
                </a:cubicBezTo>
                <a:close/>
                <a:moveTo>
                  <a:pt x="3530" y="579"/>
                </a:moveTo>
                <a:cubicBezTo>
                  <a:pt x="3530" y="581"/>
                  <a:pt x="3528" y="583"/>
                  <a:pt x="3526" y="583"/>
                </a:cubicBezTo>
                <a:cubicBezTo>
                  <a:pt x="3433" y="583"/>
                  <a:pt x="3433" y="583"/>
                  <a:pt x="3433" y="583"/>
                </a:cubicBezTo>
                <a:cubicBezTo>
                  <a:pt x="3433" y="536"/>
                  <a:pt x="3433" y="536"/>
                  <a:pt x="3433" y="536"/>
                </a:cubicBezTo>
                <a:cubicBezTo>
                  <a:pt x="3526" y="536"/>
                  <a:pt x="3526" y="536"/>
                  <a:pt x="3526" y="536"/>
                </a:cubicBezTo>
                <a:cubicBezTo>
                  <a:pt x="3528" y="536"/>
                  <a:pt x="3530" y="538"/>
                  <a:pt x="3530" y="540"/>
                </a:cubicBezTo>
                <a:lnTo>
                  <a:pt x="3530" y="579"/>
                </a:lnTo>
                <a:close/>
                <a:moveTo>
                  <a:pt x="4434" y="515"/>
                </a:moveTo>
                <a:cubicBezTo>
                  <a:pt x="4320" y="515"/>
                  <a:pt x="4320" y="515"/>
                  <a:pt x="4320" y="515"/>
                </a:cubicBezTo>
                <a:cubicBezTo>
                  <a:pt x="4320" y="654"/>
                  <a:pt x="4320" y="654"/>
                  <a:pt x="4320" y="654"/>
                </a:cubicBezTo>
                <a:cubicBezTo>
                  <a:pt x="4341" y="654"/>
                  <a:pt x="4341" y="654"/>
                  <a:pt x="4341" y="654"/>
                </a:cubicBezTo>
                <a:cubicBezTo>
                  <a:pt x="4341" y="604"/>
                  <a:pt x="4341" y="604"/>
                  <a:pt x="4341" y="604"/>
                </a:cubicBezTo>
                <a:cubicBezTo>
                  <a:pt x="4342" y="604"/>
                  <a:pt x="4344" y="604"/>
                  <a:pt x="4345" y="604"/>
                </a:cubicBezTo>
                <a:cubicBezTo>
                  <a:pt x="4392" y="604"/>
                  <a:pt x="4392" y="604"/>
                  <a:pt x="4392" y="604"/>
                </a:cubicBezTo>
                <a:cubicBezTo>
                  <a:pt x="4434" y="654"/>
                  <a:pt x="4434" y="654"/>
                  <a:pt x="4434" y="654"/>
                </a:cubicBezTo>
                <a:cubicBezTo>
                  <a:pt x="4459" y="654"/>
                  <a:pt x="4459" y="654"/>
                  <a:pt x="4459" y="654"/>
                </a:cubicBezTo>
                <a:cubicBezTo>
                  <a:pt x="4459" y="651"/>
                  <a:pt x="4459" y="651"/>
                  <a:pt x="4459" y="651"/>
                </a:cubicBezTo>
                <a:cubicBezTo>
                  <a:pt x="4420" y="604"/>
                  <a:pt x="4420" y="604"/>
                  <a:pt x="4420" y="604"/>
                </a:cubicBezTo>
                <a:cubicBezTo>
                  <a:pt x="4434" y="604"/>
                  <a:pt x="4434" y="604"/>
                  <a:pt x="4434" y="604"/>
                </a:cubicBezTo>
                <a:cubicBezTo>
                  <a:pt x="4448" y="604"/>
                  <a:pt x="4459" y="593"/>
                  <a:pt x="4459" y="579"/>
                </a:cubicBezTo>
                <a:cubicBezTo>
                  <a:pt x="4459" y="540"/>
                  <a:pt x="4459" y="540"/>
                  <a:pt x="4459" y="540"/>
                </a:cubicBezTo>
                <a:cubicBezTo>
                  <a:pt x="4459" y="526"/>
                  <a:pt x="4448" y="515"/>
                  <a:pt x="4434" y="515"/>
                </a:cubicBezTo>
                <a:close/>
                <a:moveTo>
                  <a:pt x="4438" y="579"/>
                </a:moveTo>
                <a:cubicBezTo>
                  <a:pt x="4438" y="581"/>
                  <a:pt x="4436" y="583"/>
                  <a:pt x="4434" y="583"/>
                </a:cubicBezTo>
                <a:cubicBezTo>
                  <a:pt x="4341" y="583"/>
                  <a:pt x="4341" y="583"/>
                  <a:pt x="4341" y="583"/>
                </a:cubicBezTo>
                <a:cubicBezTo>
                  <a:pt x="4341" y="536"/>
                  <a:pt x="4341" y="536"/>
                  <a:pt x="4341" y="536"/>
                </a:cubicBezTo>
                <a:cubicBezTo>
                  <a:pt x="4434" y="536"/>
                  <a:pt x="4434" y="536"/>
                  <a:pt x="4434" y="536"/>
                </a:cubicBezTo>
                <a:cubicBezTo>
                  <a:pt x="4436" y="536"/>
                  <a:pt x="4438" y="538"/>
                  <a:pt x="4438" y="540"/>
                </a:cubicBezTo>
                <a:lnTo>
                  <a:pt x="4438" y="579"/>
                </a:lnTo>
                <a:close/>
                <a:moveTo>
                  <a:pt x="2607" y="540"/>
                </a:moveTo>
                <a:cubicBezTo>
                  <a:pt x="2607" y="548"/>
                  <a:pt x="2607" y="548"/>
                  <a:pt x="2607" y="548"/>
                </a:cubicBezTo>
                <a:cubicBezTo>
                  <a:pt x="2586" y="548"/>
                  <a:pt x="2586" y="548"/>
                  <a:pt x="2586" y="548"/>
                </a:cubicBezTo>
                <a:cubicBezTo>
                  <a:pt x="2586" y="540"/>
                  <a:pt x="2586" y="540"/>
                  <a:pt x="2586" y="540"/>
                </a:cubicBezTo>
                <a:cubicBezTo>
                  <a:pt x="2586" y="537"/>
                  <a:pt x="2584" y="536"/>
                  <a:pt x="2582" y="536"/>
                </a:cubicBezTo>
                <a:cubicBezTo>
                  <a:pt x="2493" y="536"/>
                  <a:pt x="2493" y="536"/>
                  <a:pt x="2493" y="536"/>
                </a:cubicBezTo>
                <a:cubicBezTo>
                  <a:pt x="2491" y="536"/>
                  <a:pt x="2489" y="537"/>
                  <a:pt x="2489" y="540"/>
                </a:cubicBezTo>
                <a:cubicBezTo>
                  <a:pt x="2489" y="569"/>
                  <a:pt x="2489" y="569"/>
                  <a:pt x="2489" y="569"/>
                </a:cubicBezTo>
                <a:cubicBezTo>
                  <a:pt x="2489" y="572"/>
                  <a:pt x="2491" y="574"/>
                  <a:pt x="2493" y="574"/>
                </a:cubicBezTo>
                <a:cubicBezTo>
                  <a:pt x="2582" y="574"/>
                  <a:pt x="2582" y="574"/>
                  <a:pt x="2582" y="574"/>
                </a:cubicBezTo>
                <a:cubicBezTo>
                  <a:pt x="2596" y="574"/>
                  <a:pt x="2607" y="585"/>
                  <a:pt x="2607" y="599"/>
                </a:cubicBezTo>
                <a:cubicBezTo>
                  <a:pt x="2607" y="629"/>
                  <a:pt x="2607" y="629"/>
                  <a:pt x="2607" y="629"/>
                </a:cubicBezTo>
                <a:cubicBezTo>
                  <a:pt x="2607" y="642"/>
                  <a:pt x="2596" y="654"/>
                  <a:pt x="2582" y="654"/>
                </a:cubicBezTo>
                <a:cubicBezTo>
                  <a:pt x="2493" y="654"/>
                  <a:pt x="2493" y="654"/>
                  <a:pt x="2493" y="654"/>
                </a:cubicBezTo>
                <a:cubicBezTo>
                  <a:pt x="2479" y="654"/>
                  <a:pt x="2468" y="642"/>
                  <a:pt x="2468" y="629"/>
                </a:cubicBezTo>
                <a:cubicBezTo>
                  <a:pt x="2468" y="620"/>
                  <a:pt x="2468" y="620"/>
                  <a:pt x="2468" y="620"/>
                </a:cubicBezTo>
                <a:cubicBezTo>
                  <a:pt x="2489" y="620"/>
                  <a:pt x="2489" y="620"/>
                  <a:pt x="2489" y="620"/>
                </a:cubicBezTo>
                <a:cubicBezTo>
                  <a:pt x="2489" y="629"/>
                  <a:pt x="2489" y="629"/>
                  <a:pt x="2489" y="629"/>
                </a:cubicBezTo>
                <a:cubicBezTo>
                  <a:pt x="2489" y="631"/>
                  <a:pt x="2491" y="633"/>
                  <a:pt x="2493" y="633"/>
                </a:cubicBezTo>
                <a:cubicBezTo>
                  <a:pt x="2582" y="633"/>
                  <a:pt x="2582" y="633"/>
                  <a:pt x="2582" y="633"/>
                </a:cubicBezTo>
                <a:cubicBezTo>
                  <a:pt x="2584" y="633"/>
                  <a:pt x="2586" y="631"/>
                  <a:pt x="2586" y="629"/>
                </a:cubicBezTo>
                <a:cubicBezTo>
                  <a:pt x="2586" y="599"/>
                  <a:pt x="2586" y="599"/>
                  <a:pt x="2586" y="599"/>
                </a:cubicBezTo>
                <a:cubicBezTo>
                  <a:pt x="2586" y="597"/>
                  <a:pt x="2584" y="595"/>
                  <a:pt x="2582" y="595"/>
                </a:cubicBezTo>
                <a:cubicBezTo>
                  <a:pt x="2493" y="595"/>
                  <a:pt x="2493" y="595"/>
                  <a:pt x="2493" y="595"/>
                </a:cubicBezTo>
                <a:cubicBezTo>
                  <a:pt x="2479" y="595"/>
                  <a:pt x="2468" y="583"/>
                  <a:pt x="2468" y="569"/>
                </a:cubicBezTo>
                <a:cubicBezTo>
                  <a:pt x="2468" y="540"/>
                  <a:pt x="2468" y="540"/>
                  <a:pt x="2468" y="540"/>
                </a:cubicBezTo>
                <a:cubicBezTo>
                  <a:pt x="2468" y="526"/>
                  <a:pt x="2479" y="515"/>
                  <a:pt x="2493" y="515"/>
                </a:cubicBezTo>
                <a:cubicBezTo>
                  <a:pt x="2582" y="515"/>
                  <a:pt x="2582" y="515"/>
                  <a:pt x="2582" y="515"/>
                </a:cubicBezTo>
                <a:cubicBezTo>
                  <a:pt x="2596" y="515"/>
                  <a:pt x="2607" y="526"/>
                  <a:pt x="2607" y="540"/>
                </a:cubicBezTo>
                <a:close/>
                <a:moveTo>
                  <a:pt x="2658" y="515"/>
                </a:moveTo>
                <a:cubicBezTo>
                  <a:pt x="2679" y="515"/>
                  <a:pt x="2679" y="515"/>
                  <a:pt x="2679" y="515"/>
                </a:cubicBezTo>
                <a:cubicBezTo>
                  <a:pt x="2679" y="654"/>
                  <a:pt x="2679" y="654"/>
                  <a:pt x="2679" y="654"/>
                </a:cubicBezTo>
                <a:cubicBezTo>
                  <a:pt x="2658" y="654"/>
                  <a:pt x="2658" y="654"/>
                  <a:pt x="2658" y="654"/>
                </a:cubicBezTo>
                <a:lnTo>
                  <a:pt x="2658" y="515"/>
                </a:lnTo>
                <a:close/>
                <a:moveTo>
                  <a:pt x="2713" y="515"/>
                </a:moveTo>
                <a:cubicBezTo>
                  <a:pt x="2852" y="515"/>
                  <a:pt x="2852" y="515"/>
                  <a:pt x="2852" y="515"/>
                </a:cubicBezTo>
                <a:cubicBezTo>
                  <a:pt x="2852" y="536"/>
                  <a:pt x="2852" y="536"/>
                  <a:pt x="2852" y="536"/>
                </a:cubicBezTo>
                <a:cubicBezTo>
                  <a:pt x="2793" y="536"/>
                  <a:pt x="2793" y="536"/>
                  <a:pt x="2793" y="536"/>
                </a:cubicBezTo>
                <a:cubicBezTo>
                  <a:pt x="2793" y="654"/>
                  <a:pt x="2793" y="654"/>
                  <a:pt x="2793" y="654"/>
                </a:cubicBezTo>
                <a:cubicBezTo>
                  <a:pt x="2772" y="654"/>
                  <a:pt x="2772" y="654"/>
                  <a:pt x="2772" y="654"/>
                </a:cubicBezTo>
                <a:cubicBezTo>
                  <a:pt x="2772" y="536"/>
                  <a:pt x="2772" y="536"/>
                  <a:pt x="2772" y="536"/>
                </a:cubicBezTo>
                <a:cubicBezTo>
                  <a:pt x="2713" y="536"/>
                  <a:pt x="2713" y="536"/>
                  <a:pt x="2713" y="536"/>
                </a:cubicBezTo>
                <a:lnTo>
                  <a:pt x="2713" y="515"/>
                </a:lnTo>
                <a:close/>
                <a:moveTo>
                  <a:pt x="2991" y="515"/>
                </a:moveTo>
                <a:cubicBezTo>
                  <a:pt x="3016" y="515"/>
                  <a:pt x="3016" y="515"/>
                  <a:pt x="3016" y="515"/>
                </a:cubicBezTo>
                <a:cubicBezTo>
                  <a:pt x="2952" y="602"/>
                  <a:pt x="2952" y="602"/>
                  <a:pt x="2952" y="602"/>
                </a:cubicBezTo>
                <a:cubicBezTo>
                  <a:pt x="2952" y="654"/>
                  <a:pt x="2952" y="654"/>
                  <a:pt x="2952" y="654"/>
                </a:cubicBezTo>
                <a:cubicBezTo>
                  <a:pt x="2931" y="654"/>
                  <a:pt x="2931" y="654"/>
                  <a:pt x="2931" y="654"/>
                </a:cubicBezTo>
                <a:cubicBezTo>
                  <a:pt x="2931" y="602"/>
                  <a:pt x="2931" y="602"/>
                  <a:pt x="2931" y="602"/>
                </a:cubicBezTo>
                <a:cubicBezTo>
                  <a:pt x="2867" y="515"/>
                  <a:pt x="2867" y="515"/>
                  <a:pt x="2867" y="515"/>
                </a:cubicBezTo>
                <a:cubicBezTo>
                  <a:pt x="2891" y="515"/>
                  <a:pt x="2891" y="515"/>
                  <a:pt x="2891" y="515"/>
                </a:cubicBezTo>
                <a:cubicBezTo>
                  <a:pt x="2941" y="578"/>
                  <a:pt x="2941" y="578"/>
                  <a:pt x="2941" y="578"/>
                </a:cubicBezTo>
                <a:lnTo>
                  <a:pt x="2991" y="515"/>
                </a:lnTo>
                <a:close/>
                <a:moveTo>
                  <a:pt x="3602" y="515"/>
                </a:moveTo>
                <a:cubicBezTo>
                  <a:pt x="3729" y="515"/>
                  <a:pt x="3729" y="515"/>
                  <a:pt x="3729" y="515"/>
                </a:cubicBezTo>
                <a:cubicBezTo>
                  <a:pt x="3729" y="536"/>
                  <a:pt x="3729" y="536"/>
                  <a:pt x="3729" y="536"/>
                </a:cubicBezTo>
                <a:cubicBezTo>
                  <a:pt x="3623" y="536"/>
                  <a:pt x="3623" y="536"/>
                  <a:pt x="3623" y="536"/>
                </a:cubicBezTo>
                <a:cubicBezTo>
                  <a:pt x="3623" y="574"/>
                  <a:pt x="3623" y="574"/>
                  <a:pt x="3623" y="574"/>
                </a:cubicBezTo>
                <a:cubicBezTo>
                  <a:pt x="3708" y="574"/>
                  <a:pt x="3708" y="574"/>
                  <a:pt x="3708" y="574"/>
                </a:cubicBezTo>
                <a:cubicBezTo>
                  <a:pt x="3708" y="595"/>
                  <a:pt x="3708" y="595"/>
                  <a:pt x="3708" y="595"/>
                </a:cubicBezTo>
                <a:cubicBezTo>
                  <a:pt x="3623" y="595"/>
                  <a:pt x="3623" y="595"/>
                  <a:pt x="3623" y="595"/>
                </a:cubicBezTo>
                <a:cubicBezTo>
                  <a:pt x="3623" y="633"/>
                  <a:pt x="3623" y="633"/>
                  <a:pt x="3623" y="633"/>
                </a:cubicBezTo>
                <a:cubicBezTo>
                  <a:pt x="3729" y="633"/>
                  <a:pt x="3729" y="633"/>
                  <a:pt x="3729" y="633"/>
                </a:cubicBezTo>
                <a:cubicBezTo>
                  <a:pt x="3729" y="654"/>
                  <a:pt x="3729" y="654"/>
                  <a:pt x="3729" y="654"/>
                </a:cubicBezTo>
                <a:cubicBezTo>
                  <a:pt x="3602" y="654"/>
                  <a:pt x="3602" y="654"/>
                  <a:pt x="3602" y="654"/>
                </a:cubicBezTo>
                <a:lnTo>
                  <a:pt x="3602" y="515"/>
                </a:lnTo>
                <a:close/>
                <a:moveTo>
                  <a:pt x="3910" y="540"/>
                </a:moveTo>
                <a:cubicBezTo>
                  <a:pt x="3910" y="548"/>
                  <a:pt x="3910" y="548"/>
                  <a:pt x="3910" y="548"/>
                </a:cubicBezTo>
                <a:cubicBezTo>
                  <a:pt x="3890" y="548"/>
                  <a:pt x="3890" y="548"/>
                  <a:pt x="3890" y="548"/>
                </a:cubicBezTo>
                <a:cubicBezTo>
                  <a:pt x="3890" y="540"/>
                  <a:pt x="3890" y="540"/>
                  <a:pt x="3890" y="540"/>
                </a:cubicBezTo>
                <a:cubicBezTo>
                  <a:pt x="3890" y="537"/>
                  <a:pt x="3888" y="536"/>
                  <a:pt x="3885" y="536"/>
                </a:cubicBezTo>
                <a:cubicBezTo>
                  <a:pt x="3797" y="536"/>
                  <a:pt x="3797" y="536"/>
                  <a:pt x="3797" y="536"/>
                </a:cubicBezTo>
                <a:cubicBezTo>
                  <a:pt x="3794" y="536"/>
                  <a:pt x="3792" y="537"/>
                  <a:pt x="3792" y="540"/>
                </a:cubicBezTo>
                <a:cubicBezTo>
                  <a:pt x="3792" y="569"/>
                  <a:pt x="3792" y="569"/>
                  <a:pt x="3792" y="569"/>
                </a:cubicBezTo>
                <a:cubicBezTo>
                  <a:pt x="3792" y="572"/>
                  <a:pt x="3794" y="574"/>
                  <a:pt x="3797" y="574"/>
                </a:cubicBezTo>
                <a:cubicBezTo>
                  <a:pt x="3885" y="574"/>
                  <a:pt x="3885" y="574"/>
                  <a:pt x="3885" y="574"/>
                </a:cubicBezTo>
                <a:cubicBezTo>
                  <a:pt x="3899" y="574"/>
                  <a:pt x="3910" y="585"/>
                  <a:pt x="3910" y="599"/>
                </a:cubicBezTo>
                <a:cubicBezTo>
                  <a:pt x="3910" y="629"/>
                  <a:pt x="3910" y="629"/>
                  <a:pt x="3910" y="629"/>
                </a:cubicBezTo>
                <a:cubicBezTo>
                  <a:pt x="3910" y="642"/>
                  <a:pt x="3899" y="654"/>
                  <a:pt x="3885" y="654"/>
                </a:cubicBezTo>
                <a:cubicBezTo>
                  <a:pt x="3797" y="654"/>
                  <a:pt x="3797" y="654"/>
                  <a:pt x="3797" y="654"/>
                </a:cubicBezTo>
                <a:cubicBezTo>
                  <a:pt x="3783" y="654"/>
                  <a:pt x="3771" y="642"/>
                  <a:pt x="3771" y="629"/>
                </a:cubicBezTo>
                <a:cubicBezTo>
                  <a:pt x="3771" y="620"/>
                  <a:pt x="3771" y="620"/>
                  <a:pt x="3771" y="620"/>
                </a:cubicBezTo>
                <a:cubicBezTo>
                  <a:pt x="3792" y="620"/>
                  <a:pt x="3792" y="620"/>
                  <a:pt x="3792" y="620"/>
                </a:cubicBezTo>
                <a:cubicBezTo>
                  <a:pt x="3792" y="629"/>
                  <a:pt x="3792" y="629"/>
                  <a:pt x="3792" y="629"/>
                </a:cubicBezTo>
                <a:cubicBezTo>
                  <a:pt x="3792" y="631"/>
                  <a:pt x="3794" y="633"/>
                  <a:pt x="3797" y="633"/>
                </a:cubicBezTo>
                <a:cubicBezTo>
                  <a:pt x="3885" y="633"/>
                  <a:pt x="3885" y="633"/>
                  <a:pt x="3885" y="633"/>
                </a:cubicBezTo>
                <a:cubicBezTo>
                  <a:pt x="3888" y="633"/>
                  <a:pt x="3890" y="631"/>
                  <a:pt x="3890" y="629"/>
                </a:cubicBezTo>
                <a:cubicBezTo>
                  <a:pt x="3890" y="599"/>
                  <a:pt x="3890" y="599"/>
                  <a:pt x="3890" y="599"/>
                </a:cubicBezTo>
                <a:cubicBezTo>
                  <a:pt x="3890" y="597"/>
                  <a:pt x="3888" y="595"/>
                  <a:pt x="3885" y="595"/>
                </a:cubicBezTo>
                <a:cubicBezTo>
                  <a:pt x="3797" y="595"/>
                  <a:pt x="3797" y="595"/>
                  <a:pt x="3797" y="595"/>
                </a:cubicBezTo>
                <a:cubicBezTo>
                  <a:pt x="3783" y="595"/>
                  <a:pt x="3771" y="583"/>
                  <a:pt x="3771" y="569"/>
                </a:cubicBezTo>
                <a:cubicBezTo>
                  <a:pt x="3771" y="540"/>
                  <a:pt x="3771" y="540"/>
                  <a:pt x="3771" y="540"/>
                </a:cubicBezTo>
                <a:cubicBezTo>
                  <a:pt x="3771" y="526"/>
                  <a:pt x="3783" y="515"/>
                  <a:pt x="3797" y="515"/>
                </a:cubicBezTo>
                <a:cubicBezTo>
                  <a:pt x="3885" y="515"/>
                  <a:pt x="3885" y="515"/>
                  <a:pt x="3885" y="515"/>
                </a:cubicBezTo>
                <a:cubicBezTo>
                  <a:pt x="3899" y="515"/>
                  <a:pt x="3910" y="526"/>
                  <a:pt x="3910" y="540"/>
                </a:cubicBezTo>
                <a:close/>
                <a:moveTo>
                  <a:pt x="3962" y="515"/>
                </a:moveTo>
                <a:cubicBezTo>
                  <a:pt x="4089" y="515"/>
                  <a:pt x="4089" y="515"/>
                  <a:pt x="4089" y="515"/>
                </a:cubicBezTo>
                <a:cubicBezTo>
                  <a:pt x="4089" y="536"/>
                  <a:pt x="4089" y="536"/>
                  <a:pt x="4089" y="536"/>
                </a:cubicBezTo>
                <a:cubicBezTo>
                  <a:pt x="3982" y="536"/>
                  <a:pt x="3982" y="536"/>
                  <a:pt x="3982" y="536"/>
                </a:cubicBezTo>
                <a:cubicBezTo>
                  <a:pt x="3982" y="574"/>
                  <a:pt x="3982" y="574"/>
                  <a:pt x="3982" y="574"/>
                </a:cubicBezTo>
                <a:cubicBezTo>
                  <a:pt x="4068" y="574"/>
                  <a:pt x="4068" y="574"/>
                  <a:pt x="4068" y="574"/>
                </a:cubicBezTo>
                <a:cubicBezTo>
                  <a:pt x="4068" y="595"/>
                  <a:pt x="4068" y="595"/>
                  <a:pt x="4068" y="595"/>
                </a:cubicBezTo>
                <a:cubicBezTo>
                  <a:pt x="3982" y="595"/>
                  <a:pt x="3982" y="595"/>
                  <a:pt x="3982" y="595"/>
                </a:cubicBezTo>
                <a:cubicBezTo>
                  <a:pt x="3982" y="633"/>
                  <a:pt x="3982" y="633"/>
                  <a:pt x="3982" y="633"/>
                </a:cubicBezTo>
                <a:cubicBezTo>
                  <a:pt x="4089" y="633"/>
                  <a:pt x="4089" y="633"/>
                  <a:pt x="4089" y="633"/>
                </a:cubicBezTo>
                <a:cubicBezTo>
                  <a:pt x="4089" y="654"/>
                  <a:pt x="4089" y="654"/>
                  <a:pt x="4089" y="654"/>
                </a:cubicBezTo>
                <a:cubicBezTo>
                  <a:pt x="3962" y="654"/>
                  <a:pt x="3962" y="654"/>
                  <a:pt x="3962" y="654"/>
                </a:cubicBezTo>
                <a:lnTo>
                  <a:pt x="3962" y="515"/>
                </a:lnTo>
                <a:close/>
                <a:moveTo>
                  <a:pt x="4222" y="515"/>
                </a:moveTo>
                <a:cubicBezTo>
                  <a:pt x="4182" y="515"/>
                  <a:pt x="4182" y="515"/>
                  <a:pt x="4182" y="515"/>
                </a:cubicBezTo>
                <a:cubicBezTo>
                  <a:pt x="4168" y="515"/>
                  <a:pt x="4162" y="524"/>
                  <a:pt x="4157" y="540"/>
                </a:cubicBezTo>
                <a:cubicBezTo>
                  <a:pt x="4115" y="654"/>
                  <a:pt x="4115" y="654"/>
                  <a:pt x="4115" y="654"/>
                </a:cubicBezTo>
                <a:cubicBezTo>
                  <a:pt x="4136" y="654"/>
                  <a:pt x="4136" y="654"/>
                  <a:pt x="4136" y="654"/>
                </a:cubicBezTo>
                <a:cubicBezTo>
                  <a:pt x="4153" y="605"/>
                  <a:pt x="4153" y="605"/>
                  <a:pt x="4153" y="605"/>
                </a:cubicBezTo>
                <a:cubicBezTo>
                  <a:pt x="4250" y="605"/>
                  <a:pt x="4250" y="605"/>
                  <a:pt x="4250" y="605"/>
                </a:cubicBezTo>
                <a:cubicBezTo>
                  <a:pt x="4268" y="654"/>
                  <a:pt x="4268" y="654"/>
                  <a:pt x="4268" y="654"/>
                </a:cubicBezTo>
                <a:cubicBezTo>
                  <a:pt x="4290" y="654"/>
                  <a:pt x="4290" y="654"/>
                  <a:pt x="4290" y="654"/>
                </a:cubicBezTo>
                <a:cubicBezTo>
                  <a:pt x="4250" y="540"/>
                  <a:pt x="4250" y="540"/>
                  <a:pt x="4250" y="540"/>
                </a:cubicBezTo>
                <a:cubicBezTo>
                  <a:pt x="4244" y="525"/>
                  <a:pt x="4236" y="515"/>
                  <a:pt x="4222" y="515"/>
                </a:cubicBezTo>
                <a:close/>
                <a:moveTo>
                  <a:pt x="4161" y="584"/>
                </a:moveTo>
                <a:cubicBezTo>
                  <a:pt x="4178" y="540"/>
                  <a:pt x="4178" y="540"/>
                  <a:pt x="4178" y="540"/>
                </a:cubicBezTo>
                <a:cubicBezTo>
                  <a:pt x="4179" y="537"/>
                  <a:pt x="4179" y="536"/>
                  <a:pt x="4182" y="536"/>
                </a:cubicBezTo>
                <a:cubicBezTo>
                  <a:pt x="4222" y="536"/>
                  <a:pt x="4222" y="536"/>
                  <a:pt x="4222" y="536"/>
                </a:cubicBezTo>
                <a:cubicBezTo>
                  <a:pt x="4225" y="536"/>
                  <a:pt x="4225" y="537"/>
                  <a:pt x="4227" y="540"/>
                </a:cubicBezTo>
                <a:cubicBezTo>
                  <a:pt x="4244" y="584"/>
                  <a:pt x="4244" y="584"/>
                  <a:pt x="4244" y="584"/>
                </a:cubicBezTo>
                <a:lnTo>
                  <a:pt x="4161" y="584"/>
                </a:lnTo>
                <a:close/>
                <a:moveTo>
                  <a:pt x="4531" y="515"/>
                </a:moveTo>
                <a:cubicBezTo>
                  <a:pt x="4645" y="515"/>
                  <a:pt x="4645" y="515"/>
                  <a:pt x="4645" y="515"/>
                </a:cubicBezTo>
                <a:cubicBezTo>
                  <a:pt x="4645" y="536"/>
                  <a:pt x="4645" y="536"/>
                  <a:pt x="4645" y="536"/>
                </a:cubicBezTo>
                <a:cubicBezTo>
                  <a:pt x="4531" y="536"/>
                  <a:pt x="4531" y="536"/>
                  <a:pt x="4531" y="536"/>
                </a:cubicBezTo>
                <a:cubicBezTo>
                  <a:pt x="4529" y="536"/>
                  <a:pt x="4527" y="537"/>
                  <a:pt x="4527" y="540"/>
                </a:cubicBezTo>
                <a:cubicBezTo>
                  <a:pt x="4527" y="629"/>
                  <a:pt x="4527" y="629"/>
                  <a:pt x="4527" y="629"/>
                </a:cubicBezTo>
                <a:cubicBezTo>
                  <a:pt x="4527" y="631"/>
                  <a:pt x="4529" y="633"/>
                  <a:pt x="4531" y="633"/>
                </a:cubicBezTo>
                <a:cubicBezTo>
                  <a:pt x="4645" y="633"/>
                  <a:pt x="4645" y="633"/>
                  <a:pt x="4645" y="633"/>
                </a:cubicBezTo>
                <a:cubicBezTo>
                  <a:pt x="4645" y="654"/>
                  <a:pt x="4645" y="654"/>
                  <a:pt x="4645" y="654"/>
                </a:cubicBezTo>
                <a:cubicBezTo>
                  <a:pt x="4531" y="654"/>
                  <a:pt x="4531" y="654"/>
                  <a:pt x="4531" y="654"/>
                </a:cubicBezTo>
                <a:cubicBezTo>
                  <a:pt x="4517" y="654"/>
                  <a:pt x="4506" y="642"/>
                  <a:pt x="4506" y="629"/>
                </a:cubicBezTo>
                <a:cubicBezTo>
                  <a:pt x="4506" y="540"/>
                  <a:pt x="4506" y="540"/>
                  <a:pt x="4506" y="540"/>
                </a:cubicBezTo>
                <a:cubicBezTo>
                  <a:pt x="4506" y="526"/>
                  <a:pt x="4517" y="515"/>
                  <a:pt x="4531" y="515"/>
                </a:cubicBezTo>
                <a:close/>
                <a:moveTo>
                  <a:pt x="4828" y="515"/>
                </a:moveTo>
                <a:cubicBezTo>
                  <a:pt x="4828" y="654"/>
                  <a:pt x="4828" y="654"/>
                  <a:pt x="4828" y="654"/>
                </a:cubicBezTo>
                <a:cubicBezTo>
                  <a:pt x="4807" y="654"/>
                  <a:pt x="4807" y="654"/>
                  <a:pt x="4807" y="654"/>
                </a:cubicBezTo>
                <a:cubicBezTo>
                  <a:pt x="4807" y="595"/>
                  <a:pt x="4807" y="595"/>
                  <a:pt x="4807" y="595"/>
                </a:cubicBezTo>
                <a:cubicBezTo>
                  <a:pt x="4706" y="595"/>
                  <a:pt x="4706" y="595"/>
                  <a:pt x="4706" y="595"/>
                </a:cubicBezTo>
                <a:cubicBezTo>
                  <a:pt x="4706" y="654"/>
                  <a:pt x="4706" y="654"/>
                  <a:pt x="4706" y="654"/>
                </a:cubicBezTo>
                <a:cubicBezTo>
                  <a:pt x="4686" y="654"/>
                  <a:pt x="4686" y="654"/>
                  <a:pt x="4686" y="654"/>
                </a:cubicBezTo>
                <a:cubicBezTo>
                  <a:pt x="4686" y="515"/>
                  <a:pt x="4686" y="515"/>
                  <a:pt x="4686" y="515"/>
                </a:cubicBezTo>
                <a:cubicBezTo>
                  <a:pt x="4706" y="515"/>
                  <a:pt x="4706" y="515"/>
                  <a:pt x="4706" y="515"/>
                </a:cubicBezTo>
                <a:cubicBezTo>
                  <a:pt x="4706" y="574"/>
                  <a:pt x="4706" y="574"/>
                  <a:pt x="4706" y="574"/>
                </a:cubicBezTo>
                <a:cubicBezTo>
                  <a:pt x="4807" y="574"/>
                  <a:pt x="4807" y="574"/>
                  <a:pt x="4807" y="574"/>
                </a:cubicBezTo>
                <a:cubicBezTo>
                  <a:pt x="4807" y="515"/>
                  <a:pt x="4807" y="515"/>
                  <a:pt x="4807" y="515"/>
                </a:cubicBezTo>
                <a:lnTo>
                  <a:pt x="4828" y="515"/>
                </a:lnTo>
                <a:close/>
                <a:moveTo>
                  <a:pt x="3260" y="578"/>
                </a:moveTo>
                <a:cubicBezTo>
                  <a:pt x="3240" y="578"/>
                  <a:pt x="3240" y="578"/>
                  <a:pt x="3240" y="578"/>
                </a:cubicBezTo>
                <a:cubicBezTo>
                  <a:pt x="3240" y="605"/>
                  <a:pt x="3240" y="605"/>
                  <a:pt x="3240" y="605"/>
                </a:cubicBezTo>
                <a:cubicBezTo>
                  <a:pt x="3240" y="605"/>
                  <a:pt x="3164" y="557"/>
                  <a:pt x="3163" y="557"/>
                </a:cubicBezTo>
                <a:cubicBezTo>
                  <a:pt x="3163" y="556"/>
                  <a:pt x="3163" y="556"/>
                  <a:pt x="3163" y="556"/>
                </a:cubicBezTo>
                <a:cubicBezTo>
                  <a:pt x="3161" y="556"/>
                  <a:pt x="3160" y="554"/>
                  <a:pt x="3160" y="553"/>
                </a:cubicBezTo>
                <a:cubicBezTo>
                  <a:pt x="3160" y="540"/>
                  <a:pt x="3160" y="540"/>
                  <a:pt x="3160" y="540"/>
                </a:cubicBezTo>
                <a:cubicBezTo>
                  <a:pt x="3160" y="538"/>
                  <a:pt x="3162" y="536"/>
                  <a:pt x="3165" y="536"/>
                </a:cubicBezTo>
                <a:cubicBezTo>
                  <a:pt x="3216" y="536"/>
                  <a:pt x="3216" y="536"/>
                  <a:pt x="3216" y="536"/>
                </a:cubicBezTo>
                <a:cubicBezTo>
                  <a:pt x="3218" y="536"/>
                  <a:pt x="3220" y="538"/>
                  <a:pt x="3220" y="540"/>
                </a:cubicBezTo>
                <a:cubicBezTo>
                  <a:pt x="3220" y="549"/>
                  <a:pt x="3220" y="549"/>
                  <a:pt x="3220" y="549"/>
                </a:cubicBezTo>
                <a:cubicBezTo>
                  <a:pt x="3241" y="549"/>
                  <a:pt x="3241" y="549"/>
                  <a:pt x="3241" y="549"/>
                </a:cubicBezTo>
                <a:cubicBezTo>
                  <a:pt x="3241" y="536"/>
                  <a:pt x="3241" y="536"/>
                  <a:pt x="3241" y="536"/>
                </a:cubicBezTo>
                <a:cubicBezTo>
                  <a:pt x="3239" y="524"/>
                  <a:pt x="3228" y="515"/>
                  <a:pt x="3216" y="515"/>
                </a:cubicBezTo>
                <a:cubicBezTo>
                  <a:pt x="3165" y="515"/>
                  <a:pt x="3165" y="515"/>
                  <a:pt x="3165" y="515"/>
                </a:cubicBezTo>
                <a:cubicBezTo>
                  <a:pt x="3151" y="515"/>
                  <a:pt x="3140" y="526"/>
                  <a:pt x="3140" y="540"/>
                </a:cubicBezTo>
                <a:cubicBezTo>
                  <a:pt x="3140" y="555"/>
                  <a:pt x="3140" y="555"/>
                  <a:pt x="3140" y="555"/>
                </a:cubicBezTo>
                <a:cubicBezTo>
                  <a:pt x="3140" y="563"/>
                  <a:pt x="3144" y="565"/>
                  <a:pt x="3150" y="569"/>
                </a:cubicBezTo>
                <a:cubicBezTo>
                  <a:pt x="3147" y="569"/>
                  <a:pt x="3147" y="569"/>
                  <a:pt x="3147" y="569"/>
                </a:cubicBezTo>
                <a:cubicBezTo>
                  <a:pt x="3133" y="569"/>
                  <a:pt x="3122" y="573"/>
                  <a:pt x="3122" y="587"/>
                </a:cubicBezTo>
                <a:cubicBezTo>
                  <a:pt x="3122" y="629"/>
                  <a:pt x="3122" y="629"/>
                  <a:pt x="3122" y="629"/>
                </a:cubicBezTo>
                <a:cubicBezTo>
                  <a:pt x="3122" y="643"/>
                  <a:pt x="3133" y="654"/>
                  <a:pt x="3147" y="654"/>
                </a:cubicBezTo>
                <a:cubicBezTo>
                  <a:pt x="3235" y="654"/>
                  <a:pt x="3235" y="654"/>
                  <a:pt x="3235" y="654"/>
                </a:cubicBezTo>
                <a:cubicBezTo>
                  <a:pt x="3246" y="654"/>
                  <a:pt x="3255" y="647"/>
                  <a:pt x="3259" y="637"/>
                </a:cubicBezTo>
                <a:cubicBezTo>
                  <a:pt x="3259" y="637"/>
                  <a:pt x="3259" y="637"/>
                  <a:pt x="3259" y="637"/>
                </a:cubicBezTo>
                <a:cubicBezTo>
                  <a:pt x="3285" y="654"/>
                  <a:pt x="3285" y="654"/>
                  <a:pt x="3285" y="654"/>
                </a:cubicBezTo>
                <a:cubicBezTo>
                  <a:pt x="3285" y="633"/>
                  <a:pt x="3285" y="633"/>
                  <a:pt x="3285" y="633"/>
                </a:cubicBezTo>
                <a:cubicBezTo>
                  <a:pt x="3260" y="618"/>
                  <a:pt x="3260" y="618"/>
                  <a:pt x="3260" y="618"/>
                </a:cubicBezTo>
                <a:lnTo>
                  <a:pt x="3260" y="578"/>
                </a:lnTo>
                <a:close/>
                <a:moveTo>
                  <a:pt x="3240" y="629"/>
                </a:moveTo>
                <a:cubicBezTo>
                  <a:pt x="3240" y="631"/>
                  <a:pt x="3238" y="633"/>
                  <a:pt x="3235" y="633"/>
                </a:cubicBezTo>
                <a:cubicBezTo>
                  <a:pt x="3147" y="633"/>
                  <a:pt x="3147" y="633"/>
                  <a:pt x="3147" y="633"/>
                </a:cubicBezTo>
                <a:cubicBezTo>
                  <a:pt x="3144" y="633"/>
                  <a:pt x="3142" y="631"/>
                  <a:pt x="3142" y="629"/>
                </a:cubicBezTo>
                <a:cubicBezTo>
                  <a:pt x="3142" y="587"/>
                  <a:pt x="3142" y="587"/>
                  <a:pt x="3142" y="587"/>
                </a:cubicBezTo>
                <a:cubicBezTo>
                  <a:pt x="3142" y="587"/>
                  <a:pt x="3142" y="586"/>
                  <a:pt x="3143" y="586"/>
                </a:cubicBezTo>
                <a:cubicBezTo>
                  <a:pt x="3143" y="584"/>
                  <a:pt x="3145" y="583"/>
                  <a:pt x="3148" y="583"/>
                </a:cubicBezTo>
                <a:cubicBezTo>
                  <a:pt x="3158" y="583"/>
                  <a:pt x="3158" y="583"/>
                  <a:pt x="3158" y="583"/>
                </a:cubicBezTo>
                <a:cubicBezTo>
                  <a:pt x="3173" y="583"/>
                  <a:pt x="3173" y="583"/>
                  <a:pt x="3173" y="583"/>
                </a:cubicBezTo>
                <a:cubicBezTo>
                  <a:pt x="3240" y="625"/>
                  <a:pt x="3240" y="625"/>
                  <a:pt x="3240" y="625"/>
                </a:cubicBezTo>
                <a:lnTo>
                  <a:pt x="3240" y="629"/>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 name="Frame 4">
            <a:extLst>
              <a:ext uri="{FF2B5EF4-FFF2-40B4-BE49-F238E27FC236}">
                <a16:creationId xmlns:a16="http://schemas.microsoft.com/office/drawing/2014/main" id="{860F7226-49E4-4BA5-821A-7458C35CBD53}"/>
              </a:ext>
            </a:extLst>
          </p:cNvPr>
          <p:cNvSpPr>
            <a:spLocks noSelect="1"/>
          </p:cNvSpPr>
          <p:nvPr userDrawn="1"/>
        </p:nvSpPr>
        <p:spPr bwMode="gray">
          <a:xfrm>
            <a:off x="6296025" y="6186495"/>
            <a:ext cx="1536700" cy="385763"/>
          </a:xfrm>
          <a:custGeom>
            <a:avLst/>
            <a:gdLst>
              <a:gd name="T0" fmla="*/ 1844 w 4837"/>
              <a:gd name="T1" fmla="*/ 714 h 1211"/>
              <a:gd name="T2" fmla="*/ 1960 w 4837"/>
              <a:gd name="T3" fmla="*/ 550 h 1211"/>
              <a:gd name="T4" fmla="*/ 1693 w 4837"/>
              <a:gd name="T5" fmla="*/ 578 h 1211"/>
              <a:gd name="T6" fmla="*/ 2176 w 4837"/>
              <a:gd name="T7" fmla="*/ 670 h 1211"/>
              <a:gd name="T8" fmla="*/ 3523 w 4837"/>
              <a:gd name="T9" fmla="*/ 506 h 1211"/>
              <a:gd name="T10" fmla="*/ 1633 w 4837"/>
              <a:gd name="T11" fmla="*/ 627 h 1211"/>
              <a:gd name="T12" fmla="*/ 1415 w 4837"/>
              <a:gd name="T13" fmla="*/ 636 h 1211"/>
              <a:gd name="T14" fmla="*/ 4758 w 4837"/>
              <a:gd name="T15" fmla="*/ 554 h 1211"/>
              <a:gd name="T16" fmla="*/ 4711 w 4837"/>
              <a:gd name="T17" fmla="*/ 743 h 1211"/>
              <a:gd name="T18" fmla="*/ 3543 w 4837"/>
              <a:gd name="T19" fmla="*/ 545 h 1211"/>
              <a:gd name="T20" fmla="*/ 3551 w 4837"/>
              <a:gd name="T21" fmla="*/ 688 h 1211"/>
              <a:gd name="T22" fmla="*/ 3678 w 4837"/>
              <a:gd name="T23" fmla="*/ 732 h 1211"/>
              <a:gd name="T24" fmla="*/ 2388 w 4837"/>
              <a:gd name="T25" fmla="*/ 586 h 1211"/>
              <a:gd name="T26" fmla="*/ 3963 w 4837"/>
              <a:gd name="T27" fmla="*/ 671 h 1211"/>
              <a:gd name="T28" fmla="*/ 4557 w 4837"/>
              <a:gd name="T29" fmla="*/ 704 h 1211"/>
              <a:gd name="T30" fmla="*/ 4485 w 4837"/>
              <a:gd name="T31" fmla="*/ 680 h 1211"/>
              <a:gd name="T32" fmla="*/ 4185 w 4837"/>
              <a:gd name="T33" fmla="*/ 604 h 1211"/>
              <a:gd name="T34" fmla="*/ 4415 w 4837"/>
              <a:gd name="T35" fmla="*/ 688 h 1211"/>
              <a:gd name="T36" fmla="*/ 4441 w 4837"/>
              <a:gd name="T37" fmla="*/ 729 h 1211"/>
              <a:gd name="T38" fmla="*/ 4026 w 4837"/>
              <a:gd name="T39" fmla="*/ 615 h 1211"/>
              <a:gd name="T40" fmla="*/ 4138 w 4837"/>
              <a:gd name="T41" fmla="*/ 609 h 1211"/>
              <a:gd name="T42" fmla="*/ 2404 w 4837"/>
              <a:gd name="T43" fmla="*/ 475 h 1211"/>
              <a:gd name="T44" fmla="*/ 2482 w 4837"/>
              <a:gd name="T45" fmla="*/ 598 h 1211"/>
              <a:gd name="T46" fmla="*/ 2739 w 4837"/>
              <a:gd name="T47" fmla="*/ 703 h 1211"/>
              <a:gd name="T48" fmla="*/ 2668 w 4837"/>
              <a:gd name="T49" fmla="*/ 680 h 1211"/>
              <a:gd name="T50" fmla="*/ 2988 w 4837"/>
              <a:gd name="T51" fmla="*/ 509 h 1211"/>
              <a:gd name="T52" fmla="*/ 3174 w 4837"/>
              <a:gd name="T53" fmla="*/ 515 h 1211"/>
              <a:gd name="T54" fmla="*/ 3298 w 4837"/>
              <a:gd name="T55" fmla="*/ 545 h 1211"/>
              <a:gd name="T56" fmla="*/ 3332 w 4837"/>
              <a:gd name="T57" fmla="*/ 715 h 1211"/>
              <a:gd name="T58" fmla="*/ 501 w 4837"/>
              <a:gd name="T59" fmla="*/ 502 h 1211"/>
              <a:gd name="T60" fmla="*/ 521 w 4837"/>
              <a:gd name="T61" fmla="*/ 521 h 1211"/>
              <a:gd name="T62" fmla="*/ 627 w 4837"/>
              <a:gd name="T63" fmla="*/ 43 h 1211"/>
              <a:gd name="T64" fmla="*/ 767 w 4837"/>
              <a:gd name="T65" fmla="*/ 83 h 1211"/>
              <a:gd name="T66" fmla="*/ 811 w 4837"/>
              <a:gd name="T67" fmla="*/ 35 h 1211"/>
              <a:gd name="T68" fmla="*/ 804 w 4837"/>
              <a:gd name="T69" fmla="*/ 467 h 1211"/>
              <a:gd name="T70" fmla="*/ 1094 w 4837"/>
              <a:gd name="T71" fmla="*/ 430 h 1211"/>
              <a:gd name="T72" fmla="*/ 1182 w 4837"/>
              <a:gd name="T73" fmla="*/ 667 h 1211"/>
              <a:gd name="T74" fmla="*/ 1210 w 4837"/>
              <a:gd name="T75" fmla="*/ 615 h 1211"/>
              <a:gd name="T76" fmla="*/ 1182 w 4837"/>
              <a:gd name="T77" fmla="*/ 787 h 1211"/>
              <a:gd name="T78" fmla="*/ 1064 w 4837"/>
              <a:gd name="T79" fmla="*/ 999 h 1211"/>
              <a:gd name="T80" fmla="*/ 766 w 4837"/>
              <a:gd name="T81" fmla="*/ 786 h 1211"/>
              <a:gd name="T82" fmla="*/ 668 w 4837"/>
              <a:gd name="T83" fmla="*/ 1207 h 1211"/>
              <a:gd name="T84" fmla="*/ 471 w 4837"/>
              <a:gd name="T85" fmla="*/ 1107 h 1211"/>
              <a:gd name="T86" fmla="*/ 385 w 4837"/>
              <a:gd name="T87" fmla="*/ 1076 h 1211"/>
              <a:gd name="T88" fmla="*/ 225 w 4837"/>
              <a:gd name="T89" fmla="*/ 1076 h 1211"/>
              <a:gd name="T90" fmla="*/ 83 w 4837"/>
              <a:gd name="T91" fmla="*/ 768 h 1211"/>
              <a:gd name="T92" fmla="*/ 19 w 4837"/>
              <a:gd name="T93" fmla="*/ 759 h 1211"/>
              <a:gd name="T94" fmla="*/ 364 w 4837"/>
              <a:gd name="T95" fmla="*/ 634 h 1211"/>
              <a:gd name="T96" fmla="*/ 522 w 4837"/>
              <a:gd name="T97" fmla="*/ 5 h 1211"/>
              <a:gd name="T98" fmla="*/ 472 w 4837"/>
              <a:gd name="T99" fmla="*/ 88 h 1211"/>
              <a:gd name="T100" fmla="*/ 845 w 4837"/>
              <a:gd name="T101" fmla="*/ 148 h 1211"/>
              <a:gd name="T102" fmla="*/ 1210 w 4837"/>
              <a:gd name="T103" fmla="*/ 595 h 1211"/>
              <a:gd name="T104" fmla="*/ 1205 w 4837"/>
              <a:gd name="T105" fmla="*/ 512 h 1211"/>
              <a:gd name="T106" fmla="*/ 357 w 4837"/>
              <a:gd name="T107" fmla="*/ 132 h 1211"/>
              <a:gd name="T108" fmla="*/ 233 w 4837"/>
              <a:gd name="T109" fmla="*/ 242 h 1211"/>
              <a:gd name="T110" fmla="*/ 137 w 4837"/>
              <a:gd name="T111" fmla="*/ 380 h 1211"/>
              <a:gd name="T112" fmla="*/ 54 w 4837"/>
              <a:gd name="T113" fmla="*/ 396 h 1211"/>
              <a:gd name="T114" fmla="*/ 91 w 4837"/>
              <a:gd name="T115" fmla="*/ 527 h 1211"/>
              <a:gd name="T116" fmla="*/ 19 w 4837"/>
              <a:gd name="T117" fmla="*/ 536 h 1211"/>
              <a:gd name="T118" fmla="*/ 406 w 4837"/>
              <a:gd name="T119" fmla="*/ 743 h 1211"/>
              <a:gd name="T120" fmla="*/ 736 w 4837"/>
              <a:gd name="T121" fmla="*/ 1161 h 1211"/>
              <a:gd name="T122" fmla="*/ 663 w 4837"/>
              <a:gd name="T123" fmla="*/ 840 h 1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837" h="1211">
                <a:moveTo>
                  <a:pt x="1969" y="551"/>
                </a:moveTo>
                <a:cubicBezTo>
                  <a:pt x="2002" y="564"/>
                  <a:pt x="2002" y="564"/>
                  <a:pt x="2002" y="564"/>
                </a:cubicBezTo>
                <a:cubicBezTo>
                  <a:pt x="1997" y="582"/>
                  <a:pt x="1990" y="597"/>
                  <a:pt x="1982" y="609"/>
                </a:cubicBezTo>
                <a:cubicBezTo>
                  <a:pt x="1969" y="603"/>
                  <a:pt x="1953" y="598"/>
                  <a:pt x="1947" y="598"/>
                </a:cubicBezTo>
                <a:cubicBezTo>
                  <a:pt x="1939" y="598"/>
                  <a:pt x="1932" y="604"/>
                  <a:pt x="1923" y="617"/>
                </a:cubicBezTo>
                <a:cubicBezTo>
                  <a:pt x="1923" y="686"/>
                  <a:pt x="1923" y="686"/>
                  <a:pt x="1923" y="686"/>
                </a:cubicBezTo>
                <a:cubicBezTo>
                  <a:pt x="1923" y="706"/>
                  <a:pt x="1929" y="714"/>
                  <a:pt x="1951" y="714"/>
                </a:cubicBezTo>
                <a:cubicBezTo>
                  <a:pt x="1962" y="714"/>
                  <a:pt x="1962" y="714"/>
                  <a:pt x="1962" y="714"/>
                </a:cubicBezTo>
                <a:cubicBezTo>
                  <a:pt x="1962" y="727"/>
                  <a:pt x="1962" y="727"/>
                  <a:pt x="1962" y="727"/>
                </a:cubicBezTo>
                <a:cubicBezTo>
                  <a:pt x="1844" y="727"/>
                  <a:pt x="1844" y="727"/>
                  <a:pt x="1844" y="727"/>
                </a:cubicBezTo>
                <a:cubicBezTo>
                  <a:pt x="1844" y="714"/>
                  <a:pt x="1844" y="714"/>
                  <a:pt x="1844" y="714"/>
                </a:cubicBezTo>
                <a:cubicBezTo>
                  <a:pt x="1847" y="714"/>
                  <a:pt x="1847" y="714"/>
                  <a:pt x="1847" y="714"/>
                </a:cubicBezTo>
                <a:cubicBezTo>
                  <a:pt x="1865" y="714"/>
                  <a:pt x="1871" y="706"/>
                  <a:pt x="1871" y="684"/>
                </a:cubicBezTo>
                <a:cubicBezTo>
                  <a:pt x="1871" y="615"/>
                  <a:pt x="1871" y="615"/>
                  <a:pt x="1871" y="615"/>
                </a:cubicBezTo>
                <a:cubicBezTo>
                  <a:pt x="1871" y="596"/>
                  <a:pt x="1868" y="592"/>
                  <a:pt x="1856" y="587"/>
                </a:cubicBezTo>
                <a:cubicBezTo>
                  <a:pt x="1844" y="582"/>
                  <a:pt x="1844" y="582"/>
                  <a:pt x="1844" y="582"/>
                </a:cubicBezTo>
                <a:cubicBezTo>
                  <a:pt x="1844" y="572"/>
                  <a:pt x="1844" y="572"/>
                  <a:pt x="1844" y="572"/>
                </a:cubicBezTo>
                <a:cubicBezTo>
                  <a:pt x="1914" y="546"/>
                  <a:pt x="1914" y="546"/>
                  <a:pt x="1914" y="546"/>
                </a:cubicBezTo>
                <a:cubicBezTo>
                  <a:pt x="1923" y="546"/>
                  <a:pt x="1923" y="546"/>
                  <a:pt x="1923" y="546"/>
                </a:cubicBezTo>
                <a:cubicBezTo>
                  <a:pt x="1923" y="593"/>
                  <a:pt x="1923" y="593"/>
                  <a:pt x="1923" y="593"/>
                </a:cubicBezTo>
                <a:cubicBezTo>
                  <a:pt x="1923" y="593"/>
                  <a:pt x="1923" y="593"/>
                  <a:pt x="1923" y="593"/>
                </a:cubicBezTo>
                <a:cubicBezTo>
                  <a:pt x="1939" y="562"/>
                  <a:pt x="1946" y="550"/>
                  <a:pt x="1960" y="550"/>
                </a:cubicBezTo>
                <a:cubicBezTo>
                  <a:pt x="1963" y="550"/>
                  <a:pt x="1967" y="551"/>
                  <a:pt x="1969" y="551"/>
                </a:cubicBezTo>
                <a:close/>
                <a:moveTo>
                  <a:pt x="1787" y="703"/>
                </a:moveTo>
                <a:cubicBezTo>
                  <a:pt x="1775" y="703"/>
                  <a:pt x="1767" y="696"/>
                  <a:pt x="1767" y="680"/>
                </a:cubicBezTo>
                <a:cubicBezTo>
                  <a:pt x="1767" y="578"/>
                  <a:pt x="1767" y="578"/>
                  <a:pt x="1767" y="578"/>
                </a:cubicBezTo>
                <a:cubicBezTo>
                  <a:pt x="1816" y="578"/>
                  <a:pt x="1816" y="578"/>
                  <a:pt x="1816" y="578"/>
                </a:cubicBezTo>
                <a:cubicBezTo>
                  <a:pt x="1823" y="555"/>
                  <a:pt x="1823" y="555"/>
                  <a:pt x="1823" y="555"/>
                </a:cubicBezTo>
                <a:cubicBezTo>
                  <a:pt x="1767" y="555"/>
                  <a:pt x="1767" y="555"/>
                  <a:pt x="1767" y="555"/>
                </a:cubicBezTo>
                <a:cubicBezTo>
                  <a:pt x="1767" y="502"/>
                  <a:pt x="1767" y="502"/>
                  <a:pt x="1767" y="502"/>
                </a:cubicBezTo>
                <a:cubicBezTo>
                  <a:pt x="1755" y="502"/>
                  <a:pt x="1755" y="502"/>
                  <a:pt x="1755" y="502"/>
                </a:cubicBezTo>
                <a:cubicBezTo>
                  <a:pt x="1748" y="526"/>
                  <a:pt x="1719" y="557"/>
                  <a:pt x="1693" y="567"/>
                </a:cubicBezTo>
                <a:cubicBezTo>
                  <a:pt x="1693" y="578"/>
                  <a:pt x="1693" y="578"/>
                  <a:pt x="1693" y="578"/>
                </a:cubicBezTo>
                <a:cubicBezTo>
                  <a:pt x="1716" y="578"/>
                  <a:pt x="1716" y="578"/>
                  <a:pt x="1716" y="578"/>
                </a:cubicBezTo>
                <a:cubicBezTo>
                  <a:pt x="1716" y="680"/>
                  <a:pt x="1716" y="680"/>
                  <a:pt x="1716" y="680"/>
                </a:cubicBezTo>
                <a:cubicBezTo>
                  <a:pt x="1716" y="716"/>
                  <a:pt x="1735" y="732"/>
                  <a:pt x="1764" y="732"/>
                </a:cubicBezTo>
                <a:cubicBezTo>
                  <a:pt x="1787" y="732"/>
                  <a:pt x="1812" y="716"/>
                  <a:pt x="1825" y="694"/>
                </a:cubicBezTo>
                <a:cubicBezTo>
                  <a:pt x="1819" y="682"/>
                  <a:pt x="1819" y="682"/>
                  <a:pt x="1819" y="682"/>
                </a:cubicBezTo>
                <a:cubicBezTo>
                  <a:pt x="1807" y="696"/>
                  <a:pt x="1797" y="703"/>
                  <a:pt x="1787" y="703"/>
                </a:cubicBezTo>
                <a:close/>
                <a:moveTo>
                  <a:pt x="2190" y="627"/>
                </a:moveTo>
                <a:cubicBezTo>
                  <a:pt x="2190" y="639"/>
                  <a:pt x="2190" y="639"/>
                  <a:pt x="2190" y="639"/>
                </a:cubicBezTo>
                <a:cubicBezTo>
                  <a:pt x="2073" y="639"/>
                  <a:pt x="2073" y="639"/>
                  <a:pt x="2073" y="639"/>
                </a:cubicBezTo>
                <a:cubicBezTo>
                  <a:pt x="2076" y="674"/>
                  <a:pt x="2100" y="701"/>
                  <a:pt x="2125" y="701"/>
                </a:cubicBezTo>
                <a:cubicBezTo>
                  <a:pt x="2140" y="701"/>
                  <a:pt x="2155" y="692"/>
                  <a:pt x="2176" y="670"/>
                </a:cubicBezTo>
                <a:cubicBezTo>
                  <a:pt x="2186" y="678"/>
                  <a:pt x="2186" y="678"/>
                  <a:pt x="2186" y="678"/>
                </a:cubicBezTo>
                <a:cubicBezTo>
                  <a:pt x="2162" y="712"/>
                  <a:pt x="2128" y="732"/>
                  <a:pt x="2095" y="732"/>
                </a:cubicBezTo>
                <a:cubicBezTo>
                  <a:pt x="2049" y="732"/>
                  <a:pt x="2018" y="696"/>
                  <a:pt x="2018" y="645"/>
                </a:cubicBezTo>
                <a:cubicBezTo>
                  <a:pt x="2018" y="590"/>
                  <a:pt x="2056" y="550"/>
                  <a:pt x="2109" y="550"/>
                </a:cubicBezTo>
                <a:cubicBezTo>
                  <a:pt x="2131" y="550"/>
                  <a:pt x="2149" y="557"/>
                  <a:pt x="2162" y="571"/>
                </a:cubicBezTo>
                <a:cubicBezTo>
                  <a:pt x="2187" y="595"/>
                  <a:pt x="2175" y="619"/>
                  <a:pt x="2190" y="627"/>
                </a:cubicBezTo>
                <a:close/>
                <a:moveTo>
                  <a:pt x="2131" y="623"/>
                </a:moveTo>
                <a:cubicBezTo>
                  <a:pt x="2131" y="590"/>
                  <a:pt x="2120" y="570"/>
                  <a:pt x="2101" y="570"/>
                </a:cubicBezTo>
                <a:cubicBezTo>
                  <a:pt x="2084" y="570"/>
                  <a:pt x="2068" y="592"/>
                  <a:pt x="2071" y="623"/>
                </a:cubicBezTo>
                <a:lnTo>
                  <a:pt x="2131" y="623"/>
                </a:lnTo>
                <a:close/>
                <a:moveTo>
                  <a:pt x="3523" y="506"/>
                </a:moveTo>
                <a:cubicBezTo>
                  <a:pt x="3540" y="506"/>
                  <a:pt x="3557" y="494"/>
                  <a:pt x="3557" y="477"/>
                </a:cubicBezTo>
                <a:cubicBezTo>
                  <a:pt x="3557" y="461"/>
                  <a:pt x="3543" y="448"/>
                  <a:pt x="3523" y="448"/>
                </a:cubicBezTo>
                <a:cubicBezTo>
                  <a:pt x="3505" y="448"/>
                  <a:pt x="3489" y="462"/>
                  <a:pt x="3489" y="477"/>
                </a:cubicBezTo>
                <a:cubicBezTo>
                  <a:pt x="3489" y="494"/>
                  <a:pt x="3503" y="506"/>
                  <a:pt x="3523" y="506"/>
                </a:cubicBezTo>
                <a:close/>
                <a:moveTo>
                  <a:pt x="1700" y="481"/>
                </a:moveTo>
                <a:cubicBezTo>
                  <a:pt x="1700" y="464"/>
                  <a:pt x="1700" y="464"/>
                  <a:pt x="1700" y="464"/>
                </a:cubicBezTo>
                <a:cubicBezTo>
                  <a:pt x="1591" y="464"/>
                  <a:pt x="1591" y="464"/>
                  <a:pt x="1591" y="464"/>
                </a:cubicBezTo>
                <a:cubicBezTo>
                  <a:pt x="1591" y="481"/>
                  <a:pt x="1591" y="481"/>
                  <a:pt x="1591" y="481"/>
                </a:cubicBezTo>
                <a:cubicBezTo>
                  <a:pt x="1598" y="481"/>
                  <a:pt x="1598" y="481"/>
                  <a:pt x="1598" y="481"/>
                </a:cubicBezTo>
                <a:cubicBezTo>
                  <a:pt x="1625" y="481"/>
                  <a:pt x="1633" y="494"/>
                  <a:pt x="1633" y="524"/>
                </a:cubicBezTo>
                <a:cubicBezTo>
                  <a:pt x="1633" y="627"/>
                  <a:pt x="1633" y="627"/>
                  <a:pt x="1633" y="627"/>
                </a:cubicBezTo>
                <a:cubicBezTo>
                  <a:pt x="1633" y="674"/>
                  <a:pt x="1606" y="705"/>
                  <a:pt x="1550" y="705"/>
                </a:cubicBezTo>
                <a:cubicBezTo>
                  <a:pt x="1512" y="705"/>
                  <a:pt x="1474" y="687"/>
                  <a:pt x="1474" y="636"/>
                </a:cubicBezTo>
                <a:cubicBezTo>
                  <a:pt x="1474" y="510"/>
                  <a:pt x="1474" y="510"/>
                  <a:pt x="1474" y="510"/>
                </a:cubicBezTo>
                <a:cubicBezTo>
                  <a:pt x="1474" y="489"/>
                  <a:pt x="1486" y="481"/>
                  <a:pt x="1504" y="481"/>
                </a:cubicBezTo>
                <a:cubicBezTo>
                  <a:pt x="1511" y="481"/>
                  <a:pt x="1511" y="481"/>
                  <a:pt x="1511" y="481"/>
                </a:cubicBezTo>
                <a:cubicBezTo>
                  <a:pt x="1511" y="464"/>
                  <a:pt x="1511" y="464"/>
                  <a:pt x="1511" y="464"/>
                </a:cubicBezTo>
                <a:cubicBezTo>
                  <a:pt x="1379" y="464"/>
                  <a:pt x="1379" y="464"/>
                  <a:pt x="1379" y="464"/>
                </a:cubicBezTo>
                <a:cubicBezTo>
                  <a:pt x="1379" y="481"/>
                  <a:pt x="1379" y="481"/>
                  <a:pt x="1379" y="481"/>
                </a:cubicBezTo>
                <a:cubicBezTo>
                  <a:pt x="1386" y="481"/>
                  <a:pt x="1386" y="481"/>
                  <a:pt x="1386" y="481"/>
                </a:cubicBezTo>
                <a:cubicBezTo>
                  <a:pt x="1409" y="481"/>
                  <a:pt x="1415" y="488"/>
                  <a:pt x="1415" y="510"/>
                </a:cubicBezTo>
                <a:cubicBezTo>
                  <a:pt x="1415" y="636"/>
                  <a:pt x="1415" y="636"/>
                  <a:pt x="1415" y="636"/>
                </a:cubicBezTo>
                <a:cubicBezTo>
                  <a:pt x="1415" y="700"/>
                  <a:pt x="1464" y="733"/>
                  <a:pt x="1540" y="733"/>
                </a:cubicBezTo>
                <a:cubicBezTo>
                  <a:pt x="1590" y="733"/>
                  <a:pt x="1658" y="716"/>
                  <a:pt x="1658" y="621"/>
                </a:cubicBezTo>
                <a:cubicBezTo>
                  <a:pt x="1658" y="516"/>
                  <a:pt x="1658" y="516"/>
                  <a:pt x="1658" y="516"/>
                </a:cubicBezTo>
                <a:cubicBezTo>
                  <a:pt x="1658" y="496"/>
                  <a:pt x="1664" y="481"/>
                  <a:pt x="1697" y="481"/>
                </a:cubicBezTo>
                <a:lnTo>
                  <a:pt x="1700" y="481"/>
                </a:lnTo>
                <a:close/>
                <a:moveTo>
                  <a:pt x="4387" y="506"/>
                </a:moveTo>
                <a:cubicBezTo>
                  <a:pt x="4404" y="506"/>
                  <a:pt x="4421" y="494"/>
                  <a:pt x="4421" y="477"/>
                </a:cubicBezTo>
                <a:cubicBezTo>
                  <a:pt x="4421" y="461"/>
                  <a:pt x="4407" y="448"/>
                  <a:pt x="4387" y="448"/>
                </a:cubicBezTo>
                <a:cubicBezTo>
                  <a:pt x="4369" y="448"/>
                  <a:pt x="4353" y="462"/>
                  <a:pt x="4353" y="477"/>
                </a:cubicBezTo>
                <a:cubicBezTo>
                  <a:pt x="4353" y="494"/>
                  <a:pt x="4367" y="506"/>
                  <a:pt x="4387" y="506"/>
                </a:cubicBezTo>
                <a:close/>
                <a:moveTo>
                  <a:pt x="4758" y="554"/>
                </a:moveTo>
                <a:cubicBezTo>
                  <a:pt x="4758" y="568"/>
                  <a:pt x="4758" y="568"/>
                  <a:pt x="4758" y="568"/>
                </a:cubicBezTo>
                <a:cubicBezTo>
                  <a:pt x="4784" y="568"/>
                  <a:pt x="4789" y="583"/>
                  <a:pt x="4780" y="601"/>
                </a:cubicBezTo>
                <a:cubicBezTo>
                  <a:pt x="4748" y="667"/>
                  <a:pt x="4748" y="667"/>
                  <a:pt x="4748" y="667"/>
                </a:cubicBezTo>
                <a:cubicBezTo>
                  <a:pt x="4712" y="594"/>
                  <a:pt x="4712" y="594"/>
                  <a:pt x="4712" y="594"/>
                </a:cubicBezTo>
                <a:cubicBezTo>
                  <a:pt x="4704" y="577"/>
                  <a:pt x="4708" y="568"/>
                  <a:pt x="4730" y="568"/>
                </a:cubicBezTo>
                <a:cubicBezTo>
                  <a:pt x="4730" y="554"/>
                  <a:pt x="4730" y="554"/>
                  <a:pt x="4730" y="554"/>
                </a:cubicBezTo>
                <a:cubicBezTo>
                  <a:pt x="4621" y="554"/>
                  <a:pt x="4621" y="554"/>
                  <a:pt x="4621" y="554"/>
                </a:cubicBezTo>
                <a:cubicBezTo>
                  <a:pt x="4621" y="568"/>
                  <a:pt x="4621" y="568"/>
                  <a:pt x="4621" y="568"/>
                </a:cubicBezTo>
                <a:cubicBezTo>
                  <a:pt x="4639" y="568"/>
                  <a:pt x="4647" y="576"/>
                  <a:pt x="4661" y="607"/>
                </a:cubicBezTo>
                <a:cubicBezTo>
                  <a:pt x="4719" y="724"/>
                  <a:pt x="4719" y="724"/>
                  <a:pt x="4719" y="724"/>
                </a:cubicBezTo>
                <a:cubicBezTo>
                  <a:pt x="4711" y="743"/>
                  <a:pt x="4711" y="743"/>
                  <a:pt x="4711" y="743"/>
                </a:cubicBezTo>
                <a:cubicBezTo>
                  <a:pt x="4688" y="793"/>
                  <a:pt x="4665" y="766"/>
                  <a:pt x="4646" y="786"/>
                </a:cubicBezTo>
                <a:cubicBezTo>
                  <a:pt x="4642" y="790"/>
                  <a:pt x="4639" y="797"/>
                  <a:pt x="4639" y="804"/>
                </a:cubicBezTo>
                <a:cubicBezTo>
                  <a:pt x="4639" y="818"/>
                  <a:pt x="4651" y="828"/>
                  <a:pt x="4666" y="828"/>
                </a:cubicBezTo>
                <a:cubicBezTo>
                  <a:pt x="4681" y="828"/>
                  <a:pt x="4694" y="818"/>
                  <a:pt x="4705" y="796"/>
                </a:cubicBezTo>
                <a:cubicBezTo>
                  <a:pt x="4801" y="602"/>
                  <a:pt x="4801" y="602"/>
                  <a:pt x="4801" y="602"/>
                </a:cubicBezTo>
                <a:cubicBezTo>
                  <a:pt x="4813" y="577"/>
                  <a:pt x="4818" y="572"/>
                  <a:pt x="4837" y="568"/>
                </a:cubicBezTo>
                <a:cubicBezTo>
                  <a:pt x="4837" y="554"/>
                  <a:pt x="4837" y="554"/>
                  <a:pt x="4837" y="554"/>
                </a:cubicBezTo>
                <a:lnTo>
                  <a:pt x="4758" y="554"/>
                </a:lnTo>
                <a:close/>
                <a:moveTo>
                  <a:pt x="3551" y="688"/>
                </a:moveTo>
                <a:cubicBezTo>
                  <a:pt x="3551" y="545"/>
                  <a:pt x="3551" y="545"/>
                  <a:pt x="3551" y="545"/>
                </a:cubicBezTo>
                <a:cubicBezTo>
                  <a:pt x="3543" y="545"/>
                  <a:pt x="3543" y="545"/>
                  <a:pt x="3543" y="545"/>
                </a:cubicBezTo>
                <a:cubicBezTo>
                  <a:pt x="3470" y="569"/>
                  <a:pt x="3470" y="569"/>
                  <a:pt x="3470" y="569"/>
                </a:cubicBezTo>
                <a:cubicBezTo>
                  <a:pt x="3470" y="580"/>
                  <a:pt x="3470" y="580"/>
                  <a:pt x="3470" y="580"/>
                </a:cubicBezTo>
                <a:cubicBezTo>
                  <a:pt x="3484" y="585"/>
                  <a:pt x="3484" y="585"/>
                  <a:pt x="3484" y="585"/>
                </a:cubicBezTo>
                <a:cubicBezTo>
                  <a:pt x="3496" y="589"/>
                  <a:pt x="3499" y="592"/>
                  <a:pt x="3499" y="603"/>
                </a:cubicBezTo>
                <a:cubicBezTo>
                  <a:pt x="3499" y="685"/>
                  <a:pt x="3499" y="685"/>
                  <a:pt x="3499" y="685"/>
                </a:cubicBezTo>
                <a:cubicBezTo>
                  <a:pt x="3499" y="707"/>
                  <a:pt x="3492" y="715"/>
                  <a:pt x="3475" y="715"/>
                </a:cubicBezTo>
                <a:cubicBezTo>
                  <a:pt x="3470" y="715"/>
                  <a:pt x="3470" y="715"/>
                  <a:pt x="3470" y="715"/>
                </a:cubicBezTo>
                <a:cubicBezTo>
                  <a:pt x="3470" y="729"/>
                  <a:pt x="3470" y="729"/>
                  <a:pt x="3470" y="729"/>
                </a:cubicBezTo>
                <a:cubicBezTo>
                  <a:pt x="3577" y="729"/>
                  <a:pt x="3577" y="729"/>
                  <a:pt x="3577" y="729"/>
                </a:cubicBezTo>
                <a:cubicBezTo>
                  <a:pt x="3577" y="715"/>
                  <a:pt x="3577" y="715"/>
                  <a:pt x="3577" y="715"/>
                </a:cubicBezTo>
                <a:cubicBezTo>
                  <a:pt x="3558" y="715"/>
                  <a:pt x="3551" y="706"/>
                  <a:pt x="3551" y="688"/>
                </a:cubicBezTo>
                <a:close/>
                <a:moveTo>
                  <a:pt x="3716" y="568"/>
                </a:moveTo>
                <a:cubicBezTo>
                  <a:pt x="3745" y="571"/>
                  <a:pt x="3751" y="580"/>
                  <a:pt x="3741" y="602"/>
                </a:cubicBezTo>
                <a:cubicBezTo>
                  <a:pt x="3707" y="677"/>
                  <a:pt x="3707" y="677"/>
                  <a:pt x="3707" y="677"/>
                </a:cubicBezTo>
                <a:cubicBezTo>
                  <a:pt x="3669" y="592"/>
                  <a:pt x="3669" y="592"/>
                  <a:pt x="3669" y="592"/>
                </a:cubicBezTo>
                <a:cubicBezTo>
                  <a:pt x="3662" y="576"/>
                  <a:pt x="3666" y="568"/>
                  <a:pt x="3675" y="568"/>
                </a:cubicBezTo>
                <a:cubicBezTo>
                  <a:pt x="3690" y="568"/>
                  <a:pt x="3690" y="568"/>
                  <a:pt x="3690" y="568"/>
                </a:cubicBezTo>
                <a:cubicBezTo>
                  <a:pt x="3690" y="554"/>
                  <a:pt x="3690" y="554"/>
                  <a:pt x="3690" y="554"/>
                </a:cubicBezTo>
                <a:cubicBezTo>
                  <a:pt x="3581" y="554"/>
                  <a:pt x="3581" y="554"/>
                  <a:pt x="3581" y="554"/>
                </a:cubicBezTo>
                <a:cubicBezTo>
                  <a:pt x="3581" y="568"/>
                  <a:pt x="3581" y="568"/>
                  <a:pt x="3581" y="568"/>
                </a:cubicBezTo>
                <a:cubicBezTo>
                  <a:pt x="3600" y="570"/>
                  <a:pt x="3606" y="577"/>
                  <a:pt x="3614" y="595"/>
                </a:cubicBezTo>
                <a:cubicBezTo>
                  <a:pt x="3678" y="732"/>
                  <a:pt x="3678" y="732"/>
                  <a:pt x="3678" y="732"/>
                </a:cubicBezTo>
                <a:cubicBezTo>
                  <a:pt x="3704" y="732"/>
                  <a:pt x="3704" y="732"/>
                  <a:pt x="3704" y="732"/>
                </a:cubicBezTo>
                <a:cubicBezTo>
                  <a:pt x="3765" y="594"/>
                  <a:pt x="3765" y="594"/>
                  <a:pt x="3765" y="594"/>
                </a:cubicBezTo>
                <a:cubicBezTo>
                  <a:pt x="3773" y="576"/>
                  <a:pt x="3778" y="570"/>
                  <a:pt x="3800" y="568"/>
                </a:cubicBezTo>
                <a:cubicBezTo>
                  <a:pt x="3800" y="554"/>
                  <a:pt x="3800" y="554"/>
                  <a:pt x="3800" y="554"/>
                </a:cubicBezTo>
                <a:cubicBezTo>
                  <a:pt x="3716" y="554"/>
                  <a:pt x="3716" y="554"/>
                  <a:pt x="3716" y="554"/>
                </a:cubicBezTo>
                <a:lnTo>
                  <a:pt x="3716" y="568"/>
                </a:lnTo>
                <a:close/>
                <a:moveTo>
                  <a:pt x="2324" y="710"/>
                </a:moveTo>
                <a:cubicBezTo>
                  <a:pt x="2293" y="710"/>
                  <a:pt x="2271" y="679"/>
                  <a:pt x="2271" y="633"/>
                </a:cubicBezTo>
                <a:cubicBezTo>
                  <a:pt x="2271" y="595"/>
                  <a:pt x="2285" y="570"/>
                  <a:pt x="2306" y="570"/>
                </a:cubicBezTo>
                <a:cubicBezTo>
                  <a:pt x="2331" y="570"/>
                  <a:pt x="2337" y="607"/>
                  <a:pt x="2367" y="607"/>
                </a:cubicBezTo>
                <a:cubicBezTo>
                  <a:pt x="2380" y="607"/>
                  <a:pt x="2388" y="599"/>
                  <a:pt x="2388" y="586"/>
                </a:cubicBezTo>
                <a:cubicBezTo>
                  <a:pt x="2388" y="565"/>
                  <a:pt x="2361" y="550"/>
                  <a:pt x="2325" y="550"/>
                </a:cubicBezTo>
                <a:cubicBezTo>
                  <a:pt x="2263" y="550"/>
                  <a:pt x="2215" y="593"/>
                  <a:pt x="2215" y="648"/>
                </a:cubicBezTo>
                <a:cubicBezTo>
                  <a:pt x="2215" y="697"/>
                  <a:pt x="2252" y="732"/>
                  <a:pt x="2304" y="732"/>
                </a:cubicBezTo>
                <a:cubicBezTo>
                  <a:pt x="2341" y="732"/>
                  <a:pt x="2371" y="716"/>
                  <a:pt x="2390" y="687"/>
                </a:cubicBezTo>
                <a:cubicBezTo>
                  <a:pt x="2378" y="680"/>
                  <a:pt x="2378" y="680"/>
                  <a:pt x="2378" y="680"/>
                </a:cubicBezTo>
                <a:cubicBezTo>
                  <a:pt x="2360" y="700"/>
                  <a:pt x="2343" y="710"/>
                  <a:pt x="2324" y="710"/>
                </a:cubicBezTo>
                <a:close/>
                <a:moveTo>
                  <a:pt x="3976" y="627"/>
                </a:moveTo>
                <a:cubicBezTo>
                  <a:pt x="3976" y="639"/>
                  <a:pt x="3976" y="639"/>
                  <a:pt x="3976" y="639"/>
                </a:cubicBezTo>
                <a:cubicBezTo>
                  <a:pt x="3858" y="639"/>
                  <a:pt x="3858" y="639"/>
                  <a:pt x="3858" y="639"/>
                </a:cubicBezTo>
                <a:cubicBezTo>
                  <a:pt x="3862" y="675"/>
                  <a:pt x="3885" y="702"/>
                  <a:pt x="3911" y="702"/>
                </a:cubicBezTo>
                <a:cubicBezTo>
                  <a:pt x="3927" y="702"/>
                  <a:pt x="3942" y="693"/>
                  <a:pt x="3963" y="671"/>
                </a:cubicBezTo>
                <a:cubicBezTo>
                  <a:pt x="3973" y="679"/>
                  <a:pt x="3973" y="679"/>
                  <a:pt x="3973" y="679"/>
                </a:cubicBezTo>
                <a:cubicBezTo>
                  <a:pt x="3949" y="713"/>
                  <a:pt x="3914" y="733"/>
                  <a:pt x="3881" y="733"/>
                </a:cubicBezTo>
                <a:cubicBezTo>
                  <a:pt x="3835" y="733"/>
                  <a:pt x="3803" y="697"/>
                  <a:pt x="3803" y="646"/>
                </a:cubicBezTo>
                <a:cubicBezTo>
                  <a:pt x="3803" y="589"/>
                  <a:pt x="3841" y="550"/>
                  <a:pt x="3894" y="550"/>
                </a:cubicBezTo>
                <a:cubicBezTo>
                  <a:pt x="3917" y="550"/>
                  <a:pt x="3935" y="557"/>
                  <a:pt x="3948" y="570"/>
                </a:cubicBezTo>
                <a:cubicBezTo>
                  <a:pt x="3973" y="595"/>
                  <a:pt x="3961" y="619"/>
                  <a:pt x="3976" y="627"/>
                </a:cubicBezTo>
                <a:close/>
                <a:moveTo>
                  <a:pt x="3918" y="623"/>
                </a:moveTo>
                <a:cubicBezTo>
                  <a:pt x="3917" y="590"/>
                  <a:pt x="3906" y="570"/>
                  <a:pt x="3887" y="570"/>
                </a:cubicBezTo>
                <a:cubicBezTo>
                  <a:pt x="3870" y="570"/>
                  <a:pt x="3854" y="592"/>
                  <a:pt x="3857" y="623"/>
                </a:cubicBezTo>
                <a:lnTo>
                  <a:pt x="3918" y="623"/>
                </a:lnTo>
                <a:close/>
                <a:moveTo>
                  <a:pt x="4557" y="704"/>
                </a:moveTo>
                <a:cubicBezTo>
                  <a:pt x="4544" y="704"/>
                  <a:pt x="4537" y="697"/>
                  <a:pt x="4537" y="681"/>
                </a:cubicBezTo>
                <a:cubicBezTo>
                  <a:pt x="4537" y="578"/>
                  <a:pt x="4537" y="578"/>
                  <a:pt x="4537" y="578"/>
                </a:cubicBezTo>
                <a:cubicBezTo>
                  <a:pt x="4587" y="578"/>
                  <a:pt x="4587" y="578"/>
                  <a:pt x="4587" y="578"/>
                </a:cubicBezTo>
                <a:cubicBezTo>
                  <a:pt x="4593" y="554"/>
                  <a:pt x="4593" y="554"/>
                  <a:pt x="4593" y="554"/>
                </a:cubicBezTo>
                <a:cubicBezTo>
                  <a:pt x="4537" y="554"/>
                  <a:pt x="4537" y="554"/>
                  <a:pt x="4537" y="554"/>
                </a:cubicBezTo>
                <a:cubicBezTo>
                  <a:pt x="4537" y="501"/>
                  <a:pt x="4537" y="501"/>
                  <a:pt x="4537" y="501"/>
                </a:cubicBezTo>
                <a:cubicBezTo>
                  <a:pt x="4525" y="501"/>
                  <a:pt x="4525" y="501"/>
                  <a:pt x="4525" y="501"/>
                </a:cubicBezTo>
                <a:cubicBezTo>
                  <a:pt x="4517" y="525"/>
                  <a:pt x="4488" y="556"/>
                  <a:pt x="4462" y="567"/>
                </a:cubicBezTo>
                <a:cubicBezTo>
                  <a:pt x="4462" y="578"/>
                  <a:pt x="4462" y="578"/>
                  <a:pt x="4462" y="578"/>
                </a:cubicBezTo>
                <a:cubicBezTo>
                  <a:pt x="4485" y="578"/>
                  <a:pt x="4485" y="578"/>
                  <a:pt x="4485" y="578"/>
                </a:cubicBezTo>
                <a:cubicBezTo>
                  <a:pt x="4485" y="680"/>
                  <a:pt x="4485" y="680"/>
                  <a:pt x="4485" y="680"/>
                </a:cubicBezTo>
                <a:cubicBezTo>
                  <a:pt x="4485" y="717"/>
                  <a:pt x="4504" y="733"/>
                  <a:pt x="4533" y="733"/>
                </a:cubicBezTo>
                <a:cubicBezTo>
                  <a:pt x="4557" y="733"/>
                  <a:pt x="4582" y="717"/>
                  <a:pt x="4595" y="694"/>
                </a:cubicBezTo>
                <a:cubicBezTo>
                  <a:pt x="4589" y="682"/>
                  <a:pt x="4589" y="682"/>
                  <a:pt x="4589" y="682"/>
                </a:cubicBezTo>
                <a:cubicBezTo>
                  <a:pt x="4577" y="697"/>
                  <a:pt x="4567" y="704"/>
                  <a:pt x="4557" y="704"/>
                </a:cubicBezTo>
                <a:close/>
                <a:moveTo>
                  <a:pt x="4228" y="584"/>
                </a:moveTo>
                <a:cubicBezTo>
                  <a:pt x="4228" y="575"/>
                  <a:pt x="4236" y="568"/>
                  <a:pt x="4247" y="568"/>
                </a:cubicBezTo>
                <a:cubicBezTo>
                  <a:pt x="4266" y="568"/>
                  <a:pt x="4280" y="581"/>
                  <a:pt x="4287" y="604"/>
                </a:cubicBezTo>
                <a:cubicBezTo>
                  <a:pt x="4301" y="604"/>
                  <a:pt x="4301" y="604"/>
                  <a:pt x="4301" y="604"/>
                </a:cubicBezTo>
                <a:cubicBezTo>
                  <a:pt x="4300" y="559"/>
                  <a:pt x="4300" y="559"/>
                  <a:pt x="4300" y="559"/>
                </a:cubicBezTo>
                <a:cubicBezTo>
                  <a:pt x="4282" y="552"/>
                  <a:pt x="4269" y="550"/>
                  <a:pt x="4252" y="550"/>
                </a:cubicBezTo>
                <a:cubicBezTo>
                  <a:pt x="4212" y="550"/>
                  <a:pt x="4185" y="571"/>
                  <a:pt x="4185" y="604"/>
                </a:cubicBezTo>
                <a:cubicBezTo>
                  <a:pt x="4185" y="656"/>
                  <a:pt x="4266" y="666"/>
                  <a:pt x="4266" y="695"/>
                </a:cubicBezTo>
                <a:cubicBezTo>
                  <a:pt x="4266" y="706"/>
                  <a:pt x="4255" y="715"/>
                  <a:pt x="4243" y="715"/>
                </a:cubicBezTo>
                <a:cubicBezTo>
                  <a:pt x="4225" y="715"/>
                  <a:pt x="4206" y="702"/>
                  <a:pt x="4199" y="678"/>
                </a:cubicBezTo>
                <a:cubicBezTo>
                  <a:pt x="4185" y="678"/>
                  <a:pt x="4185" y="678"/>
                  <a:pt x="4185" y="678"/>
                </a:cubicBezTo>
                <a:cubicBezTo>
                  <a:pt x="4190" y="732"/>
                  <a:pt x="4190" y="732"/>
                  <a:pt x="4190" y="732"/>
                </a:cubicBezTo>
                <a:cubicBezTo>
                  <a:pt x="4202" y="732"/>
                  <a:pt x="4202" y="732"/>
                  <a:pt x="4202" y="732"/>
                </a:cubicBezTo>
                <a:cubicBezTo>
                  <a:pt x="4206" y="729"/>
                  <a:pt x="4208" y="727"/>
                  <a:pt x="4211" y="727"/>
                </a:cubicBezTo>
                <a:cubicBezTo>
                  <a:pt x="4217" y="727"/>
                  <a:pt x="4227" y="733"/>
                  <a:pt x="4256" y="733"/>
                </a:cubicBezTo>
                <a:cubicBezTo>
                  <a:pt x="4289" y="733"/>
                  <a:pt x="4312" y="711"/>
                  <a:pt x="4312" y="679"/>
                </a:cubicBezTo>
                <a:cubicBezTo>
                  <a:pt x="4312" y="621"/>
                  <a:pt x="4228" y="619"/>
                  <a:pt x="4228" y="584"/>
                </a:cubicBezTo>
                <a:close/>
                <a:moveTo>
                  <a:pt x="4415" y="688"/>
                </a:moveTo>
                <a:cubicBezTo>
                  <a:pt x="4415" y="545"/>
                  <a:pt x="4415" y="545"/>
                  <a:pt x="4415" y="545"/>
                </a:cubicBezTo>
                <a:cubicBezTo>
                  <a:pt x="4407" y="545"/>
                  <a:pt x="4407" y="545"/>
                  <a:pt x="4407" y="545"/>
                </a:cubicBezTo>
                <a:cubicBezTo>
                  <a:pt x="4334" y="569"/>
                  <a:pt x="4334" y="569"/>
                  <a:pt x="4334" y="569"/>
                </a:cubicBezTo>
                <a:cubicBezTo>
                  <a:pt x="4334" y="580"/>
                  <a:pt x="4334" y="580"/>
                  <a:pt x="4334" y="580"/>
                </a:cubicBezTo>
                <a:cubicBezTo>
                  <a:pt x="4348" y="585"/>
                  <a:pt x="4348" y="585"/>
                  <a:pt x="4348" y="585"/>
                </a:cubicBezTo>
                <a:cubicBezTo>
                  <a:pt x="4360" y="589"/>
                  <a:pt x="4363" y="592"/>
                  <a:pt x="4363" y="603"/>
                </a:cubicBezTo>
                <a:cubicBezTo>
                  <a:pt x="4363" y="685"/>
                  <a:pt x="4363" y="685"/>
                  <a:pt x="4363" y="685"/>
                </a:cubicBezTo>
                <a:cubicBezTo>
                  <a:pt x="4363" y="707"/>
                  <a:pt x="4356" y="715"/>
                  <a:pt x="4339" y="715"/>
                </a:cubicBezTo>
                <a:cubicBezTo>
                  <a:pt x="4334" y="715"/>
                  <a:pt x="4334" y="715"/>
                  <a:pt x="4334" y="715"/>
                </a:cubicBezTo>
                <a:cubicBezTo>
                  <a:pt x="4334" y="729"/>
                  <a:pt x="4334" y="729"/>
                  <a:pt x="4334" y="729"/>
                </a:cubicBezTo>
                <a:cubicBezTo>
                  <a:pt x="4441" y="729"/>
                  <a:pt x="4441" y="729"/>
                  <a:pt x="4441" y="729"/>
                </a:cubicBezTo>
                <a:cubicBezTo>
                  <a:pt x="4441" y="715"/>
                  <a:pt x="4441" y="715"/>
                  <a:pt x="4441" y="715"/>
                </a:cubicBezTo>
                <a:cubicBezTo>
                  <a:pt x="4422" y="715"/>
                  <a:pt x="4415" y="706"/>
                  <a:pt x="4415" y="688"/>
                </a:cubicBezTo>
                <a:close/>
                <a:moveTo>
                  <a:pt x="4116" y="550"/>
                </a:moveTo>
                <a:cubicBezTo>
                  <a:pt x="4102" y="550"/>
                  <a:pt x="4095" y="562"/>
                  <a:pt x="4079" y="593"/>
                </a:cubicBezTo>
                <a:cubicBezTo>
                  <a:pt x="4078" y="593"/>
                  <a:pt x="4078" y="593"/>
                  <a:pt x="4078" y="593"/>
                </a:cubicBezTo>
                <a:cubicBezTo>
                  <a:pt x="4078" y="545"/>
                  <a:pt x="4078" y="545"/>
                  <a:pt x="4078" y="545"/>
                </a:cubicBezTo>
                <a:cubicBezTo>
                  <a:pt x="4069" y="545"/>
                  <a:pt x="4069" y="545"/>
                  <a:pt x="4069" y="545"/>
                </a:cubicBezTo>
                <a:cubicBezTo>
                  <a:pt x="3999" y="571"/>
                  <a:pt x="3999" y="571"/>
                  <a:pt x="3999" y="571"/>
                </a:cubicBezTo>
                <a:cubicBezTo>
                  <a:pt x="3999" y="582"/>
                  <a:pt x="3999" y="582"/>
                  <a:pt x="3999" y="582"/>
                </a:cubicBezTo>
                <a:cubicBezTo>
                  <a:pt x="4011" y="587"/>
                  <a:pt x="4011" y="587"/>
                  <a:pt x="4011" y="587"/>
                </a:cubicBezTo>
                <a:cubicBezTo>
                  <a:pt x="4023" y="592"/>
                  <a:pt x="4026" y="596"/>
                  <a:pt x="4026" y="615"/>
                </a:cubicBezTo>
                <a:cubicBezTo>
                  <a:pt x="4026" y="685"/>
                  <a:pt x="4026" y="685"/>
                  <a:pt x="4026" y="685"/>
                </a:cubicBezTo>
                <a:cubicBezTo>
                  <a:pt x="4026" y="707"/>
                  <a:pt x="4020" y="715"/>
                  <a:pt x="4002" y="715"/>
                </a:cubicBezTo>
                <a:cubicBezTo>
                  <a:pt x="3999" y="715"/>
                  <a:pt x="3999" y="715"/>
                  <a:pt x="3999" y="715"/>
                </a:cubicBezTo>
                <a:cubicBezTo>
                  <a:pt x="3999" y="729"/>
                  <a:pt x="3999" y="729"/>
                  <a:pt x="3999" y="729"/>
                </a:cubicBezTo>
                <a:cubicBezTo>
                  <a:pt x="4118" y="729"/>
                  <a:pt x="4118" y="729"/>
                  <a:pt x="4118" y="729"/>
                </a:cubicBezTo>
                <a:cubicBezTo>
                  <a:pt x="4118" y="715"/>
                  <a:pt x="4118" y="715"/>
                  <a:pt x="4118" y="715"/>
                </a:cubicBezTo>
                <a:cubicBezTo>
                  <a:pt x="4107" y="715"/>
                  <a:pt x="4107" y="715"/>
                  <a:pt x="4107" y="715"/>
                </a:cubicBezTo>
                <a:cubicBezTo>
                  <a:pt x="4085" y="715"/>
                  <a:pt x="4078" y="707"/>
                  <a:pt x="4078" y="686"/>
                </a:cubicBezTo>
                <a:cubicBezTo>
                  <a:pt x="4078" y="617"/>
                  <a:pt x="4078" y="617"/>
                  <a:pt x="4078" y="617"/>
                </a:cubicBezTo>
                <a:cubicBezTo>
                  <a:pt x="4087" y="604"/>
                  <a:pt x="4095" y="598"/>
                  <a:pt x="4103" y="598"/>
                </a:cubicBezTo>
                <a:cubicBezTo>
                  <a:pt x="4109" y="598"/>
                  <a:pt x="4125" y="603"/>
                  <a:pt x="4138" y="609"/>
                </a:cubicBezTo>
                <a:cubicBezTo>
                  <a:pt x="4146" y="597"/>
                  <a:pt x="4153" y="581"/>
                  <a:pt x="4158" y="563"/>
                </a:cubicBezTo>
                <a:cubicBezTo>
                  <a:pt x="4125" y="551"/>
                  <a:pt x="4125" y="551"/>
                  <a:pt x="4125" y="551"/>
                </a:cubicBezTo>
                <a:cubicBezTo>
                  <a:pt x="4123" y="550"/>
                  <a:pt x="4119" y="550"/>
                  <a:pt x="4116" y="550"/>
                </a:cubicBezTo>
                <a:close/>
                <a:moveTo>
                  <a:pt x="2604" y="681"/>
                </a:moveTo>
                <a:cubicBezTo>
                  <a:pt x="2604" y="625"/>
                  <a:pt x="2604" y="625"/>
                  <a:pt x="2604" y="625"/>
                </a:cubicBezTo>
                <a:cubicBezTo>
                  <a:pt x="2604" y="575"/>
                  <a:pt x="2589" y="550"/>
                  <a:pt x="2558" y="550"/>
                </a:cubicBezTo>
                <a:cubicBezTo>
                  <a:pt x="2536" y="550"/>
                  <a:pt x="2506" y="566"/>
                  <a:pt x="2482" y="582"/>
                </a:cubicBezTo>
                <a:cubicBezTo>
                  <a:pt x="2482" y="445"/>
                  <a:pt x="2482" y="445"/>
                  <a:pt x="2482" y="445"/>
                </a:cubicBezTo>
                <a:cubicBezTo>
                  <a:pt x="2472" y="445"/>
                  <a:pt x="2472" y="445"/>
                  <a:pt x="2472" y="445"/>
                </a:cubicBezTo>
                <a:cubicBezTo>
                  <a:pt x="2404" y="465"/>
                  <a:pt x="2404" y="465"/>
                  <a:pt x="2404" y="465"/>
                </a:cubicBezTo>
                <a:cubicBezTo>
                  <a:pt x="2404" y="475"/>
                  <a:pt x="2404" y="475"/>
                  <a:pt x="2404" y="475"/>
                </a:cubicBezTo>
                <a:cubicBezTo>
                  <a:pt x="2417" y="479"/>
                  <a:pt x="2417" y="479"/>
                  <a:pt x="2417" y="479"/>
                </a:cubicBezTo>
                <a:cubicBezTo>
                  <a:pt x="2428" y="483"/>
                  <a:pt x="2430" y="486"/>
                  <a:pt x="2430" y="498"/>
                </a:cubicBezTo>
                <a:cubicBezTo>
                  <a:pt x="2430" y="683"/>
                  <a:pt x="2430" y="683"/>
                  <a:pt x="2430" y="683"/>
                </a:cubicBezTo>
                <a:cubicBezTo>
                  <a:pt x="2430" y="705"/>
                  <a:pt x="2429" y="714"/>
                  <a:pt x="2407" y="714"/>
                </a:cubicBezTo>
                <a:cubicBezTo>
                  <a:pt x="2401" y="714"/>
                  <a:pt x="2401" y="714"/>
                  <a:pt x="2401" y="714"/>
                </a:cubicBezTo>
                <a:cubicBezTo>
                  <a:pt x="2401" y="727"/>
                  <a:pt x="2401" y="727"/>
                  <a:pt x="2401" y="727"/>
                </a:cubicBezTo>
                <a:cubicBezTo>
                  <a:pt x="2508" y="727"/>
                  <a:pt x="2508" y="727"/>
                  <a:pt x="2508" y="727"/>
                </a:cubicBezTo>
                <a:cubicBezTo>
                  <a:pt x="2508" y="714"/>
                  <a:pt x="2508" y="714"/>
                  <a:pt x="2508" y="714"/>
                </a:cubicBezTo>
                <a:cubicBezTo>
                  <a:pt x="2504" y="714"/>
                  <a:pt x="2504" y="714"/>
                  <a:pt x="2504" y="714"/>
                </a:cubicBezTo>
                <a:cubicBezTo>
                  <a:pt x="2489" y="714"/>
                  <a:pt x="2482" y="711"/>
                  <a:pt x="2482" y="685"/>
                </a:cubicBezTo>
                <a:cubicBezTo>
                  <a:pt x="2482" y="598"/>
                  <a:pt x="2482" y="598"/>
                  <a:pt x="2482" y="598"/>
                </a:cubicBezTo>
                <a:cubicBezTo>
                  <a:pt x="2497" y="588"/>
                  <a:pt x="2513" y="582"/>
                  <a:pt x="2525" y="582"/>
                </a:cubicBezTo>
                <a:cubicBezTo>
                  <a:pt x="2542" y="582"/>
                  <a:pt x="2552" y="596"/>
                  <a:pt x="2552" y="619"/>
                </a:cubicBezTo>
                <a:cubicBezTo>
                  <a:pt x="2552" y="683"/>
                  <a:pt x="2552" y="683"/>
                  <a:pt x="2552" y="683"/>
                </a:cubicBezTo>
                <a:cubicBezTo>
                  <a:pt x="2552" y="707"/>
                  <a:pt x="2549" y="714"/>
                  <a:pt x="2531" y="714"/>
                </a:cubicBezTo>
                <a:cubicBezTo>
                  <a:pt x="2527" y="714"/>
                  <a:pt x="2527" y="714"/>
                  <a:pt x="2527" y="714"/>
                </a:cubicBezTo>
                <a:cubicBezTo>
                  <a:pt x="2527" y="727"/>
                  <a:pt x="2527" y="727"/>
                  <a:pt x="2527" y="727"/>
                </a:cubicBezTo>
                <a:cubicBezTo>
                  <a:pt x="2627" y="727"/>
                  <a:pt x="2627" y="727"/>
                  <a:pt x="2627" y="727"/>
                </a:cubicBezTo>
                <a:cubicBezTo>
                  <a:pt x="2627" y="714"/>
                  <a:pt x="2627" y="714"/>
                  <a:pt x="2627" y="714"/>
                </a:cubicBezTo>
                <a:cubicBezTo>
                  <a:pt x="2623" y="714"/>
                  <a:pt x="2623" y="714"/>
                  <a:pt x="2623" y="714"/>
                </a:cubicBezTo>
                <a:cubicBezTo>
                  <a:pt x="2607" y="714"/>
                  <a:pt x="2604" y="706"/>
                  <a:pt x="2604" y="681"/>
                </a:cubicBezTo>
                <a:close/>
                <a:moveTo>
                  <a:pt x="2739" y="703"/>
                </a:moveTo>
                <a:cubicBezTo>
                  <a:pt x="2727" y="703"/>
                  <a:pt x="2719" y="696"/>
                  <a:pt x="2719" y="680"/>
                </a:cubicBezTo>
                <a:cubicBezTo>
                  <a:pt x="2719" y="578"/>
                  <a:pt x="2719" y="578"/>
                  <a:pt x="2719" y="578"/>
                </a:cubicBezTo>
                <a:cubicBezTo>
                  <a:pt x="2768" y="578"/>
                  <a:pt x="2768" y="578"/>
                  <a:pt x="2768" y="578"/>
                </a:cubicBezTo>
                <a:cubicBezTo>
                  <a:pt x="2775" y="555"/>
                  <a:pt x="2775" y="555"/>
                  <a:pt x="2775" y="555"/>
                </a:cubicBezTo>
                <a:cubicBezTo>
                  <a:pt x="2719" y="555"/>
                  <a:pt x="2719" y="555"/>
                  <a:pt x="2719" y="555"/>
                </a:cubicBezTo>
                <a:cubicBezTo>
                  <a:pt x="2719" y="502"/>
                  <a:pt x="2719" y="502"/>
                  <a:pt x="2719" y="502"/>
                </a:cubicBezTo>
                <a:cubicBezTo>
                  <a:pt x="2707" y="502"/>
                  <a:pt x="2707" y="502"/>
                  <a:pt x="2707" y="502"/>
                </a:cubicBezTo>
                <a:cubicBezTo>
                  <a:pt x="2700" y="526"/>
                  <a:pt x="2671" y="557"/>
                  <a:pt x="2645" y="567"/>
                </a:cubicBezTo>
                <a:cubicBezTo>
                  <a:pt x="2645" y="578"/>
                  <a:pt x="2645" y="578"/>
                  <a:pt x="2645" y="578"/>
                </a:cubicBezTo>
                <a:cubicBezTo>
                  <a:pt x="2668" y="578"/>
                  <a:pt x="2668" y="578"/>
                  <a:pt x="2668" y="578"/>
                </a:cubicBezTo>
                <a:cubicBezTo>
                  <a:pt x="2668" y="680"/>
                  <a:pt x="2668" y="680"/>
                  <a:pt x="2668" y="680"/>
                </a:cubicBezTo>
                <a:cubicBezTo>
                  <a:pt x="2668" y="716"/>
                  <a:pt x="2687" y="732"/>
                  <a:pt x="2716" y="732"/>
                </a:cubicBezTo>
                <a:cubicBezTo>
                  <a:pt x="2739" y="732"/>
                  <a:pt x="2764" y="716"/>
                  <a:pt x="2777" y="694"/>
                </a:cubicBezTo>
                <a:cubicBezTo>
                  <a:pt x="2771" y="682"/>
                  <a:pt x="2771" y="682"/>
                  <a:pt x="2771" y="682"/>
                </a:cubicBezTo>
                <a:cubicBezTo>
                  <a:pt x="2759" y="696"/>
                  <a:pt x="2749" y="703"/>
                  <a:pt x="2739" y="703"/>
                </a:cubicBezTo>
                <a:close/>
                <a:moveTo>
                  <a:pt x="3106" y="480"/>
                </a:moveTo>
                <a:cubicBezTo>
                  <a:pt x="3114" y="480"/>
                  <a:pt x="3114" y="480"/>
                  <a:pt x="3114" y="480"/>
                </a:cubicBezTo>
                <a:cubicBezTo>
                  <a:pt x="3140" y="480"/>
                  <a:pt x="3149" y="493"/>
                  <a:pt x="3149" y="524"/>
                </a:cubicBezTo>
                <a:cubicBezTo>
                  <a:pt x="3149" y="627"/>
                  <a:pt x="3149" y="627"/>
                  <a:pt x="3149" y="627"/>
                </a:cubicBezTo>
                <a:cubicBezTo>
                  <a:pt x="3149" y="674"/>
                  <a:pt x="3121" y="706"/>
                  <a:pt x="3065" y="706"/>
                </a:cubicBezTo>
                <a:cubicBezTo>
                  <a:pt x="3026" y="706"/>
                  <a:pt x="2988" y="688"/>
                  <a:pt x="2988" y="636"/>
                </a:cubicBezTo>
                <a:cubicBezTo>
                  <a:pt x="2988" y="509"/>
                  <a:pt x="2988" y="509"/>
                  <a:pt x="2988" y="509"/>
                </a:cubicBezTo>
                <a:cubicBezTo>
                  <a:pt x="2988" y="488"/>
                  <a:pt x="3000" y="480"/>
                  <a:pt x="3018" y="480"/>
                </a:cubicBezTo>
                <a:cubicBezTo>
                  <a:pt x="3025" y="480"/>
                  <a:pt x="3025" y="480"/>
                  <a:pt x="3025" y="480"/>
                </a:cubicBezTo>
                <a:cubicBezTo>
                  <a:pt x="3025" y="463"/>
                  <a:pt x="3025" y="463"/>
                  <a:pt x="3025" y="463"/>
                </a:cubicBezTo>
                <a:cubicBezTo>
                  <a:pt x="2892" y="463"/>
                  <a:pt x="2892" y="463"/>
                  <a:pt x="2892" y="463"/>
                </a:cubicBezTo>
                <a:cubicBezTo>
                  <a:pt x="2892" y="480"/>
                  <a:pt x="2892" y="480"/>
                  <a:pt x="2892" y="480"/>
                </a:cubicBezTo>
                <a:cubicBezTo>
                  <a:pt x="2899" y="480"/>
                  <a:pt x="2899" y="480"/>
                  <a:pt x="2899" y="480"/>
                </a:cubicBezTo>
                <a:cubicBezTo>
                  <a:pt x="2923" y="480"/>
                  <a:pt x="2929" y="487"/>
                  <a:pt x="2929" y="509"/>
                </a:cubicBezTo>
                <a:cubicBezTo>
                  <a:pt x="2929" y="636"/>
                  <a:pt x="2929" y="636"/>
                  <a:pt x="2929" y="636"/>
                </a:cubicBezTo>
                <a:cubicBezTo>
                  <a:pt x="2929" y="701"/>
                  <a:pt x="2977" y="735"/>
                  <a:pt x="3054" y="735"/>
                </a:cubicBezTo>
                <a:cubicBezTo>
                  <a:pt x="3105" y="735"/>
                  <a:pt x="3174" y="717"/>
                  <a:pt x="3174" y="621"/>
                </a:cubicBezTo>
                <a:cubicBezTo>
                  <a:pt x="3174" y="515"/>
                  <a:pt x="3174" y="515"/>
                  <a:pt x="3174" y="515"/>
                </a:cubicBezTo>
                <a:cubicBezTo>
                  <a:pt x="3174" y="495"/>
                  <a:pt x="3179" y="480"/>
                  <a:pt x="3214" y="480"/>
                </a:cubicBezTo>
                <a:cubicBezTo>
                  <a:pt x="3217" y="480"/>
                  <a:pt x="3217" y="480"/>
                  <a:pt x="3217" y="480"/>
                </a:cubicBezTo>
                <a:cubicBezTo>
                  <a:pt x="3217" y="463"/>
                  <a:pt x="3217" y="463"/>
                  <a:pt x="3217" y="463"/>
                </a:cubicBezTo>
                <a:cubicBezTo>
                  <a:pt x="3106" y="463"/>
                  <a:pt x="3106" y="463"/>
                  <a:pt x="3106" y="463"/>
                </a:cubicBezTo>
                <a:lnTo>
                  <a:pt x="3106" y="480"/>
                </a:lnTo>
                <a:close/>
                <a:moveTo>
                  <a:pt x="3430" y="690"/>
                </a:moveTo>
                <a:cubicBezTo>
                  <a:pt x="3430" y="623"/>
                  <a:pt x="3430" y="623"/>
                  <a:pt x="3430" y="623"/>
                </a:cubicBezTo>
                <a:cubicBezTo>
                  <a:pt x="3430" y="572"/>
                  <a:pt x="3417" y="550"/>
                  <a:pt x="3385" y="550"/>
                </a:cubicBezTo>
                <a:cubicBezTo>
                  <a:pt x="3365" y="550"/>
                  <a:pt x="3338" y="562"/>
                  <a:pt x="3306" y="583"/>
                </a:cubicBezTo>
                <a:cubicBezTo>
                  <a:pt x="3306" y="545"/>
                  <a:pt x="3306" y="545"/>
                  <a:pt x="3306" y="545"/>
                </a:cubicBezTo>
                <a:cubicBezTo>
                  <a:pt x="3298" y="545"/>
                  <a:pt x="3298" y="545"/>
                  <a:pt x="3298" y="545"/>
                </a:cubicBezTo>
                <a:cubicBezTo>
                  <a:pt x="3225" y="570"/>
                  <a:pt x="3225" y="570"/>
                  <a:pt x="3225" y="570"/>
                </a:cubicBezTo>
                <a:cubicBezTo>
                  <a:pt x="3225" y="580"/>
                  <a:pt x="3225" y="580"/>
                  <a:pt x="3225" y="580"/>
                </a:cubicBezTo>
                <a:cubicBezTo>
                  <a:pt x="3234" y="583"/>
                  <a:pt x="3234" y="583"/>
                  <a:pt x="3234" y="583"/>
                </a:cubicBezTo>
                <a:cubicBezTo>
                  <a:pt x="3249" y="587"/>
                  <a:pt x="3254" y="592"/>
                  <a:pt x="3254" y="602"/>
                </a:cubicBezTo>
                <a:cubicBezTo>
                  <a:pt x="3254" y="685"/>
                  <a:pt x="3254" y="685"/>
                  <a:pt x="3254" y="685"/>
                </a:cubicBezTo>
                <a:cubicBezTo>
                  <a:pt x="3254" y="707"/>
                  <a:pt x="3248" y="715"/>
                  <a:pt x="3230" y="715"/>
                </a:cubicBezTo>
                <a:cubicBezTo>
                  <a:pt x="3227" y="715"/>
                  <a:pt x="3227" y="715"/>
                  <a:pt x="3227" y="715"/>
                </a:cubicBezTo>
                <a:cubicBezTo>
                  <a:pt x="3227" y="729"/>
                  <a:pt x="3227" y="729"/>
                  <a:pt x="3227" y="729"/>
                </a:cubicBezTo>
                <a:cubicBezTo>
                  <a:pt x="3335" y="729"/>
                  <a:pt x="3335" y="729"/>
                  <a:pt x="3335" y="729"/>
                </a:cubicBezTo>
                <a:cubicBezTo>
                  <a:pt x="3335" y="715"/>
                  <a:pt x="3335" y="715"/>
                  <a:pt x="3335" y="715"/>
                </a:cubicBezTo>
                <a:cubicBezTo>
                  <a:pt x="3332" y="715"/>
                  <a:pt x="3332" y="715"/>
                  <a:pt x="3332" y="715"/>
                </a:cubicBezTo>
                <a:cubicBezTo>
                  <a:pt x="3314" y="715"/>
                  <a:pt x="3306" y="707"/>
                  <a:pt x="3306" y="688"/>
                </a:cubicBezTo>
                <a:cubicBezTo>
                  <a:pt x="3306" y="601"/>
                  <a:pt x="3306" y="601"/>
                  <a:pt x="3306" y="601"/>
                </a:cubicBezTo>
                <a:cubicBezTo>
                  <a:pt x="3324" y="589"/>
                  <a:pt x="3338" y="582"/>
                  <a:pt x="3352" y="582"/>
                </a:cubicBezTo>
                <a:cubicBezTo>
                  <a:pt x="3369" y="582"/>
                  <a:pt x="3378" y="595"/>
                  <a:pt x="3378" y="629"/>
                </a:cubicBezTo>
                <a:cubicBezTo>
                  <a:pt x="3378" y="667"/>
                  <a:pt x="3378" y="667"/>
                  <a:pt x="3378" y="667"/>
                </a:cubicBezTo>
                <a:cubicBezTo>
                  <a:pt x="3378" y="702"/>
                  <a:pt x="3371" y="714"/>
                  <a:pt x="3354" y="715"/>
                </a:cubicBezTo>
                <a:cubicBezTo>
                  <a:pt x="3354" y="729"/>
                  <a:pt x="3354" y="729"/>
                  <a:pt x="3354" y="729"/>
                </a:cubicBezTo>
                <a:cubicBezTo>
                  <a:pt x="3455" y="729"/>
                  <a:pt x="3455" y="729"/>
                  <a:pt x="3455" y="729"/>
                </a:cubicBezTo>
                <a:cubicBezTo>
                  <a:pt x="3455" y="715"/>
                  <a:pt x="3455" y="715"/>
                  <a:pt x="3455" y="715"/>
                </a:cubicBezTo>
                <a:cubicBezTo>
                  <a:pt x="3438" y="715"/>
                  <a:pt x="3430" y="711"/>
                  <a:pt x="3430" y="690"/>
                </a:cubicBezTo>
                <a:close/>
                <a:moveTo>
                  <a:pt x="501" y="502"/>
                </a:moveTo>
                <a:cubicBezTo>
                  <a:pt x="708" y="502"/>
                  <a:pt x="708" y="502"/>
                  <a:pt x="708" y="502"/>
                </a:cubicBezTo>
                <a:cubicBezTo>
                  <a:pt x="708" y="661"/>
                  <a:pt x="708" y="661"/>
                  <a:pt x="708" y="661"/>
                </a:cubicBezTo>
                <a:cubicBezTo>
                  <a:pt x="708" y="687"/>
                  <a:pt x="687" y="709"/>
                  <a:pt x="661" y="709"/>
                </a:cubicBezTo>
                <a:cubicBezTo>
                  <a:pt x="639" y="709"/>
                  <a:pt x="639" y="709"/>
                  <a:pt x="639" y="709"/>
                </a:cubicBezTo>
                <a:cubicBezTo>
                  <a:pt x="628" y="709"/>
                  <a:pt x="618" y="716"/>
                  <a:pt x="613" y="726"/>
                </a:cubicBezTo>
                <a:cubicBezTo>
                  <a:pt x="596" y="726"/>
                  <a:pt x="596" y="726"/>
                  <a:pt x="596" y="726"/>
                </a:cubicBezTo>
                <a:cubicBezTo>
                  <a:pt x="592" y="716"/>
                  <a:pt x="582" y="709"/>
                  <a:pt x="571" y="709"/>
                </a:cubicBezTo>
                <a:cubicBezTo>
                  <a:pt x="549" y="709"/>
                  <a:pt x="549" y="709"/>
                  <a:pt x="549" y="709"/>
                </a:cubicBezTo>
                <a:cubicBezTo>
                  <a:pt x="523" y="709"/>
                  <a:pt x="501" y="687"/>
                  <a:pt x="501" y="661"/>
                </a:cubicBezTo>
                <a:lnTo>
                  <a:pt x="501" y="502"/>
                </a:lnTo>
                <a:close/>
                <a:moveTo>
                  <a:pt x="521" y="521"/>
                </a:moveTo>
                <a:cubicBezTo>
                  <a:pt x="681" y="681"/>
                  <a:pt x="681" y="681"/>
                  <a:pt x="681" y="681"/>
                </a:cubicBezTo>
                <a:cubicBezTo>
                  <a:pt x="686" y="676"/>
                  <a:pt x="689" y="669"/>
                  <a:pt x="689" y="661"/>
                </a:cubicBezTo>
                <a:cubicBezTo>
                  <a:pt x="689" y="521"/>
                  <a:pt x="689" y="521"/>
                  <a:pt x="689" y="521"/>
                </a:cubicBezTo>
                <a:lnTo>
                  <a:pt x="521" y="521"/>
                </a:lnTo>
                <a:close/>
                <a:moveTo>
                  <a:pt x="605" y="363"/>
                </a:moveTo>
                <a:cubicBezTo>
                  <a:pt x="542" y="3"/>
                  <a:pt x="542" y="3"/>
                  <a:pt x="542" y="3"/>
                </a:cubicBezTo>
                <a:cubicBezTo>
                  <a:pt x="562" y="1"/>
                  <a:pt x="584" y="0"/>
                  <a:pt x="605" y="0"/>
                </a:cubicBezTo>
                <a:cubicBezTo>
                  <a:pt x="626" y="0"/>
                  <a:pt x="647" y="1"/>
                  <a:pt x="668" y="3"/>
                </a:cubicBezTo>
                <a:lnTo>
                  <a:pt x="605" y="363"/>
                </a:lnTo>
                <a:close/>
                <a:moveTo>
                  <a:pt x="605" y="65"/>
                </a:moveTo>
                <a:cubicBezTo>
                  <a:pt x="617" y="65"/>
                  <a:pt x="627" y="56"/>
                  <a:pt x="627" y="43"/>
                </a:cubicBezTo>
                <a:cubicBezTo>
                  <a:pt x="627" y="31"/>
                  <a:pt x="617" y="22"/>
                  <a:pt x="605" y="22"/>
                </a:cubicBezTo>
                <a:cubicBezTo>
                  <a:pt x="593" y="22"/>
                  <a:pt x="583" y="31"/>
                  <a:pt x="583" y="43"/>
                </a:cubicBezTo>
                <a:cubicBezTo>
                  <a:pt x="583" y="56"/>
                  <a:pt x="593" y="65"/>
                  <a:pt x="605" y="65"/>
                </a:cubicBezTo>
                <a:close/>
                <a:moveTo>
                  <a:pt x="811" y="35"/>
                </a:moveTo>
                <a:cubicBezTo>
                  <a:pt x="797" y="31"/>
                  <a:pt x="784" y="26"/>
                  <a:pt x="770" y="23"/>
                </a:cubicBezTo>
                <a:cubicBezTo>
                  <a:pt x="773" y="24"/>
                  <a:pt x="776" y="26"/>
                  <a:pt x="780" y="28"/>
                </a:cubicBezTo>
                <a:cubicBezTo>
                  <a:pt x="770" y="42"/>
                  <a:pt x="770" y="42"/>
                  <a:pt x="770" y="42"/>
                </a:cubicBezTo>
                <a:cubicBezTo>
                  <a:pt x="764" y="39"/>
                  <a:pt x="757" y="35"/>
                  <a:pt x="753" y="34"/>
                </a:cubicBezTo>
                <a:cubicBezTo>
                  <a:pt x="742" y="32"/>
                  <a:pt x="737" y="35"/>
                  <a:pt x="736" y="40"/>
                </a:cubicBezTo>
                <a:cubicBezTo>
                  <a:pt x="735" y="43"/>
                  <a:pt x="737" y="47"/>
                  <a:pt x="746" y="51"/>
                </a:cubicBezTo>
                <a:cubicBezTo>
                  <a:pt x="767" y="61"/>
                  <a:pt x="770" y="72"/>
                  <a:pt x="767" y="83"/>
                </a:cubicBezTo>
                <a:cubicBezTo>
                  <a:pt x="762" y="104"/>
                  <a:pt x="744" y="108"/>
                  <a:pt x="725" y="103"/>
                </a:cubicBezTo>
                <a:cubicBezTo>
                  <a:pt x="716" y="101"/>
                  <a:pt x="707" y="97"/>
                  <a:pt x="700" y="92"/>
                </a:cubicBezTo>
                <a:cubicBezTo>
                  <a:pt x="709" y="77"/>
                  <a:pt x="709" y="77"/>
                  <a:pt x="709" y="77"/>
                </a:cubicBezTo>
                <a:cubicBezTo>
                  <a:pt x="714" y="80"/>
                  <a:pt x="722" y="84"/>
                  <a:pt x="728" y="86"/>
                </a:cubicBezTo>
                <a:cubicBezTo>
                  <a:pt x="735" y="87"/>
                  <a:pt x="742" y="88"/>
                  <a:pt x="744" y="80"/>
                </a:cubicBezTo>
                <a:cubicBezTo>
                  <a:pt x="746" y="72"/>
                  <a:pt x="736" y="69"/>
                  <a:pt x="727" y="63"/>
                </a:cubicBezTo>
                <a:cubicBezTo>
                  <a:pt x="718" y="58"/>
                  <a:pt x="709" y="51"/>
                  <a:pt x="713" y="34"/>
                </a:cubicBezTo>
                <a:cubicBezTo>
                  <a:pt x="717" y="21"/>
                  <a:pt x="728" y="16"/>
                  <a:pt x="740" y="15"/>
                </a:cubicBezTo>
                <a:cubicBezTo>
                  <a:pt x="723" y="11"/>
                  <a:pt x="705" y="8"/>
                  <a:pt x="688" y="5"/>
                </a:cubicBezTo>
                <a:cubicBezTo>
                  <a:pt x="663" y="370"/>
                  <a:pt x="663" y="370"/>
                  <a:pt x="663" y="370"/>
                </a:cubicBezTo>
                <a:lnTo>
                  <a:pt x="811" y="35"/>
                </a:lnTo>
                <a:close/>
                <a:moveTo>
                  <a:pt x="1052" y="196"/>
                </a:moveTo>
                <a:cubicBezTo>
                  <a:pt x="1037" y="180"/>
                  <a:pt x="1020" y="164"/>
                  <a:pt x="1004" y="150"/>
                </a:cubicBezTo>
                <a:cubicBezTo>
                  <a:pt x="960" y="200"/>
                  <a:pt x="960" y="200"/>
                  <a:pt x="960" y="200"/>
                </a:cubicBezTo>
                <a:cubicBezTo>
                  <a:pt x="969" y="208"/>
                  <a:pt x="979" y="216"/>
                  <a:pt x="987" y="225"/>
                </a:cubicBezTo>
                <a:cubicBezTo>
                  <a:pt x="974" y="239"/>
                  <a:pt x="974" y="239"/>
                  <a:pt x="974" y="239"/>
                </a:cubicBezTo>
                <a:cubicBezTo>
                  <a:pt x="960" y="225"/>
                  <a:pt x="946" y="213"/>
                  <a:pt x="932" y="201"/>
                </a:cubicBezTo>
                <a:cubicBezTo>
                  <a:pt x="986" y="134"/>
                  <a:pt x="986" y="134"/>
                  <a:pt x="986" y="134"/>
                </a:cubicBezTo>
                <a:cubicBezTo>
                  <a:pt x="976" y="127"/>
                  <a:pt x="967" y="119"/>
                  <a:pt x="957" y="112"/>
                </a:cubicBezTo>
                <a:cubicBezTo>
                  <a:pt x="766" y="424"/>
                  <a:pt x="766" y="424"/>
                  <a:pt x="766" y="424"/>
                </a:cubicBezTo>
                <a:lnTo>
                  <a:pt x="1052" y="196"/>
                </a:lnTo>
                <a:close/>
                <a:moveTo>
                  <a:pt x="804" y="467"/>
                </a:moveTo>
                <a:cubicBezTo>
                  <a:pt x="1064" y="211"/>
                  <a:pt x="1064" y="211"/>
                  <a:pt x="1064" y="211"/>
                </a:cubicBezTo>
                <a:cubicBezTo>
                  <a:pt x="1092" y="243"/>
                  <a:pt x="1116" y="278"/>
                  <a:pt x="1137" y="315"/>
                </a:cubicBezTo>
                <a:lnTo>
                  <a:pt x="804" y="467"/>
                </a:lnTo>
                <a:close/>
                <a:moveTo>
                  <a:pt x="1055" y="268"/>
                </a:moveTo>
                <a:cubicBezTo>
                  <a:pt x="1045" y="275"/>
                  <a:pt x="1042" y="288"/>
                  <a:pt x="1049" y="298"/>
                </a:cubicBezTo>
                <a:cubicBezTo>
                  <a:pt x="1056" y="308"/>
                  <a:pt x="1070" y="311"/>
                  <a:pt x="1080" y="304"/>
                </a:cubicBezTo>
                <a:cubicBezTo>
                  <a:pt x="1089" y="297"/>
                  <a:pt x="1092" y="284"/>
                  <a:pt x="1085" y="274"/>
                </a:cubicBezTo>
                <a:cubicBezTo>
                  <a:pt x="1078" y="264"/>
                  <a:pt x="1065" y="261"/>
                  <a:pt x="1055" y="268"/>
                </a:cubicBezTo>
                <a:close/>
                <a:moveTo>
                  <a:pt x="1190" y="451"/>
                </a:moveTo>
                <a:cubicBezTo>
                  <a:pt x="1186" y="434"/>
                  <a:pt x="1181" y="418"/>
                  <a:pt x="1175" y="402"/>
                </a:cubicBezTo>
                <a:cubicBezTo>
                  <a:pt x="1094" y="430"/>
                  <a:pt x="1094" y="430"/>
                  <a:pt x="1094" y="430"/>
                </a:cubicBezTo>
                <a:cubicBezTo>
                  <a:pt x="1092" y="424"/>
                  <a:pt x="1089" y="417"/>
                  <a:pt x="1087" y="411"/>
                </a:cubicBezTo>
                <a:cubicBezTo>
                  <a:pt x="1167" y="379"/>
                  <a:pt x="1167" y="379"/>
                  <a:pt x="1167" y="379"/>
                </a:cubicBezTo>
                <a:cubicBezTo>
                  <a:pt x="1160" y="363"/>
                  <a:pt x="1153" y="348"/>
                  <a:pt x="1145" y="332"/>
                </a:cubicBezTo>
                <a:cubicBezTo>
                  <a:pt x="831" y="519"/>
                  <a:pt x="831" y="519"/>
                  <a:pt x="831" y="519"/>
                </a:cubicBezTo>
                <a:lnTo>
                  <a:pt x="1190" y="451"/>
                </a:lnTo>
                <a:close/>
                <a:moveTo>
                  <a:pt x="1195" y="740"/>
                </a:moveTo>
                <a:cubicBezTo>
                  <a:pt x="1198" y="727"/>
                  <a:pt x="1201" y="713"/>
                  <a:pt x="1203" y="699"/>
                </a:cubicBezTo>
                <a:cubicBezTo>
                  <a:pt x="1202" y="702"/>
                  <a:pt x="1200" y="706"/>
                  <a:pt x="1199" y="709"/>
                </a:cubicBezTo>
                <a:cubicBezTo>
                  <a:pt x="1183" y="701"/>
                  <a:pt x="1183" y="701"/>
                  <a:pt x="1183" y="701"/>
                </a:cubicBezTo>
                <a:cubicBezTo>
                  <a:pt x="1186" y="695"/>
                  <a:pt x="1189" y="688"/>
                  <a:pt x="1189" y="683"/>
                </a:cubicBezTo>
                <a:cubicBezTo>
                  <a:pt x="1191" y="672"/>
                  <a:pt x="1187" y="668"/>
                  <a:pt x="1182" y="667"/>
                </a:cubicBezTo>
                <a:cubicBezTo>
                  <a:pt x="1178" y="667"/>
                  <a:pt x="1175" y="669"/>
                  <a:pt x="1172" y="679"/>
                </a:cubicBezTo>
                <a:cubicBezTo>
                  <a:pt x="1164" y="700"/>
                  <a:pt x="1154" y="705"/>
                  <a:pt x="1142" y="704"/>
                </a:cubicBezTo>
                <a:cubicBezTo>
                  <a:pt x="1121" y="701"/>
                  <a:pt x="1115" y="683"/>
                  <a:pt x="1117" y="664"/>
                </a:cubicBezTo>
                <a:cubicBezTo>
                  <a:pt x="1118" y="655"/>
                  <a:pt x="1121" y="646"/>
                  <a:pt x="1125" y="638"/>
                </a:cubicBezTo>
                <a:cubicBezTo>
                  <a:pt x="1142" y="645"/>
                  <a:pt x="1142" y="645"/>
                  <a:pt x="1142" y="645"/>
                </a:cubicBezTo>
                <a:cubicBezTo>
                  <a:pt x="1139" y="650"/>
                  <a:pt x="1136" y="659"/>
                  <a:pt x="1135" y="665"/>
                </a:cubicBezTo>
                <a:cubicBezTo>
                  <a:pt x="1135" y="672"/>
                  <a:pt x="1135" y="679"/>
                  <a:pt x="1143" y="680"/>
                </a:cubicBezTo>
                <a:cubicBezTo>
                  <a:pt x="1151" y="681"/>
                  <a:pt x="1153" y="671"/>
                  <a:pt x="1157" y="661"/>
                </a:cubicBezTo>
                <a:cubicBezTo>
                  <a:pt x="1161" y="652"/>
                  <a:pt x="1168" y="642"/>
                  <a:pt x="1185" y="644"/>
                </a:cubicBezTo>
                <a:cubicBezTo>
                  <a:pt x="1198" y="646"/>
                  <a:pt x="1205" y="657"/>
                  <a:pt x="1207" y="669"/>
                </a:cubicBezTo>
                <a:cubicBezTo>
                  <a:pt x="1209" y="651"/>
                  <a:pt x="1210" y="633"/>
                  <a:pt x="1210" y="615"/>
                </a:cubicBezTo>
                <a:cubicBezTo>
                  <a:pt x="845" y="634"/>
                  <a:pt x="845" y="634"/>
                  <a:pt x="845" y="634"/>
                </a:cubicBezTo>
                <a:lnTo>
                  <a:pt x="1195" y="740"/>
                </a:lnTo>
                <a:close/>
                <a:moveTo>
                  <a:pt x="1145" y="878"/>
                </a:moveTo>
                <a:cubicBezTo>
                  <a:pt x="1150" y="869"/>
                  <a:pt x="1154" y="861"/>
                  <a:pt x="1158" y="852"/>
                </a:cubicBezTo>
                <a:cubicBezTo>
                  <a:pt x="1140" y="844"/>
                  <a:pt x="1140" y="844"/>
                  <a:pt x="1140" y="844"/>
                </a:cubicBezTo>
                <a:cubicBezTo>
                  <a:pt x="1143" y="838"/>
                  <a:pt x="1146" y="831"/>
                  <a:pt x="1149" y="824"/>
                </a:cubicBezTo>
                <a:cubicBezTo>
                  <a:pt x="1087" y="799"/>
                  <a:pt x="1087" y="799"/>
                  <a:pt x="1087" y="799"/>
                </a:cubicBezTo>
                <a:cubicBezTo>
                  <a:pt x="1089" y="793"/>
                  <a:pt x="1092" y="786"/>
                  <a:pt x="1094" y="779"/>
                </a:cubicBezTo>
                <a:cubicBezTo>
                  <a:pt x="1157" y="802"/>
                  <a:pt x="1157" y="802"/>
                  <a:pt x="1157" y="802"/>
                </a:cubicBezTo>
                <a:cubicBezTo>
                  <a:pt x="1160" y="795"/>
                  <a:pt x="1162" y="788"/>
                  <a:pt x="1164" y="781"/>
                </a:cubicBezTo>
                <a:cubicBezTo>
                  <a:pt x="1182" y="787"/>
                  <a:pt x="1182" y="787"/>
                  <a:pt x="1182" y="787"/>
                </a:cubicBezTo>
                <a:cubicBezTo>
                  <a:pt x="1185" y="778"/>
                  <a:pt x="1188" y="769"/>
                  <a:pt x="1191" y="759"/>
                </a:cubicBezTo>
                <a:cubicBezTo>
                  <a:pt x="831" y="691"/>
                  <a:pt x="831" y="691"/>
                  <a:pt x="831" y="691"/>
                </a:cubicBezTo>
                <a:lnTo>
                  <a:pt x="1145" y="878"/>
                </a:lnTo>
                <a:close/>
                <a:moveTo>
                  <a:pt x="1064" y="999"/>
                </a:moveTo>
                <a:cubicBezTo>
                  <a:pt x="1076" y="986"/>
                  <a:pt x="1086" y="973"/>
                  <a:pt x="1096" y="959"/>
                </a:cubicBezTo>
                <a:cubicBezTo>
                  <a:pt x="1026" y="909"/>
                  <a:pt x="1026" y="909"/>
                  <a:pt x="1026" y="909"/>
                </a:cubicBezTo>
                <a:cubicBezTo>
                  <a:pt x="1030" y="903"/>
                  <a:pt x="1034" y="897"/>
                  <a:pt x="1038" y="891"/>
                </a:cubicBezTo>
                <a:cubicBezTo>
                  <a:pt x="1110" y="939"/>
                  <a:pt x="1110" y="939"/>
                  <a:pt x="1110" y="939"/>
                </a:cubicBezTo>
                <a:cubicBezTo>
                  <a:pt x="1119" y="925"/>
                  <a:pt x="1128" y="910"/>
                  <a:pt x="1137" y="895"/>
                </a:cubicBezTo>
                <a:cubicBezTo>
                  <a:pt x="804" y="743"/>
                  <a:pt x="804" y="743"/>
                  <a:pt x="804" y="743"/>
                </a:cubicBezTo>
                <a:lnTo>
                  <a:pt x="1064" y="999"/>
                </a:lnTo>
                <a:close/>
                <a:moveTo>
                  <a:pt x="957" y="1098"/>
                </a:moveTo>
                <a:cubicBezTo>
                  <a:pt x="964" y="1092"/>
                  <a:pt x="972" y="1086"/>
                  <a:pt x="979" y="1081"/>
                </a:cubicBezTo>
                <a:cubicBezTo>
                  <a:pt x="968" y="1066"/>
                  <a:pt x="968" y="1066"/>
                  <a:pt x="968" y="1066"/>
                </a:cubicBezTo>
                <a:cubicBezTo>
                  <a:pt x="973" y="1061"/>
                  <a:pt x="979" y="1057"/>
                  <a:pt x="985" y="1052"/>
                </a:cubicBezTo>
                <a:cubicBezTo>
                  <a:pt x="941" y="1001"/>
                  <a:pt x="941" y="1001"/>
                  <a:pt x="941" y="1001"/>
                </a:cubicBezTo>
                <a:cubicBezTo>
                  <a:pt x="947" y="996"/>
                  <a:pt x="952" y="991"/>
                  <a:pt x="957" y="987"/>
                </a:cubicBezTo>
                <a:cubicBezTo>
                  <a:pt x="1002" y="1036"/>
                  <a:pt x="1002" y="1036"/>
                  <a:pt x="1002" y="1036"/>
                </a:cubicBezTo>
                <a:cubicBezTo>
                  <a:pt x="1008" y="1031"/>
                  <a:pt x="1013" y="1026"/>
                  <a:pt x="1018" y="1021"/>
                </a:cubicBezTo>
                <a:cubicBezTo>
                  <a:pt x="1031" y="1035"/>
                  <a:pt x="1031" y="1035"/>
                  <a:pt x="1031" y="1035"/>
                </a:cubicBezTo>
                <a:cubicBezTo>
                  <a:pt x="1038" y="1028"/>
                  <a:pt x="1045" y="1021"/>
                  <a:pt x="1052" y="1014"/>
                </a:cubicBezTo>
                <a:cubicBezTo>
                  <a:pt x="766" y="786"/>
                  <a:pt x="766" y="786"/>
                  <a:pt x="766" y="786"/>
                </a:cubicBezTo>
                <a:lnTo>
                  <a:pt x="957" y="1098"/>
                </a:lnTo>
                <a:close/>
                <a:moveTo>
                  <a:pt x="829" y="1168"/>
                </a:moveTo>
                <a:cubicBezTo>
                  <a:pt x="845" y="1161"/>
                  <a:pt x="860" y="1154"/>
                  <a:pt x="875" y="1147"/>
                </a:cubicBezTo>
                <a:cubicBezTo>
                  <a:pt x="837" y="1070"/>
                  <a:pt x="837" y="1070"/>
                  <a:pt x="837" y="1070"/>
                </a:cubicBezTo>
                <a:cubicBezTo>
                  <a:pt x="843" y="1067"/>
                  <a:pt x="849" y="1063"/>
                  <a:pt x="855" y="1060"/>
                </a:cubicBezTo>
                <a:cubicBezTo>
                  <a:pt x="897" y="1136"/>
                  <a:pt x="897" y="1136"/>
                  <a:pt x="897" y="1136"/>
                </a:cubicBezTo>
                <a:cubicBezTo>
                  <a:pt x="912" y="1127"/>
                  <a:pt x="927" y="1118"/>
                  <a:pt x="941" y="1109"/>
                </a:cubicBezTo>
                <a:cubicBezTo>
                  <a:pt x="717" y="820"/>
                  <a:pt x="717" y="820"/>
                  <a:pt x="717" y="820"/>
                </a:cubicBezTo>
                <a:lnTo>
                  <a:pt x="829" y="1168"/>
                </a:lnTo>
                <a:close/>
                <a:moveTo>
                  <a:pt x="605" y="847"/>
                </a:moveTo>
                <a:cubicBezTo>
                  <a:pt x="668" y="1207"/>
                  <a:pt x="668" y="1207"/>
                  <a:pt x="668" y="1207"/>
                </a:cubicBezTo>
                <a:cubicBezTo>
                  <a:pt x="647" y="1209"/>
                  <a:pt x="626" y="1211"/>
                  <a:pt x="605" y="1211"/>
                </a:cubicBezTo>
                <a:cubicBezTo>
                  <a:pt x="584" y="1211"/>
                  <a:pt x="562" y="1209"/>
                  <a:pt x="542" y="1207"/>
                </a:cubicBezTo>
                <a:lnTo>
                  <a:pt x="605" y="847"/>
                </a:lnTo>
                <a:close/>
                <a:moveTo>
                  <a:pt x="605" y="1145"/>
                </a:moveTo>
                <a:cubicBezTo>
                  <a:pt x="593" y="1145"/>
                  <a:pt x="583" y="1155"/>
                  <a:pt x="583" y="1167"/>
                </a:cubicBezTo>
                <a:cubicBezTo>
                  <a:pt x="583" y="1179"/>
                  <a:pt x="593" y="1188"/>
                  <a:pt x="605" y="1188"/>
                </a:cubicBezTo>
                <a:cubicBezTo>
                  <a:pt x="617" y="1188"/>
                  <a:pt x="627" y="1179"/>
                  <a:pt x="627" y="1167"/>
                </a:cubicBezTo>
                <a:cubicBezTo>
                  <a:pt x="627" y="1155"/>
                  <a:pt x="617" y="1145"/>
                  <a:pt x="605" y="1145"/>
                </a:cubicBezTo>
                <a:close/>
                <a:moveTo>
                  <a:pt x="399" y="1175"/>
                </a:moveTo>
                <a:cubicBezTo>
                  <a:pt x="415" y="1180"/>
                  <a:pt x="432" y="1186"/>
                  <a:pt x="449" y="1190"/>
                </a:cubicBezTo>
                <a:cubicBezTo>
                  <a:pt x="471" y="1107"/>
                  <a:pt x="471" y="1107"/>
                  <a:pt x="471" y="1107"/>
                </a:cubicBezTo>
                <a:cubicBezTo>
                  <a:pt x="478" y="1109"/>
                  <a:pt x="485" y="1110"/>
                  <a:pt x="491" y="1112"/>
                </a:cubicBezTo>
                <a:cubicBezTo>
                  <a:pt x="472" y="1196"/>
                  <a:pt x="472" y="1196"/>
                  <a:pt x="472" y="1196"/>
                </a:cubicBezTo>
                <a:cubicBezTo>
                  <a:pt x="489" y="1199"/>
                  <a:pt x="505" y="1202"/>
                  <a:pt x="522" y="1205"/>
                </a:cubicBezTo>
                <a:cubicBezTo>
                  <a:pt x="547" y="840"/>
                  <a:pt x="547" y="840"/>
                  <a:pt x="547" y="840"/>
                </a:cubicBezTo>
                <a:lnTo>
                  <a:pt x="399" y="1175"/>
                </a:lnTo>
                <a:close/>
                <a:moveTo>
                  <a:pt x="269" y="1109"/>
                </a:moveTo>
                <a:cubicBezTo>
                  <a:pt x="288" y="1121"/>
                  <a:pt x="307" y="1133"/>
                  <a:pt x="327" y="1143"/>
                </a:cubicBezTo>
                <a:cubicBezTo>
                  <a:pt x="358" y="1084"/>
                  <a:pt x="358" y="1084"/>
                  <a:pt x="358" y="1084"/>
                </a:cubicBezTo>
                <a:cubicBezTo>
                  <a:pt x="346" y="1078"/>
                  <a:pt x="335" y="1072"/>
                  <a:pt x="325" y="1065"/>
                </a:cubicBezTo>
                <a:cubicBezTo>
                  <a:pt x="335" y="1049"/>
                  <a:pt x="335" y="1049"/>
                  <a:pt x="335" y="1049"/>
                </a:cubicBezTo>
                <a:cubicBezTo>
                  <a:pt x="351" y="1059"/>
                  <a:pt x="368" y="1068"/>
                  <a:pt x="385" y="1076"/>
                </a:cubicBezTo>
                <a:cubicBezTo>
                  <a:pt x="348" y="1153"/>
                  <a:pt x="348" y="1153"/>
                  <a:pt x="348" y="1153"/>
                </a:cubicBezTo>
                <a:cubicBezTo>
                  <a:pt x="359" y="1159"/>
                  <a:pt x="370" y="1163"/>
                  <a:pt x="381" y="1168"/>
                </a:cubicBezTo>
                <a:cubicBezTo>
                  <a:pt x="492" y="820"/>
                  <a:pt x="492" y="820"/>
                  <a:pt x="492" y="820"/>
                </a:cubicBezTo>
                <a:lnTo>
                  <a:pt x="269" y="1109"/>
                </a:lnTo>
                <a:close/>
                <a:moveTo>
                  <a:pt x="158" y="1014"/>
                </a:moveTo>
                <a:cubicBezTo>
                  <a:pt x="173" y="1030"/>
                  <a:pt x="189" y="1046"/>
                  <a:pt x="206" y="1061"/>
                </a:cubicBezTo>
                <a:cubicBezTo>
                  <a:pt x="250" y="1010"/>
                  <a:pt x="250" y="1010"/>
                  <a:pt x="250" y="1010"/>
                </a:cubicBezTo>
                <a:cubicBezTo>
                  <a:pt x="241" y="1002"/>
                  <a:pt x="232" y="994"/>
                  <a:pt x="223" y="985"/>
                </a:cubicBezTo>
                <a:cubicBezTo>
                  <a:pt x="236" y="971"/>
                  <a:pt x="236" y="971"/>
                  <a:pt x="236" y="971"/>
                </a:cubicBezTo>
                <a:cubicBezTo>
                  <a:pt x="250" y="985"/>
                  <a:pt x="264" y="997"/>
                  <a:pt x="279" y="1009"/>
                </a:cubicBezTo>
                <a:cubicBezTo>
                  <a:pt x="225" y="1076"/>
                  <a:pt x="225" y="1076"/>
                  <a:pt x="225" y="1076"/>
                </a:cubicBezTo>
                <a:cubicBezTo>
                  <a:pt x="234" y="1084"/>
                  <a:pt x="243" y="1091"/>
                  <a:pt x="253" y="1098"/>
                </a:cubicBezTo>
                <a:cubicBezTo>
                  <a:pt x="444" y="786"/>
                  <a:pt x="444" y="786"/>
                  <a:pt x="444" y="786"/>
                </a:cubicBezTo>
                <a:lnTo>
                  <a:pt x="158" y="1014"/>
                </a:lnTo>
                <a:close/>
                <a:moveTo>
                  <a:pt x="19" y="759"/>
                </a:moveTo>
                <a:cubicBezTo>
                  <a:pt x="23" y="773"/>
                  <a:pt x="27" y="787"/>
                  <a:pt x="32" y="800"/>
                </a:cubicBezTo>
                <a:cubicBezTo>
                  <a:pt x="31" y="797"/>
                  <a:pt x="31" y="793"/>
                  <a:pt x="31" y="789"/>
                </a:cubicBezTo>
                <a:cubicBezTo>
                  <a:pt x="48" y="790"/>
                  <a:pt x="48" y="790"/>
                  <a:pt x="48" y="790"/>
                </a:cubicBezTo>
                <a:cubicBezTo>
                  <a:pt x="48" y="796"/>
                  <a:pt x="50" y="804"/>
                  <a:pt x="51" y="808"/>
                </a:cubicBezTo>
                <a:cubicBezTo>
                  <a:pt x="55" y="818"/>
                  <a:pt x="60" y="821"/>
                  <a:pt x="66" y="818"/>
                </a:cubicBezTo>
                <a:cubicBezTo>
                  <a:pt x="69" y="817"/>
                  <a:pt x="71" y="814"/>
                  <a:pt x="69" y="804"/>
                </a:cubicBezTo>
                <a:cubicBezTo>
                  <a:pt x="66" y="781"/>
                  <a:pt x="72" y="772"/>
                  <a:pt x="83" y="768"/>
                </a:cubicBezTo>
                <a:cubicBezTo>
                  <a:pt x="103" y="760"/>
                  <a:pt x="117" y="773"/>
                  <a:pt x="124" y="792"/>
                </a:cubicBezTo>
                <a:cubicBezTo>
                  <a:pt x="127" y="800"/>
                  <a:pt x="129" y="809"/>
                  <a:pt x="129" y="818"/>
                </a:cubicBezTo>
                <a:cubicBezTo>
                  <a:pt x="111" y="819"/>
                  <a:pt x="111" y="819"/>
                  <a:pt x="111" y="819"/>
                </a:cubicBezTo>
                <a:cubicBezTo>
                  <a:pt x="111" y="814"/>
                  <a:pt x="110" y="805"/>
                  <a:pt x="108" y="799"/>
                </a:cubicBezTo>
                <a:cubicBezTo>
                  <a:pt x="105" y="793"/>
                  <a:pt x="101" y="786"/>
                  <a:pt x="94" y="789"/>
                </a:cubicBezTo>
                <a:cubicBezTo>
                  <a:pt x="86" y="792"/>
                  <a:pt x="89" y="802"/>
                  <a:pt x="90" y="812"/>
                </a:cubicBezTo>
                <a:cubicBezTo>
                  <a:pt x="91" y="823"/>
                  <a:pt x="89" y="834"/>
                  <a:pt x="74" y="840"/>
                </a:cubicBezTo>
                <a:cubicBezTo>
                  <a:pt x="61" y="845"/>
                  <a:pt x="50" y="839"/>
                  <a:pt x="42" y="829"/>
                </a:cubicBezTo>
                <a:cubicBezTo>
                  <a:pt x="49" y="846"/>
                  <a:pt x="56" y="862"/>
                  <a:pt x="64" y="878"/>
                </a:cubicBezTo>
                <a:cubicBezTo>
                  <a:pt x="378" y="691"/>
                  <a:pt x="378" y="691"/>
                  <a:pt x="378" y="691"/>
                </a:cubicBezTo>
                <a:lnTo>
                  <a:pt x="19" y="759"/>
                </a:lnTo>
                <a:close/>
                <a:moveTo>
                  <a:pt x="0" y="615"/>
                </a:moveTo>
                <a:cubicBezTo>
                  <a:pt x="0" y="624"/>
                  <a:pt x="0" y="634"/>
                  <a:pt x="1" y="643"/>
                </a:cubicBezTo>
                <a:cubicBezTo>
                  <a:pt x="20" y="642"/>
                  <a:pt x="20" y="642"/>
                  <a:pt x="20" y="642"/>
                </a:cubicBezTo>
                <a:cubicBezTo>
                  <a:pt x="20" y="650"/>
                  <a:pt x="21" y="657"/>
                  <a:pt x="21" y="664"/>
                </a:cubicBezTo>
                <a:cubicBezTo>
                  <a:pt x="88" y="658"/>
                  <a:pt x="88" y="658"/>
                  <a:pt x="88" y="658"/>
                </a:cubicBezTo>
                <a:cubicBezTo>
                  <a:pt x="89" y="664"/>
                  <a:pt x="90" y="672"/>
                  <a:pt x="91" y="678"/>
                </a:cubicBezTo>
                <a:cubicBezTo>
                  <a:pt x="24" y="688"/>
                  <a:pt x="24" y="688"/>
                  <a:pt x="24" y="688"/>
                </a:cubicBezTo>
                <a:cubicBezTo>
                  <a:pt x="25" y="695"/>
                  <a:pt x="26" y="702"/>
                  <a:pt x="28" y="709"/>
                </a:cubicBezTo>
                <a:cubicBezTo>
                  <a:pt x="9" y="712"/>
                  <a:pt x="9" y="712"/>
                  <a:pt x="9" y="712"/>
                </a:cubicBezTo>
                <a:cubicBezTo>
                  <a:pt x="11" y="722"/>
                  <a:pt x="13" y="731"/>
                  <a:pt x="15" y="740"/>
                </a:cubicBezTo>
                <a:cubicBezTo>
                  <a:pt x="364" y="634"/>
                  <a:pt x="364" y="634"/>
                  <a:pt x="364" y="634"/>
                </a:cubicBezTo>
                <a:lnTo>
                  <a:pt x="0" y="615"/>
                </a:lnTo>
                <a:close/>
                <a:moveTo>
                  <a:pt x="406" y="467"/>
                </a:moveTo>
                <a:cubicBezTo>
                  <a:pt x="73" y="315"/>
                  <a:pt x="73" y="315"/>
                  <a:pt x="73" y="315"/>
                </a:cubicBezTo>
                <a:cubicBezTo>
                  <a:pt x="94" y="278"/>
                  <a:pt x="118" y="243"/>
                  <a:pt x="145" y="211"/>
                </a:cubicBezTo>
                <a:lnTo>
                  <a:pt x="406" y="467"/>
                </a:lnTo>
                <a:close/>
                <a:moveTo>
                  <a:pt x="161" y="298"/>
                </a:moveTo>
                <a:cubicBezTo>
                  <a:pt x="168" y="288"/>
                  <a:pt x="165" y="275"/>
                  <a:pt x="155" y="268"/>
                </a:cubicBezTo>
                <a:cubicBezTo>
                  <a:pt x="145" y="261"/>
                  <a:pt x="132" y="264"/>
                  <a:pt x="125" y="274"/>
                </a:cubicBezTo>
                <a:cubicBezTo>
                  <a:pt x="118" y="284"/>
                  <a:pt x="120" y="297"/>
                  <a:pt x="130" y="304"/>
                </a:cubicBezTo>
                <a:cubicBezTo>
                  <a:pt x="140" y="311"/>
                  <a:pt x="154" y="308"/>
                  <a:pt x="161" y="298"/>
                </a:cubicBezTo>
                <a:close/>
                <a:moveTo>
                  <a:pt x="522" y="5"/>
                </a:moveTo>
                <a:cubicBezTo>
                  <a:pt x="508" y="7"/>
                  <a:pt x="494" y="10"/>
                  <a:pt x="480" y="13"/>
                </a:cubicBezTo>
                <a:cubicBezTo>
                  <a:pt x="484" y="12"/>
                  <a:pt x="488" y="13"/>
                  <a:pt x="491" y="13"/>
                </a:cubicBezTo>
                <a:cubicBezTo>
                  <a:pt x="489" y="30"/>
                  <a:pt x="489" y="30"/>
                  <a:pt x="489" y="30"/>
                </a:cubicBezTo>
                <a:cubicBezTo>
                  <a:pt x="483" y="30"/>
                  <a:pt x="475" y="30"/>
                  <a:pt x="470" y="31"/>
                </a:cubicBezTo>
                <a:cubicBezTo>
                  <a:pt x="460" y="34"/>
                  <a:pt x="457" y="38"/>
                  <a:pt x="458" y="44"/>
                </a:cubicBezTo>
                <a:cubicBezTo>
                  <a:pt x="459" y="47"/>
                  <a:pt x="462" y="49"/>
                  <a:pt x="473" y="49"/>
                </a:cubicBezTo>
                <a:cubicBezTo>
                  <a:pt x="495" y="49"/>
                  <a:pt x="503" y="56"/>
                  <a:pt x="506" y="68"/>
                </a:cubicBezTo>
                <a:cubicBezTo>
                  <a:pt x="511" y="88"/>
                  <a:pt x="497" y="100"/>
                  <a:pt x="478" y="105"/>
                </a:cubicBezTo>
                <a:cubicBezTo>
                  <a:pt x="469" y="107"/>
                  <a:pt x="460" y="108"/>
                  <a:pt x="451" y="107"/>
                </a:cubicBezTo>
                <a:cubicBezTo>
                  <a:pt x="452" y="89"/>
                  <a:pt x="452" y="89"/>
                  <a:pt x="452" y="89"/>
                </a:cubicBezTo>
                <a:cubicBezTo>
                  <a:pt x="458" y="89"/>
                  <a:pt x="466" y="89"/>
                  <a:pt x="472" y="88"/>
                </a:cubicBezTo>
                <a:cubicBezTo>
                  <a:pt x="479" y="86"/>
                  <a:pt x="486" y="83"/>
                  <a:pt x="484" y="75"/>
                </a:cubicBezTo>
                <a:cubicBezTo>
                  <a:pt x="482" y="67"/>
                  <a:pt x="472" y="69"/>
                  <a:pt x="462" y="69"/>
                </a:cubicBezTo>
                <a:cubicBezTo>
                  <a:pt x="451" y="68"/>
                  <a:pt x="440" y="66"/>
                  <a:pt x="436" y="49"/>
                </a:cubicBezTo>
                <a:cubicBezTo>
                  <a:pt x="432" y="36"/>
                  <a:pt x="440" y="26"/>
                  <a:pt x="451" y="19"/>
                </a:cubicBezTo>
                <a:cubicBezTo>
                  <a:pt x="433" y="24"/>
                  <a:pt x="416" y="29"/>
                  <a:pt x="399" y="35"/>
                </a:cubicBezTo>
                <a:cubicBezTo>
                  <a:pt x="547" y="370"/>
                  <a:pt x="547" y="370"/>
                  <a:pt x="547" y="370"/>
                </a:cubicBezTo>
                <a:lnTo>
                  <a:pt x="522" y="5"/>
                </a:lnTo>
                <a:close/>
                <a:moveTo>
                  <a:pt x="941" y="101"/>
                </a:moveTo>
                <a:cubicBezTo>
                  <a:pt x="928" y="93"/>
                  <a:pt x="915" y="85"/>
                  <a:pt x="901" y="77"/>
                </a:cubicBezTo>
                <a:cubicBezTo>
                  <a:pt x="915" y="91"/>
                  <a:pt x="917" y="111"/>
                  <a:pt x="908" y="129"/>
                </a:cubicBezTo>
                <a:cubicBezTo>
                  <a:pt x="896" y="151"/>
                  <a:pt x="871" y="162"/>
                  <a:pt x="845" y="148"/>
                </a:cubicBezTo>
                <a:cubicBezTo>
                  <a:pt x="819" y="134"/>
                  <a:pt x="813" y="108"/>
                  <a:pt x="825" y="86"/>
                </a:cubicBezTo>
                <a:cubicBezTo>
                  <a:pt x="834" y="68"/>
                  <a:pt x="852" y="58"/>
                  <a:pt x="872" y="61"/>
                </a:cubicBezTo>
                <a:cubicBezTo>
                  <a:pt x="858" y="55"/>
                  <a:pt x="843" y="48"/>
                  <a:pt x="829" y="42"/>
                </a:cubicBezTo>
                <a:cubicBezTo>
                  <a:pt x="718" y="391"/>
                  <a:pt x="718" y="391"/>
                  <a:pt x="718" y="391"/>
                </a:cubicBezTo>
                <a:lnTo>
                  <a:pt x="941" y="101"/>
                </a:lnTo>
                <a:close/>
                <a:moveTo>
                  <a:pt x="845" y="96"/>
                </a:moveTo>
                <a:cubicBezTo>
                  <a:pt x="837" y="113"/>
                  <a:pt x="842" y="126"/>
                  <a:pt x="853" y="132"/>
                </a:cubicBezTo>
                <a:cubicBezTo>
                  <a:pt x="865" y="138"/>
                  <a:pt x="878" y="135"/>
                  <a:pt x="887" y="118"/>
                </a:cubicBezTo>
                <a:cubicBezTo>
                  <a:pt x="896" y="101"/>
                  <a:pt x="891" y="89"/>
                  <a:pt x="879" y="83"/>
                </a:cubicBezTo>
                <a:cubicBezTo>
                  <a:pt x="868" y="77"/>
                  <a:pt x="854" y="80"/>
                  <a:pt x="845" y="96"/>
                </a:cubicBezTo>
                <a:close/>
                <a:moveTo>
                  <a:pt x="1210" y="595"/>
                </a:moveTo>
                <a:cubicBezTo>
                  <a:pt x="1210" y="589"/>
                  <a:pt x="1210" y="583"/>
                  <a:pt x="1210" y="577"/>
                </a:cubicBezTo>
                <a:cubicBezTo>
                  <a:pt x="1122" y="556"/>
                  <a:pt x="1122" y="556"/>
                  <a:pt x="1122" y="556"/>
                </a:cubicBezTo>
                <a:cubicBezTo>
                  <a:pt x="1121" y="548"/>
                  <a:pt x="1120" y="540"/>
                  <a:pt x="1119" y="532"/>
                </a:cubicBezTo>
                <a:cubicBezTo>
                  <a:pt x="1199" y="490"/>
                  <a:pt x="1199" y="490"/>
                  <a:pt x="1199" y="490"/>
                </a:cubicBezTo>
                <a:cubicBezTo>
                  <a:pt x="1198" y="483"/>
                  <a:pt x="1197" y="476"/>
                  <a:pt x="1195" y="470"/>
                </a:cubicBezTo>
                <a:cubicBezTo>
                  <a:pt x="845" y="576"/>
                  <a:pt x="845" y="576"/>
                  <a:pt x="845" y="576"/>
                </a:cubicBezTo>
                <a:lnTo>
                  <a:pt x="1210" y="595"/>
                </a:lnTo>
                <a:close/>
                <a:moveTo>
                  <a:pt x="1143" y="541"/>
                </a:moveTo>
                <a:cubicBezTo>
                  <a:pt x="1143" y="541"/>
                  <a:pt x="1143" y="541"/>
                  <a:pt x="1143" y="541"/>
                </a:cubicBezTo>
                <a:cubicBezTo>
                  <a:pt x="1211" y="555"/>
                  <a:pt x="1211" y="555"/>
                  <a:pt x="1211" y="555"/>
                </a:cubicBezTo>
                <a:cubicBezTo>
                  <a:pt x="1205" y="512"/>
                  <a:pt x="1205" y="512"/>
                  <a:pt x="1205" y="512"/>
                </a:cubicBezTo>
                <a:lnTo>
                  <a:pt x="1143" y="541"/>
                </a:lnTo>
                <a:close/>
                <a:moveTo>
                  <a:pt x="381" y="42"/>
                </a:moveTo>
                <a:cubicBezTo>
                  <a:pt x="367" y="48"/>
                  <a:pt x="352" y="55"/>
                  <a:pt x="338" y="61"/>
                </a:cubicBezTo>
                <a:cubicBezTo>
                  <a:pt x="358" y="58"/>
                  <a:pt x="376" y="68"/>
                  <a:pt x="385" y="86"/>
                </a:cubicBezTo>
                <a:cubicBezTo>
                  <a:pt x="397" y="108"/>
                  <a:pt x="391" y="134"/>
                  <a:pt x="365" y="148"/>
                </a:cubicBezTo>
                <a:cubicBezTo>
                  <a:pt x="339" y="162"/>
                  <a:pt x="314" y="151"/>
                  <a:pt x="302" y="129"/>
                </a:cubicBezTo>
                <a:cubicBezTo>
                  <a:pt x="293" y="112"/>
                  <a:pt x="295" y="92"/>
                  <a:pt x="309" y="77"/>
                </a:cubicBezTo>
                <a:cubicBezTo>
                  <a:pt x="295" y="85"/>
                  <a:pt x="282" y="93"/>
                  <a:pt x="269" y="101"/>
                </a:cubicBezTo>
                <a:cubicBezTo>
                  <a:pt x="492" y="391"/>
                  <a:pt x="492" y="391"/>
                  <a:pt x="492" y="391"/>
                </a:cubicBezTo>
                <a:lnTo>
                  <a:pt x="381" y="42"/>
                </a:lnTo>
                <a:close/>
                <a:moveTo>
                  <a:pt x="357" y="132"/>
                </a:moveTo>
                <a:cubicBezTo>
                  <a:pt x="368" y="126"/>
                  <a:pt x="373" y="113"/>
                  <a:pt x="364" y="96"/>
                </a:cubicBezTo>
                <a:cubicBezTo>
                  <a:pt x="356" y="80"/>
                  <a:pt x="342" y="77"/>
                  <a:pt x="331" y="83"/>
                </a:cubicBezTo>
                <a:cubicBezTo>
                  <a:pt x="319" y="89"/>
                  <a:pt x="314" y="101"/>
                  <a:pt x="323" y="118"/>
                </a:cubicBezTo>
                <a:cubicBezTo>
                  <a:pt x="332" y="135"/>
                  <a:pt x="345" y="138"/>
                  <a:pt x="357" y="132"/>
                </a:cubicBezTo>
                <a:close/>
                <a:moveTo>
                  <a:pt x="253" y="112"/>
                </a:moveTo>
                <a:cubicBezTo>
                  <a:pt x="248" y="116"/>
                  <a:pt x="242" y="120"/>
                  <a:pt x="237" y="125"/>
                </a:cubicBezTo>
                <a:cubicBezTo>
                  <a:pt x="288" y="193"/>
                  <a:pt x="288" y="193"/>
                  <a:pt x="288" y="193"/>
                </a:cubicBezTo>
                <a:cubicBezTo>
                  <a:pt x="282" y="198"/>
                  <a:pt x="276" y="203"/>
                  <a:pt x="270" y="208"/>
                </a:cubicBezTo>
                <a:cubicBezTo>
                  <a:pt x="207" y="187"/>
                  <a:pt x="207" y="187"/>
                  <a:pt x="207" y="187"/>
                </a:cubicBezTo>
                <a:cubicBezTo>
                  <a:pt x="247" y="229"/>
                  <a:pt x="247" y="229"/>
                  <a:pt x="247" y="229"/>
                </a:cubicBezTo>
                <a:cubicBezTo>
                  <a:pt x="242" y="233"/>
                  <a:pt x="238" y="237"/>
                  <a:pt x="233" y="242"/>
                </a:cubicBezTo>
                <a:cubicBezTo>
                  <a:pt x="172" y="182"/>
                  <a:pt x="172" y="182"/>
                  <a:pt x="172" y="182"/>
                </a:cubicBezTo>
                <a:cubicBezTo>
                  <a:pt x="167" y="187"/>
                  <a:pt x="163" y="191"/>
                  <a:pt x="158" y="196"/>
                </a:cubicBezTo>
                <a:cubicBezTo>
                  <a:pt x="444" y="424"/>
                  <a:pt x="444" y="424"/>
                  <a:pt x="444" y="424"/>
                </a:cubicBezTo>
                <a:lnTo>
                  <a:pt x="253" y="112"/>
                </a:lnTo>
                <a:close/>
                <a:moveTo>
                  <a:pt x="218" y="137"/>
                </a:moveTo>
                <a:cubicBezTo>
                  <a:pt x="191" y="161"/>
                  <a:pt x="191" y="161"/>
                  <a:pt x="191" y="161"/>
                </a:cubicBezTo>
                <a:cubicBezTo>
                  <a:pt x="255" y="182"/>
                  <a:pt x="255" y="182"/>
                  <a:pt x="255" y="182"/>
                </a:cubicBezTo>
                <a:lnTo>
                  <a:pt x="218" y="137"/>
                </a:lnTo>
                <a:close/>
                <a:moveTo>
                  <a:pt x="64" y="332"/>
                </a:moveTo>
                <a:cubicBezTo>
                  <a:pt x="57" y="347"/>
                  <a:pt x="50" y="362"/>
                  <a:pt x="44" y="377"/>
                </a:cubicBezTo>
                <a:cubicBezTo>
                  <a:pt x="137" y="380"/>
                  <a:pt x="137" y="380"/>
                  <a:pt x="137" y="380"/>
                </a:cubicBezTo>
                <a:cubicBezTo>
                  <a:pt x="133" y="387"/>
                  <a:pt x="130" y="394"/>
                  <a:pt x="127" y="401"/>
                </a:cubicBezTo>
                <a:cubicBezTo>
                  <a:pt x="107" y="401"/>
                  <a:pt x="107" y="401"/>
                  <a:pt x="107" y="401"/>
                </a:cubicBezTo>
                <a:cubicBezTo>
                  <a:pt x="103" y="410"/>
                  <a:pt x="99" y="419"/>
                  <a:pt x="96" y="429"/>
                </a:cubicBezTo>
                <a:cubicBezTo>
                  <a:pt x="112" y="442"/>
                  <a:pt x="112" y="442"/>
                  <a:pt x="112" y="442"/>
                </a:cubicBezTo>
                <a:cubicBezTo>
                  <a:pt x="109" y="449"/>
                  <a:pt x="107" y="456"/>
                  <a:pt x="105" y="464"/>
                </a:cubicBezTo>
                <a:cubicBezTo>
                  <a:pt x="35" y="402"/>
                  <a:pt x="35" y="402"/>
                  <a:pt x="35" y="402"/>
                </a:cubicBezTo>
                <a:cubicBezTo>
                  <a:pt x="29" y="418"/>
                  <a:pt x="24" y="434"/>
                  <a:pt x="19" y="451"/>
                </a:cubicBezTo>
                <a:cubicBezTo>
                  <a:pt x="378" y="519"/>
                  <a:pt x="378" y="519"/>
                  <a:pt x="378" y="519"/>
                </a:cubicBezTo>
                <a:lnTo>
                  <a:pt x="64" y="332"/>
                </a:lnTo>
                <a:close/>
                <a:moveTo>
                  <a:pt x="54" y="396"/>
                </a:moveTo>
                <a:cubicBezTo>
                  <a:pt x="54" y="396"/>
                  <a:pt x="54" y="396"/>
                  <a:pt x="54" y="396"/>
                </a:cubicBezTo>
                <a:cubicBezTo>
                  <a:pt x="82" y="418"/>
                  <a:pt x="82" y="418"/>
                  <a:pt x="82" y="418"/>
                </a:cubicBezTo>
                <a:cubicBezTo>
                  <a:pt x="84" y="411"/>
                  <a:pt x="87" y="405"/>
                  <a:pt x="89" y="399"/>
                </a:cubicBezTo>
                <a:lnTo>
                  <a:pt x="54" y="396"/>
                </a:lnTo>
                <a:close/>
                <a:moveTo>
                  <a:pt x="15" y="470"/>
                </a:moveTo>
                <a:cubicBezTo>
                  <a:pt x="11" y="488"/>
                  <a:pt x="7" y="507"/>
                  <a:pt x="5" y="526"/>
                </a:cubicBezTo>
                <a:cubicBezTo>
                  <a:pt x="8" y="512"/>
                  <a:pt x="16" y="501"/>
                  <a:pt x="30" y="502"/>
                </a:cubicBezTo>
                <a:cubicBezTo>
                  <a:pt x="43" y="502"/>
                  <a:pt x="51" y="511"/>
                  <a:pt x="51" y="525"/>
                </a:cubicBezTo>
                <a:cubicBezTo>
                  <a:pt x="52" y="525"/>
                  <a:pt x="52" y="525"/>
                  <a:pt x="52" y="525"/>
                </a:cubicBezTo>
                <a:cubicBezTo>
                  <a:pt x="55" y="521"/>
                  <a:pt x="58" y="520"/>
                  <a:pt x="63" y="516"/>
                </a:cubicBezTo>
                <a:cubicBezTo>
                  <a:pt x="72" y="512"/>
                  <a:pt x="96" y="503"/>
                  <a:pt x="96" y="503"/>
                </a:cubicBezTo>
                <a:cubicBezTo>
                  <a:pt x="94" y="511"/>
                  <a:pt x="92" y="519"/>
                  <a:pt x="91" y="527"/>
                </a:cubicBezTo>
                <a:cubicBezTo>
                  <a:pt x="91" y="527"/>
                  <a:pt x="78" y="530"/>
                  <a:pt x="71" y="533"/>
                </a:cubicBezTo>
                <a:cubicBezTo>
                  <a:pt x="63" y="536"/>
                  <a:pt x="56" y="540"/>
                  <a:pt x="55" y="546"/>
                </a:cubicBezTo>
                <a:cubicBezTo>
                  <a:pt x="55" y="547"/>
                  <a:pt x="55" y="549"/>
                  <a:pt x="55" y="549"/>
                </a:cubicBezTo>
                <a:cubicBezTo>
                  <a:pt x="88" y="553"/>
                  <a:pt x="88" y="553"/>
                  <a:pt x="88" y="553"/>
                </a:cubicBezTo>
                <a:cubicBezTo>
                  <a:pt x="88" y="560"/>
                  <a:pt x="87" y="566"/>
                  <a:pt x="87" y="573"/>
                </a:cubicBezTo>
                <a:cubicBezTo>
                  <a:pt x="1" y="568"/>
                  <a:pt x="1" y="568"/>
                  <a:pt x="1" y="568"/>
                </a:cubicBezTo>
                <a:cubicBezTo>
                  <a:pt x="0" y="577"/>
                  <a:pt x="0" y="586"/>
                  <a:pt x="0" y="595"/>
                </a:cubicBezTo>
                <a:cubicBezTo>
                  <a:pt x="364" y="576"/>
                  <a:pt x="364" y="576"/>
                  <a:pt x="364" y="576"/>
                </a:cubicBezTo>
                <a:lnTo>
                  <a:pt x="15" y="470"/>
                </a:lnTo>
                <a:close/>
                <a:moveTo>
                  <a:pt x="31" y="524"/>
                </a:moveTo>
                <a:cubicBezTo>
                  <a:pt x="24" y="523"/>
                  <a:pt x="20" y="527"/>
                  <a:pt x="19" y="536"/>
                </a:cubicBezTo>
                <a:cubicBezTo>
                  <a:pt x="18" y="539"/>
                  <a:pt x="18" y="543"/>
                  <a:pt x="18" y="546"/>
                </a:cubicBezTo>
                <a:cubicBezTo>
                  <a:pt x="39" y="548"/>
                  <a:pt x="39" y="548"/>
                  <a:pt x="39" y="548"/>
                </a:cubicBezTo>
                <a:cubicBezTo>
                  <a:pt x="40" y="545"/>
                  <a:pt x="40" y="542"/>
                  <a:pt x="40" y="539"/>
                </a:cubicBezTo>
                <a:cubicBezTo>
                  <a:pt x="41" y="533"/>
                  <a:pt x="40" y="525"/>
                  <a:pt x="31" y="524"/>
                </a:cubicBezTo>
                <a:close/>
                <a:moveTo>
                  <a:pt x="73" y="895"/>
                </a:moveTo>
                <a:cubicBezTo>
                  <a:pt x="76" y="901"/>
                  <a:pt x="80" y="906"/>
                  <a:pt x="83" y="912"/>
                </a:cubicBezTo>
                <a:cubicBezTo>
                  <a:pt x="170" y="889"/>
                  <a:pt x="170" y="889"/>
                  <a:pt x="170" y="889"/>
                </a:cubicBezTo>
                <a:cubicBezTo>
                  <a:pt x="174" y="896"/>
                  <a:pt x="179" y="903"/>
                  <a:pt x="184" y="909"/>
                </a:cubicBezTo>
                <a:cubicBezTo>
                  <a:pt x="132" y="983"/>
                  <a:pt x="132" y="983"/>
                  <a:pt x="132" y="983"/>
                </a:cubicBezTo>
                <a:cubicBezTo>
                  <a:pt x="137" y="989"/>
                  <a:pt x="141" y="994"/>
                  <a:pt x="145" y="999"/>
                </a:cubicBezTo>
                <a:cubicBezTo>
                  <a:pt x="406" y="743"/>
                  <a:pt x="406" y="743"/>
                  <a:pt x="406" y="743"/>
                </a:cubicBezTo>
                <a:lnTo>
                  <a:pt x="73" y="895"/>
                </a:lnTo>
                <a:close/>
                <a:moveTo>
                  <a:pt x="159" y="912"/>
                </a:moveTo>
                <a:cubicBezTo>
                  <a:pt x="93" y="932"/>
                  <a:pt x="93" y="932"/>
                  <a:pt x="93" y="932"/>
                </a:cubicBezTo>
                <a:cubicBezTo>
                  <a:pt x="117" y="967"/>
                  <a:pt x="117" y="967"/>
                  <a:pt x="117" y="967"/>
                </a:cubicBezTo>
                <a:cubicBezTo>
                  <a:pt x="159" y="912"/>
                  <a:pt x="159" y="912"/>
                  <a:pt x="159" y="912"/>
                </a:cubicBezTo>
                <a:close/>
                <a:moveTo>
                  <a:pt x="663" y="840"/>
                </a:moveTo>
                <a:cubicBezTo>
                  <a:pt x="688" y="1205"/>
                  <a:pt x="688" y="1205"/>
                  <a:pt x="688" y="1205"/>
                </a:cubicBezTo>
                <a:cubicBezTo>
                  <a:pt x="694" y="1204"/>
                  <a:pt x="700" y="1203"/>
                  <a:pt x="706" y="1202"/>
                </a:cubicBezTo>
                <a:cubicBezTo>
                  <a:pt x="703" y="1183"/>
                  <a:pt x="703" y="1183"/>
                  <a:pt x="703" y="1183"/>
                </a:cubicBezTo>
                <a:cubicBezTo>
                  <a:pt x="715" y="1181"/>
                  <a:pt x="726" y="1179"/>
                  <a:pt x="739" y="1176"/>
                </a:cubicBezTo>
                <a:cubicBezTo>
                  <a:pt x="736" y="1161"/>
                  <a:pt x="736" y="1161"/>
                  <a:pt x="736" y="1161"/>
                </a:cubicBezTo>
                <a:cubicBezTo>
                  <a:pt x="724" y="1164"/>
                  <a:pt x="714" y="1166"/>
                  <a:pt x="703" y="1168"/>
                </a:cubicBezTo>
                <a:cubicBezTo>
                  <a:pt x="700" y="1151"/>
                  <a:pt x="700" y="1151"/>
                  <a:pt x="700" y="1151"/>
                </a:cubicBezTo>
                <a:cubicBezTo>
                  <a:pt x="710" y="1149"/>
                  <a:pt x="720" y="1147"/>
                  <a:pt x="732" y="1145"/>
                </a:cubicBezTo>
                <a:cubicBezTo>
                  <a:pt x="728" y="1130"/>
                  <a:pt x="728" y="1130"/>
                  <a:pt x="728" y="1130"/>
                </a:cubicBezTo>
                <a:cubicBezTo>
                  <a:pt x="716" y="1132"/>
                  <a:pt x="705" y="1135"/>
                  <a:pt x="694" y="1136"/>
                </a:cubicBezTo>
                <a:cubicBezTo>
                  <a:pt x="691" y="1117"/>
                  <a:pt x="691" y="1117"/>
                  <a:pt x="691" y="1117"/>
                </a:cubicBezTo>
                <a:cubicBezTo>
                  <a:pt x="709" y="1114"/>
                  <a:pt x="726" y="1111"/>
                  <a:pt x="743" y="1106"/>
                </a:cubicBezTo>
                <a:cubicBezTo>
                  <a:pt x="750" y="1128"/>
                  <a:pt x="750" y="1128"/>
                  <a:pt x="750" y="1128"/>
                </a:cubicBezTo>
                <a:cubicBezTo>
                  <a:pt x="759" y="1126"/>
                  <a:pt x="768" y="1123"/>
                  <a:pt x="778" y="1120"/>
                </a:cubicBezTo>
                <a:cubicBezTo>
                  <a:pt x="781" y="1107"/>
                  <a:pt x="781" y="1107"/>
                  <a:pt x="781" y="1107"/>
                </a:cubicBezTo>
                <a:lnTo>
                  <a:pt x="663" y="840"/>
                </a:lnTo>
                <a:close/>
                <a:moveTo>
                  <a:pt x="762" y="1176"/>
                </a:moveTo>
                <a:cubicBezTo>
                  <a:pt x="764" y="1175"/>
                  <a:pt x="764" y="1175"/>
                  <a:pt x="764" y="1175"/>
                </a:cubicBezTo>
                <a:cubicBezTo>
                  <a:pt x="773" y="1140"/>
                  <a:pt x="773" y="1140"/>
                  <a:pt x="773" y="1140"/>
                </a:cubicBezTo>
                <a:cubicBezTo>
                  <a:pt x="767" y="1142"/>
                  <a:pt x="760" y="1144"/>
                  <a:pt x="754" y="1145"/>
                </a:cubicBezTo>
                <a:lnTo>
                  <a:pt x="762" y="1176"/>
                </a:lnTo>
                <a:close/>
                <a:moveTo>
                  <a:pt x="778" y="1188"/>
                </a:moveTo>
                <a:cubicBezTo>
                  <a:pt x="813" y="1179"/>
                  <a:pt x="813" y="1179"/>
                  <a:pt x="813" y="1179"/>
                </a:cubicBezTo>
                <a:cubicBezTo>
                  <a:pt x="794" y="1137"/>
                  <a:pt x="794" y="1137"/>
                  <a:pt x="794" y="1137"/>
                </a:cubicBezTo>
                <a:lnTo>
                  <a:pt x="778" y="1188"/>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 name="Frame 5">
            <a:extLst>
              <a:ext uri="{FF2B5EF4-FFF2-40B4-BE49-F238E27FC236}">
                <a16:creationId xmlns:a16="http://schemas.microsoft.com/office/drawing/2014/main" id="{4E1FE3EC-4149-4231-9FAB-69A6CD3B1D4F}"/>
              </a:ext>
            </a:extLst>
          </p:cNvPr>
          <p:cNvSpPr>
            <a:spLocks noSelect="1"/>
          </p:cNvSpPr>
          <p:nvPr userDrawn="1"/>
        </p:nvSpPr>
        <p:spPr bwMode="gray">
          <a:xfrm>
            <a:off x="8107363" y="6183320"/>
            <a:ext cx="1350963" cy="392113"/>
          </a:xfrm>
          <a:custGeom>
            <a:avLst/>
            <a:gdLst>
              <a:gd name="T0" fmla="*/ 396 w 4256"/>
              <a:gd name="T1" fmla="*/ 442 h 1238"/>
              <a:gd name="T2" fmla="*/ 854 w 4256"/>
              <a:gd name="T3" fmla="*/ 431 h 1238"/>
              <a:gd name="T4" fmla="*/ 863 w 4256"/>
              <a:gd name="T5" fmla="*/ 796 h 1238"/>
              <a:gd name="T6" fmla="*/ 550 w 4256"/>
              <a:gd name="T7" fmla="*/ 668 h 1238"/>
              <a:gd name="T8" fmla="*/ 629 w 4256"/>
              <a:gd name="T9" fmla="*/ 862 h 1238"/>
              <a:gd name="T10" fmla="*/ 709 w 4256"/>
              <a:gd name="T11" fmla="*/ 668 h 1238"/>
              <a:gd name="T12" fmla="*/ 1218 w 4256"/>
              <a:gd name="T13" fmla="*/ 820 h 1238"/>
              <a:gd name="T14" fmla="*/ 957 w 4256"/>
              <a:gd name="T15" fmla="*/ 1148 h 1238"/>
              <a:gd name="T16" fmla="*/ 630 w 4256"/>
              <a:gd name="T17" fmla="*/ 1025 h 1238"/>
              <a:gd name="T18" fmla="*/ 302 w 4256"/>
              <a:gd name="T19" fmla="*/ 1148 h 1238"/>
              <a:gd name="T20" fmla="*/ 40 w 4256"/>
              <a:gd name="T21" fmla="*/ 821 h 1238"/>
              <a:gd name="T22" fmla="*/ 233 w 4256"/>
              <a:gd name="T23" fmla="*/ 529 h 1238"/>
              <a:gd name="T24" fmla="*/ 186 w 4256"/>
              <a:gd name="T25" fmla="*/ 183 h 1238"/>
              <a:gd name="T26" fmla="*/ 563 w 4256"/>
              <a:gd name="T27" fmla="*/ 0 h 1238"/>
              <a:gd name="T28" fmla="*/ 805 w 4256"/>
              <a:gd name="T29" fmla="*/ 253 h 1238"/>
              <a:gd name="T30" fmla="*/ 1154 w 4256"/>
              <a:gd name="T31" fmla="*/ 284 h 1238"/>
              <a:gd name="T32" fmla="*/ 1143 w 4256"/>
              <a:gd name="T33" fmla="*/ 605 h 1238"/>
              <a:gd name="T34" fmla="*/ 939 w 4256"/>
              <a:gd name="T35" fmla="*/ 208 h 1238"/>
              <a:gd name="T36" fmla="*/ 622 w 4256"/>
              <a:gd name="T37" fmla="*/ 326 h 1238"/>
              <a:gd name="T38" fmla="*/ 396 w 4256"/>
              <a:gd name="T39" fmla="*/ 442 h 1238"/>
              <a:gd name="T40" fmla="*/ 345 w 4256"/>
              <a:gd name="T41" fmla="*/ 691 h 1238"/>
              <a:gd name="T42" fmla="*/ 509 w 4256"/>
              <a:gd name="T43" fmla="*/ 886 h 1238"/>
              <a:gd name="T44" fmla="*/ 763 w 4256"/>
              <a:gd name="T45" fmla="*/ 880 h 1238"/>
              <a:gd name="T46" fmla="*/ 917 w 4256"/>
              <a:gd name="T47" fmla="*/ 677 h 1238"/>
              <a:gd name="T48" fmla="*/ 1590 w 4256"/>
              <a:gd name="T49" fmla="*/ 683 h 1238"/>
              <a:gd name="T50" fmla="*/ 1648 w 4256"/>
              <a:gd name="T51" fmla="*/ 831 h 1238"/>
              <a:gd name="T52" fmla="*/ 1712 w 4256"/>
              <a:gd name="T53" fmla="*/ 683 h 1238"/>
              <a:gd name="T54" fmla="*/ 2021 w 4256"/>
              <a:gd name="T55" fmla="*/ 722 h 1238"/>
              <a:gd name="T56" fmla="*/ 1837 w 4256"/>
              <a:gd name="T57" fmla="*/ 825 h 1238"/>
              <a:gd name="T58" fmla="*/ 1920 w 4256"/>
              <a:gd name="T59" fmla="*/ 560 h 1238"/>
              <a:gd name="T60" fmla="*/ 2086 w 4256"/>
              <a:gd name="T61" fmla="*/ 689 h 1238"/>
              <a:gd name="T62" fmla="*/ 2133 w 4256"/>
              <a:gd name="T63" fmla="*/ 825 h 1238"/>
              <a:gd name="T64" fmla="*/ 2432 w 4256"/>
              <a:gd name="T65" fmla="*/ 548 h 1238"/>
              <a:gd name="T66" fmla="*/ 2246 w 4256"/>
              <a:gd name="T67" fmla="*/ 663 h 1238"/>
              <a:gd name="T68" fmla="*/ 2433 w 4256"/>
              <a:gd name="T69" fmla="*/ 768 h 1238"/>
              <a:gd name="T70" fmla="*/ 2793 w 4256"/>
              <a:gd name="T71" fmla="*/ 770 h 1238"/>
              <a:gd name="T72" fmla="*/ 2657 w 4256"/>
              <a:gd name="T73" fmla="*/ 678 h 1238"/>
              <a:gd name="T74" fmla="*/ 2855 w 4256"/>
              <a:gd name="T75" fmla="*/ 491 h 1238"/>
              <a:gd name="T76" fmla="*/ 3000 w 4256"/>
              <a:gd name="T77" fmla="*/ 583 h 1238"/>
              <a:gd name="T78" fmla="*/ 3000 w 4256"/>
              <a:gd name="T79" fmla="*/ 738 h 1238"/>
              <a:gd name="T80" fmla="*/ 3126 w 4256"/>
              <a:gd name="T81" fmla="*/ 767 h 1238"/>
              <a:gd name="T82" fmla="*/ 3128 w 4256"/>
              <a:gd name="T83" fmla="*/ 638 h 1238"/>
              <a:gd name="T84" fmla="*/ 3240 w 4256"/>
              <a:gd name="T85" fmla="*/ 627 h 1238"/>
              <a:gd name="T86" fmla="*/ 3172 w 4256"/>
              <a:gd name="T87" fmla="*/ 663 h 1238"/>
              <a:gd name="T88" fmla="*/ 3249 w 4256"/>
              <a:gd name="T89" fmla="*/ 685 h 1238"/>
              <a:gd name="T90" fmla="*/ 3305 w 4256"/>
              <a:gd name="T91" fmla="*/ 577 h 1238"/>
              <a:gd name="T92" fmla="*/ 3409 w 4256"/>
              <a:gd name="T93" fmla="*/ 728 h 1238"/>
              <a:gd name="T94" fmla="*/ 3466 w 4256"/>
              <a:gd name="T95" fmla="*/ 830 h 1238"/>
              <a:gd name="T96" fmla="*/ 3497 w 4256"/>
              <a:gd name="T97" fmla="*/ 677 h 1238"/>
              <a:gd name="T98" fmla="*/ 3739 w 4256"/>
              <a:gd name="T99" fmla="*/ 635 h 1238"/>
              <a:gd name="T100" fmla="*/ 3596 w 4256"/>
              <a:gd name="T101" fmla="*/ 706 h 1238"/>
              <a:gd name="T102" fmla="*/ 3740 w 4256"/>
              <a:gd name="T103" fmla="*/ 771 h 1238"/>
              <a:gd name="T104" fmla="*/ 3939 w 4256"/>
              <a:gd name="T105" fmla="*/ 587 h 1238"/>
              <a:gd name="T106" fmla="*/ 3833 w 4256"/>
              <a:gd name="T107" fmla="*/ 473 h 1238"/>
              <a:gd name="T108" fmla="*/ 3911 w 4256"/>
              <a:gd name="T109" fmla="*/ 665 h 1238"/>
              <a:gd name="T110" fmla="*/ 4063 w 4256"/>
              <a:gd name="T111" fmla="*/ 825 h 1238"/>
              <a:gd name="T112" fmla="*/ 4256 w 4256"/>
              <a:gd name="T113" fmla="*/ 583 h 1238"/>
              <a:gd name="T114" fmla="*/ 4128 w 4256"/>
              <a:gd name="T115" fmla="*/ 583 h 1238"/>
              <a:gd name="T116" fmla="*/ 4128 w 4256"/>
              <a:gd name="T117" fmla="*/ 738 h 1238"/>
              <a:gd name="T118" fmla="*/ 4254 w 4256"/>
              <a:gd name="T119" fmla="*/ 767 h 1238"/>
              <a:gd name="T120" fmla="*/ 4256 w 4256"/>
              <a:gd name="T121" fmla="*/ 638 h 1238"/>
              <a:gd name="T122" fmla="*/ 641 w 4256"/>
              <a:gd name="T123" fmla="*/ 9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256" h="1238">
                <a:moveTo>
                  <a:pt x="405" y="807"/>
                </a:moveTo>
                <a:cubicBezTo>
                  <a:pt x="405" y="807"/>
                  <a:pt x="405" y="808"/>
                  <a:pt x="405" y="808"/>
                </a:cubicBezTo>
                <a:cubicBezTo>
                  <a:pt x="405" y="807"/>
                  <a:pt x="405" y="807"/>
                  <a:pt x="405" y="807"/>
                </a:cubicBezTo>
                <a:close/>
                <a:moveTo>
                  <a:pt x="396" y="442"/>
                </a:moveTo>
                <a:cubicBezTo>
                  <a:pt x="396" y="442"/>
                  <a:pt x="396" y="442"/>
                  <a:pt x="396" y="442"/>
                </a:cubicBezTo>
                <a:cubicBezTo>
                  <a:pt x="396" y="442"/>
                  <a:pt x="396" y="442"/>
                  <a:pt x="396" y="442"/>
                </a:cubicBezTo>
                <a:close/>
                <a:moveTo>
                  <a:pt x="854" y="431"/>
                </a:moveTo>
                <a:cubicBezTo>
                  <a:pt x="854" y="431"/>
                  <a:pt x="854" y="431"/>
                  <a:pt x="854" y="431"/>
                </a:cubicBezTo>
                <a:cubicBezTo>
                  <a:pt x="854" y="431"/>
                  <a:pt x="854" y="431"/>
                  <a:pt x="854" y="431"/>
                </a:cubicBezTo>
                <a:cubicBezTo>
                  <a:pt x="854" y="431"/>
                  <a:pt x="854" y="431"/>
                  <a:pt x="854" y="431"/>
                </a:cubicBezTo>
                <a:close/>
                <a:moveTo>
                  <a:pt x="863" y="796"/>
                </a:moveTo>
                <a:cubicBezTo>
                  <a:pt x="863" y="796"/>
                  <a:pt x="863" y="796"/>
                  <a:pt x="863" y="796"/>
                </a:cubicBezTo>
                <a:cubicBezTo>
                  <a:pt x="863" y="796"/>
                  <a:pt x="863" y="796"/>
                  <a:pt x="863" y="796"/>
                </a:cubicBezTo>
                <a:close/>
                <a:moveTo>
                  <a:pt x="709" y="668"/>
                </a:moveTo>
                <a:cubicBezTo>
                  <a:pt x="709" y="746"/>
                  <a:pt x="681" y="783"/>
                  <a:pt x="629" y="783"/>
                </a:cubicBezTo>
                <a:cubicBezTo>
                  <a:pt x="578" y="783"/>
                  <a:pt x="550" y="746"/>
                  <a:pt x="550" y="668"/>
                </a:cubicBezTo>
                <a:cubicBezTo>
                  <a:pt x="550" y="453"/>
                  <a:pt x="550" y="453"/>
                  <a:pt x="550" y="453"/>
                </a:cubicBezTo>
                <a:cubicBezTo>
                  <a:pt x="451" y="453"/>
                  <a:pt x="451" y="453"/>
                  <a:pt x="451" y="453"/>
                </a:cubicBezTo>
                <a:cubicBezTo>
                  <a:pt x="451" y="663"/>
                  <a:pt x="451" y="663"/>
                  <a:pt x="451" y="663"/>
                </a:cubicBezTo>
                <a:cubicBezTo>
                  <a:pt x="451" y="796"/>
                  <a:pt x="518" y="861"/>
                  <a:pt x="629" y="862"/>
                </a:cubicBezTo>
                <a:cubicBezTo>
                  <a:pt x="741" y="861"/>
                  <a:pt x="807" y="796"/>
                  <a:pt x="807" y="663"/>
                </a:cubicBezTo>
                <a:cubicBezTo>
                  <a:pt x="807" y="453"/>
                  <a:pt x="807" y="453"/>
                  <a:pt x="807" y="453"/>
                </a:cubicBezTo>
                <a:cubicBezTo>
                  <a:pt x="709" y="453"/>
                  <a:pt x="709" y="453"/>
                  <a:pt x="709" y="453"/>
                </a:cubicBezTo>
                <a:lnTo>
                  <a:pt x="709" y="668"/>
                </a:lnTo>
                <a:close/>
                <a:moveTo>
                  <a:pt x="1247" y="545"/>
                </a:moveTo>
                <a:cubicBezTo>
                  <a:pt x="1259" y="629"/>
                  <a:pt x="1247" y="693"/>
                  <a:pt x="1247" y="693"/>
                </a:cubicBezTo>
                <a:cubicBezTo>
                  <a:pt x="1025" y="709"/>
                  <a:pt x="1025" y="709"/>
                  <a:pt x="1025" y="709"/>
                </a:cubicBezTo>
                <a:cubicBezTo>
                  <a:pt x="1218" y="820"/>
                  <a:pt x="1218" y="820"/>
                  <a:pt x="1218" y="820"/>
                </a:cubicBezTo>
                <a:cubicBezTo>
                  <a:pt x="1192" y="901"/>
                  <a:pt x="1154" y="954"/>
                  <a:pt x="1154" y="954"/>
                </a:cubicBezTo>
                <a:cubicBezTo>
                  <a:pt x="947" y="872"/>
                  <a:pt x="947" y="872"/>
                  <a:pt x="947" y="872"/>
                </a:cubicBezTo>
                <a:cubicBezTo>
                  <a:pt x="1073" y="1056"/>
                  <a:pt x="1073" y="1056"/>
                  <a:pt x="1073" y="1056"/>
                </a:cubicBezTo>
                <a:cubicBezTo>
                  <a:pt x="1014" y="1118"/>
                  <a:pt x="957" y="1148"/>
                  <a:pt x="957" y="1148"/>
                </a:cubicBezTo>
                <a:cubicBezTo>
                  <a:pt x="806" y="985"/>
                  <a:pt x="806" y="985"/>
                  <a:pt x="806" y="985"/>
                </a:cubicBezTo>
                <a:cubicBezTo>
                  <a:pt x="839" y="1205"/>
                  <a:pt x="839" y="1205"/>
                  <a:pt x="839" y="1205"/>
                </a:cubicBezTo>
                <a:cubicBezTo>
                  <a:pt x="759" y="1235"/>
                  <a:pt x="695" y="1238"/>
                  <a:pt x="695" y="1238"/>
                </a:cubicBezTo>
                <a:cubicBezTo>
                  <a:pt x="630" y="1025"/>
                  <a:pt x="630" y="1025"/>
                  <a:pt x="630" y="1025"/>
                </a:cubicBezTo>
                <a:cubicBezTo>
                  <a:pt x="564" y="1238"/>
                  <a:pt x="564" y="1238"/>
                  <a:pt x="564" y="1238"/>
                </a:cubicBezTo>
                <a:cubicBezTo>
                  <a:pt x="479" y="1230"/>
                  <a:pt x="420" y="1205"/>
                  <a:pt x="420" y="1205"/>
                </a:cubicBezTo>
                <a:cubicBezTo>
                  <a:pt x="453" y="985"/>
                  <a:pt x="453" y="985"/>
                  <a:pt x="453" y="985"/>
                </a:cubicBezTo>
                <a:cubicBezTo>
                  <a:pt x="302" y="1148"/>
                  <a:pt x="302" y="1148"/>
                  <a:pt x="302" y="1148"/>
                </a:cubicBezTo>
                <a:cubicBezTo>
                  <a:pt x="229" y="1105"/>
                  <a:pt x="186" y="1056"/>
                  <a:pt x="186" y="1056"/>
                </a:cubicBezTo>
                <a:cubicBezTo>
                  <a:pt x="312" y="872"/>
                  <a:pt x="312" y="872"/>
                  <a:pt x="312" y="872"/>
                </a:cubicBezTo>
                <a:cubicBezTo>
                  <a:pt x="105" y="954"/>
                  <a:pt x="105" y="954"/>
                  <a:pt x="105" y="954"/>
                </a:cubicBezTo>
                <a:cubicBezTo>
                  <a:pt x="58" y="883"/>
                  <a:pt x="40" y="821"/>
                  <a:pt x="40" y="821"/>
                </a:cubicBezTo>
                <a:cubicBezTo>
                  <a:pt x="234" y="709"/>
                  <a:pt x="234" y="709"/>
                  <a:pt x="234" y="709"/>
                </a:cubicBezTo>
                <a:cubicBezTo>
                  <a:pt x="11" y="693"/>
                  <a:pt x="11" y="693"/>
                  <a:pt x="11" y="693"/>
                </a:cubicBezTo>
                <a:cubicBezTo>
                  <a:pt x="0" y="608"/>
                  <a:pt x="11" y="545"/>
                  <a:pt x="11" y="545"/>
                </a:cubicBezTo>
                <a:cubicBezTo>
                  <a:pt x="233" y="529"/>
                  <a:pt x="233" y="529"/>
                  <a:pt x="233" y="529"/>
                </a:cubicBezTo>
                <a:cubicBezTo>
                  <a:pt x="40" y="418"/>
                  <a:pt x="40" y="418"/>
                  <a:pt x="40" y="418"/>
                </a:cubicBezTo>
                <a:cubicBezTo>
                  <a:pt x="66" y="337"/>
                  <a:pt x="104" y="285"/>
                  <a:pt x="104" y="285"/>
                </a:cubicBezTo>
                <a:cubicBezTo>
                  <a:pt x="312" y="366"/>
                  <a:pt x="312" y="366"/>
                  <a:pt x="312" y="366"/>
                </a:cubicBezTo>
                <a:cubicBezTo>
                  <a:pt x="186" y="183"/>
                  <a:pt x="186" y="183"/>
                  <a:pt x="186" y="183"/>
                </a:cubicBezTo>
                <a:cubicBezTo>
                  <a:pt x="245" y="121"/>
                  <a:pt x="301" y="90"/>
                  <a:pt x="301" y="90"/>
                </a:cubicBezTo>
                <a:cubicBezTo>
                  <a:pt x="453" y="254"/>
                  <a:pt x="453" y="254"/>
                  <a:pt x="453" y="254"/>
                </a:cubicBezTo>
                <a:cubicBezTo>
                  <a:pt x="419" y="33"/>
                  <a:pt x="419" y="33"/>
                  <a:pt x="419" y="33"/>
                </a:cubicBezTo>
                <a:cubicBezTo>
                  <a:pt x="499" y="3"/>
                  <a:pt x="563" y="0"/>
                  <a:pt x="563" y="0"/>
                </a:cubicBezTo>
                <a:cubicBezTo>
                  <a:pt x="629" y="213"/>
                  <a:pt x="629" y="213"/>
                  <a:pt x="629" y="213"/>
                </a:cubicBezTo>
                <a:cubicBezTo>
                  <a:pt x="694" y="0"/>
                  <a:pt x="694" y="0"/>
                  <a:pt x="694" y="0"/>
                </a:cubicBezTo>
                <a:cubicBezTo>
                  <a:pt x="779" y="7"/>
                  <a:pt x="839" y="33"/>
                  <a:pt x="839" y="33"/>
                </a:cubicBezTo>
                <a:cubicBezTo>
                  <a:pt x="805" y="253"/>
                  <a:pt x="805" y="253"/>
                  <a:pt x="805" y="253"/>
                </a:cubicBezTo>
                <a:cubicBezTo>
                  <a:pt x="956" y="89"/>
                  <a:pt x="956" y="89"/>
                  <a:pt x="956" y="89"/>
                </a:cubicBezTo>
                <a:cubicBezTo>
                  <a:pt x="1030" y="133"/>
                  <a:pt x="1072" y="182"/>
                  <a:pt x="1072" y="182"/>
                </a:cubicBezTo>
                <a:cubicBezTo>
                  <a:pt x="946" y="366"/>
                  <a:pt x="946" y="366"/>
                  <a:pt x="946" y="366"/>
                </a:cubicBezTo>
                <a:cubicBezTo>
                  <a:pt x="1154" y="284"/>
                  <a:pt x="1154" y="284"/>
                  <a:pt x="1154" y="284"/>
                </a:cubicBezTo>
                <a:cubicBezTo>
                  <a:pt x="1201" y="355"/>
                  <a:pt x="1218" y="417"/>
                  <a:pt x="1218" y="417"/>
                </a:cubicBezTo>
                <a:cubicBezTo>
                  <a:pt x="1025" y="528"/>
                  <a:pt x="1025" y="528"/>
                  <a:pt x="1025" y="528"/>
                </a:cubicBezTo>
                <a:lnTo>
                  <a:pt x="1247" y="545"/>
                </a:lnTo>
                <a:close/>
                <a:moveTo>
                  <a:pt x="1143" y="605"/>
                </a:moveTo>
                <a:cubicBezTo>
                  <a:pt x="1072" y="627"/>
                  <a:pt x="999" y="560"/>
                  <a:pt x="914" y="547"/>
                </a:cubicBezTo>
                <a:cubicBezTo>
                  <a:pt x="965" y="482"/>
                  <a:pt x="1066" y="461"/>
                  <a:pt x="1086" y="383"/>
                </a:cubicBezTo>
                <a:cubicBezTo>
                  <a:pt x="1032" y="434"/>
                  <a:pt x="936" y="405"/>
                  <a:pt x="854" y="431"/>
                </a:cubicBezTo>
                <a:cubicBezTo>
                  <a:pt x="872" y="350"/>
                  <a:pt x="955" y="287"/>
                  <a:pt x="939" y="208"/>
                </a:cubicBezTo>
                <a:cubicBezTo>
                  <a:pt x="912" y="278"/>
                  <a:pt x="813" y="293"/>
                  <a:pt x="750" y="352"/>
                </a:cubicBezTo>
                <a:cubicBezTo>
                  <a:pt x="750" y="352"/>
                  <a:pt x="750" y="352"/>
                  <a:pt x="750" y="352"/>
                </a:cubicBezTo>
                <a:cubicBezTo>
                  <a:pt x="731" y="271"/>
                  <a:pt x="778" y="179"/>
                  <a:pt x="729" y="115"/>
                </a:cubicBezTo>
                <a:cubicBezTo>
                  <a:pt x="736" y="189"/>
                  <a:pt x="653" y="246"/>
                  <a:pt x="622" y="326"/>
                </a:cubicBezTo>
                <a:cubicBezTo>
                  <a:pt x="570" y="262"/>
                  <a:pt x="572" y="158"/>
                  <a:pt x="501" y="121"/>
                </a:cubicBezTo>
                <a:cubicBezTo>
                  <a:pt x="539" y="186"/>
                  <a:pt x="489" y="272"/>
                  <a:pt x="496" y="358"/>
                </a:cubicBezTo>
                <a:cubicBezTo>
                  <a:pt x="421" y="323"/>
                  <a:pt x="378" y="228"/>
                  <a:pt x="297" y="226"/>
                </a:cubicBezTo>
                <a:cubicBezTo>
                  <a:pt x="360" y="268"/>
                  <a:pt x="352" y="368"/>
                  <a:pt x="396" y="442"/>
                </a:cubicBezTo>
                <a:cubicBezTo>
                  <a:pt x="313" y="443"/>
                  <a:pt x="233" y="376"/>
                  <a:pt x="160" y="409"/>
                </a:cubicBezTo>
                <a:cubicBezTo>
                  <a:pt x="234" y="420"/>
                  <a:pt x="271" y="513"/>
                  <a:pt x="342" y="561"/>
                </a:cubicBezTo>
                <a:cubicBezTo>
                  <a:pt x="268" y="597"/>
                  <a:pt x="167" y="572"/>
                  <a:pt x="116" y="634"/>
                </a:cubicBezTo>
                <a:cubicBezTo>
                  <a:pt x="187" y="611"/>
                  <a:pt x="260" y="679"/>
                  <a:pt x="345" y="691"/>
                </a:cubicBezTo>
                <a:cubicBezTo>
                  <a:pt x="294" y="756"/>
                  <a:pt x="192" y="777"/>
                  <a:pt x="173" y="855"/>
                </a:cubicBezTo>
                <a:cubicBezTo>
                  <a:pt x="227" y="804"/>
                  <a:pt x="322" y="833"/>
                  <a:pt x="405" y="807"/>
                </a:cubicBezTo>
                <a:cubicBezTo>
                  <a:pt x="387" y="888"/>
                  <a:pt x="304" y="951"/>
                  <a:pt x="320" y="1030"/>
                </a:cubicBezTo>
                <a:cubicBezTo>
                  <a:pt x="347" y="960"/>
                  <a:pt x="446" y="945"/>
                  <a:pt x="509" y="886"/>
                </a:cubicBezTo>
                <a:cubicBezTo>
                  <a:pt x="528" y="967"/>
                  <a:pt x="481" y="1059"/>
                  <a:pt x="529" y="1123"/>
                </a:cubicBezTo>
                <a:cubicBezTo>
                  <a:pt x="523" y="1049"/>
                  <a:pt x="605" y="992"/>
                  <a:pt x="637" y="912"/>
                </a:cubicBezTo>
                <a:cubicBezTo>
                  <a:pt x="689" y="976"/>
                  <a:pt x="686" y="1080"/>
                  <a:pt x="758" y="1117"/>
                </a:cubicBezTo>
                <a:cubicBezTo>
                  <a:pt x="720" y="1053"/>
                  <a:pt x="770" y="966"/>
                  <a:pt x="763" y="880"/>
                </a:cubicBezTo>
                <a:cubicBezTo>
                  <a:pt x="838" y="915"/>
                  <a:pt x="881" y="1010"/>
                  <a:pt x="961" y="1012"/>
                </a:cubicBezTo>
                <a:cubicBezTo>
                  <a:pt x="899" y="970"/>
                  <a:pt x="906" y="871"/>
                  <a:pt x="863" y="796"/>
                </a:cubicBezTo>
                <a:cubicBezTo>
                  <a:pt x="946" y="796"/>
                  <a:pt x="1025" y="862"/>
                  <a:pt x="1099" y="829"/>
                </a:cubicBezTo>
                <a:cubicBezTo>
                  <a:pt x="1025" y="819"/>
                  <a:pt x="988" y="726"/>
                  <a:pt x="917" y="677"/>
                </a:cubicBezTo>
                <a:cubicBezTo>
                  <a:pt x="991" y="641"/>
                  <a:pt x="1092" y="666"/>
                  <a:pt x="1143" y="605"/>
                </a:cubicBezTo>
                <a:close/>
                <a:moveTo>
                  <a:pt x="1712" y="683"/>
                </a:moveTo>
                <a:cubicBezTo>
                  <a:pt x="1712" y="743"/>
                  <a:pt x="1690" y="770"/>
                  <a:pt x="1650" y="770"/>
                </a:cubicBezTo>
                <a:cubicBezTo>
                  <a:pt x="1611" y="770"/>
                  <a:pt x="1590" y="741"/>
                  <a:pt x="1590" y="683"/>
                </a:cubicBezTo>
                <a:cubicBezTo>
                  <a:pt x="1590" y="491"/>
                  <a:pt x="1590" y="491"/>
                  <a:pt x="1590" y="491"/>
                </a:cubicBezTo>
                <a:cubicBezTo>
                  <a:pt x="1514" y="491"/>
                  <a:pt x="1514" y="491"/>
                  <a:pt x="1514" y="491"/>
                </a:cubicBezTo>
                <a:cubicBezTo>
                  <a:pt x="1514" y="678"/>
                  <a:pt x="1514" y="678"/>
                  <a:pt x="1514" y="678"/>
                </a:cubicBezTo>
                <a:cubicBezTo>
                  <a:pt x="1514" y="784"/>
                  <a:pt x="1563" y="831"/>
                  <a:pt x="1648" y="831"/>
                </a:cubicBezTo>
                <a:cubicBezTo>
                  <a:pt x="1735" y="831"/>
                  <a:pt x="1787" y="782"/>
                  <a:pt x="1787" y="678"/>
                </a:cubicBezTo>
                <a:cubicBezTo>
                  <a:pt x="1787" y="491"/>
                  <a:pt x="1787" y="491"/>
                  <a:pt x="1787" y="491"/>
                </a:cubicBezTo>
                <a:cubicBezTo>
                  <a:pt x="1712" y="491"/>
                  <a:pt x="1712" y="491"/>
                  <a:pt x="1712" y="491"/>
                </a:cubicBezTo>
                <a:lnTo>
                  <a:pt x="1712" y="683"/>
                </a:lnTo>
                <a:close/>
                <a:moveTo>
                  <a:pt x="2090" y="491"/>
                </a:moveTo>
                <a:cubicBezTo>
                  <a:pt x="2054" y="602"/>
                  <a:pt x="2054" y="602"/>
                  <a:pt x="2054" y="602"/>
                </a:cubicBezTo>
                <a:cubicBezTo>
                  <a:pt x="2043" y="639"/>
                  <a:pt x="2032" y="683"/>
                  <a:pt x="2022" y="722"/>
                </a:cubicBezTo>
                <a:cubicBezTo>
                  <a:pt x="2021" y="722"/>
                  <a:pt x="2021" y="722"/>
                  <a:pt x="2021" y="722"/>
                </a:cubicBezTo>
                <a:cubicBezTo>
                  <a:pt x="2013" y="683"/>
                  <a:pt x="2003" y="641"/>
                  <a:pt x="1992" y="603"/>
                </a:cubicBezTo>
                <a:cubicBezTo>
                  <a:pt x="1959" y="491"/>
                  <a:pt x="1959" y="491"/>
                  <a:pt x="1959" y="491"/>
                </a:cubicBezTo>
                <a:cubicBezTo>
                  <a:pt x="1859" y="491"/>
                  <a:pt x="1859" y="491"/>
                  <a:pt x="1859" y="491"/>
                </a:cubicBezTo>
                <a:cubicBezTo>
                  <a:pt x="1837" y="825"/>
                  <a:pt x="1837" y="825"/>
                  <a:pt x="1837" y="825"/>
                </a:cubicBezTo>
                <a:cubicBezTo>
                  <a:pt x="1907" y="825"/>
                  <a:pt x="1907" y="825"/>
                  <a:pt x="1907" y="825"/>
                </a:cubicBezTo>
                <a:cubicBezTo>
                  <a:pt x="1913" y="698"/>
                  <a:pt x="1913" y="698"/>
                  <a:pt x="1913" y="698"/>
                </a:cubicBezTo>
                <a:cubicBezTo>
                  <a:pt x="1916" y="657"/>
                  <a:pt x="1917" y="605"/>
                  <a:pt x="1919" y="560"/>
                </a:cubicBezTo>
                <a:cubicBezTo>
                  <a:pt x="1920" y="560"/>
                  <a:pt x="1920" y="560"/>
                  <a:pt x="1920" y="560"/>
                </a:cubicBezTo>
                <a:cubicBezTo>
                  <a:pt x="1928" y="604"/>
                  <a:pt x="1940" y="651"/>
                  <a:pt x="1951" y="690"/>
                </a:cubicBezTo>
                <a:cubicBezTo>
                  <a:pt x="1986" y="820"/>
                  <a:pt x="1986" y="820"/>
                  <a:pt x="1986" y="820"/>
                </a:cubicBezTo>
                <a:cubicBezTo>
                  <a:pt x="2045" y="820"/>
                  <a:pt x="2045" y="820"/>
                  <a:pt x="2045" y="820"/>
                </a:cubicBezTo>
                <a:cubicBezTo>
                  <a:pt x="2086" y="689"/>
                  <a:pt x="2086" y="689"/>
                  <a:pt x="2086" y="689"/>
                </a:cubicBezTo>
                <a:cubicBezTo>
                  <a:pt x="2099" y="650"/>
                  <a:pt x="2113" y="603"/>
                  <a:pt x="2123" y="560"/>
                </a:cubicBezTo>
                <a:cubicBezTo>
                  <a:pt x="2125" y="560"/>
                  <a:pt x="2125" y="560"/>
                  <a:pt x="2125" y="560"/>
                </a:cubicBezTo>
                <a:cubicBezTo>
                  <a:pt x="2125" y="609"/>
                  <a:pt x="2126" y="657"/>
                  <a:pt x="2128" y="697"/>
                </a:cubicBezTo>
                <a:cubicBezTo>
                  <a:pt x="2133" y="825"/>
                  <a:pt x="2133" y="825"/>
                  <a:pt x="2133" y="825"/>
                </a:cubicBezTo>
                <a:cubicBezTo>
                  <a:pt x="2207" y="825"/>
                  <a:pt x="2207" y="825"/>
                  <a:pt x="2207" y="825"/>
                </a:cubicBezTo>
                <a:cubicBezTo>
                  <a:pt x="2188" y="491"/>
                  <a:pt x="2188" y="491"/>
                  <a:pt x="2188" y="491"/>
                </a:cubicBezTo>
                <a:lnTo>
                  <a:pt x="2090" y="491"/>
                </a:lnTo>
                <a:close/>
                <a:moveTo>
                  <a:pt x="2432" y="548"/>
                </a:moveTo>
                <a:cubicBezTo>
                  <a:pt x="2459" y="548"/>
                  <a:pt x="2480" y="554"/>
                  <a:pt x="2496" y="560"/>
                </a:cubicBezTo>
                <a:cubicBezTo>
                  <a:pt x="2511" y="500"/>
                  <a:pt x="2511" y="500"/>
                  <a:pt x="2511" y="500"/>
                </a:cubicBezTo>
                <a:cubicBezTo>
                  <a:pt x="2498" y="493"/>
                  <a:pt x="2468" y="485"/>
                  <a:pt x="2429" y="485"/>
                </a:cubicBezTo>
                <a:cubicBezTo>
                  <a:pt x="2327" y="485"/>
                  <a:pt x="2246" y="549"/>
                  <a:pt x="2246" y="663"/>
                </a:cubicBezTo>
                <a:cubicBezTo>
                  <a:pt x="2246" y="758"/>
                  <a:pt x="2305" y="830"/>
                  <a:pt x="2421" y="830"/>
                </a:cubicBezTo>
                <a:cubicBezTo>
                  <a:pt x="2462" y="830"/>
                  <a:pt x="2493" y="823"/>
                  <a:pt x="2507" y="816"/>
                </a:cubicBezTo>
                <a:cubicBezTo>
                  <a:pt x="2496" y="757"/>
                  <a:pt x="2496" y="757"/>
                  <a:pt x="2496" y="757"/>
                </a:cubicBezTo>
                <a:cubicBezTo>
                  <a:pt x="2481" y="763"/>
                  <a:pt x="2455" y="768"/>
                  <a:pt x="2433" y="768"/>
                </a:cubicBezTo>
                <a:cubicBezTo>
                  <a:pt x="2365" y="768"/>
                  <a:pt x="2325" y="726"/>
                  <a:pt x="2325" y="659"/>
                </a:cubicBezTo>
                <a:cubicBezTo>
                  <a:pt x="2325" y="584"/>
                  <a:pt x="2372" y="548"/>
                  <a:pt x="2432" y="548"/>
                </a:cubicBezTo>
                <a:close/>
                <a:moveTo>
                  <a:pt x="2855" y="683"/>
                </a:moveTo>
                <a:cubicBezTo>
                  <a:pt x="2855" y="743"/>
                  <a:pt x="2833" y="770"/>
                  <a:pt x="2793" y="770"/>
                </a:cubicBezTo>
                <a:cubicBezTo>
                  <a:pt x="2754" y="770"/>
                  <a:pt x="2733" y="741"/>
                  <a:pt x="2733" y="683"/>
                </a:cubicBezTo>
                <a:cubicBezTo>
                  <a:pt x="2733" y="491"/>
                  <a:pt x="2733" y="491"/>
                  <a:pt x="2733" y="491"/>
                </a:cubicBezTo>
                <a:cubicBezTo>
                  <a:pt x="2657" y="491"/>
                  <a:pt x="2657" y="491"/>
                  <a:pt x="2657" y="491"/>
                </a:cubicBezTo>
                <a:cubicBezTo>
                  <a:pt x="2657" y="678"/>
                  <a:pt x="2657" y="678"/>
                  <a:pt x="2657" y="678"/>
                </a:cubicBezTo>
                <a:cubicBezTo>
                  <a:pt x="2657" y="784"/>
                  <a:pt x="2706" y="831"/>
                  <a:pt x="2791" y="831"/>
                </a:cubicBezTo>
                <a:cubicBezTo>
                  <a:pt x="2878" y="831"/>
                  <a:pt x="2930" y="782"/>
                  <a:pt x="2930" y="678"/>
                </a:cubicBezTo>
                <a:cubicBezTo>
                  <a:pt x="2930" y="491"/>
                  <a:pt x="2930" y="491"/>
                  <a:pt x="2930" y="491"/>
                </a:cubicBezTo>
                <a:cubicBezTo>
                  <a:pt x="2855" y="491"/>
                  <a:pt x="2855" y="491"/>
                  <a:pt x="2855" y="491"/>
                </a:cubicBezTo>
                <a:lnTo>
                  <a:pt x="2855" y="683"/>
                </a:lnTo>
                <a:close/>
                <a:moveTo>
                  <a:pt x="3074" y="513"/>
                </a:moveTo>
                <a:cubicBezTo>
                  <a:pt x="3000" y="530"/>
                  <a:pt x="3000" y="530"/>
                  <a:pt x="3000" y="530"/>
                </a:cubicBezTo>
                <a:cubicBezTo>
                  <a:pt x="3000" y="583"/>
                  <a:pt x="3000" y="583"/>
                  <a:pt x="3000" y="583"/>
                </a:cubicBezTo>
                <a:cubicBezTo>
                  <a:pt x="2967" y="583"/>
                  <a:pt x="2967" y="583"/>
                  <a:pt x="2967" y="583"/>
                </a:cubicBezTo>
                <a:cubicBezTo>
                  <a:pt x="2967" y="638"/>
                  <a:pt x="2967" y="638"/>
                  <a:pt x="2967" y="638"/>
                </a:cubicBezTo>
                <a:cubicBezTo>
                  <a:pt x="3000" y="638"/>
                  <a:pt x="3000" y="638"/>
                  <a:pt x="3000" y="638"/>
                </a:cubicBezTo>
                <a:cubicBezTo>
                  <a:pt x="3000" y="738"/>
                  <a:pt x="3000" y="738"/>
                  <a:pt x="3000" y="738"/>
                </a:cubicBezTo>
                <a:cubicBezTo>
                  <a:pt x="3000" y="772"/>
                  <a:pt x="3007" y="795"/>
                  <a:pt x="3020" y="810"/>
                </a:cubicBezTo>
                <a:cubicBezTo>
                  <a:pt x="3032" y="822"/>
                  <a:pt x="3053" y="830"/>
                  <a:pt x="3077" y="830"/>
                </a:cubicBezTo>
                <a:cubicBezTo>
                  <a:pt x="3098" y="830"/>
                  <a:pt x="3116" y="828"/>
                  <a:pt x="3126" y="824"/>
                </a:cubicBezTo>
                <a:cubicBezTo>
                  <a:pt x="3126" y="767"/>
                  <a:pt x="3126" y="767"/>
                  <a:pt x="3126" y="767"/>
                </a:cubicBezTo>
                <a:cubicBezTo>
                  <a:pt x="3120" y="768"/>
                  <a:pt x="3113" y="769"/>
                  <a:pt x="3103" y="769"/>
                </a:cubicBezTo>
                <a:cubicBezTo>
                  <a:pt x="3080" y="769"/>
                  <a:pt x="3074" y="755"/>
                  <a:pt x="3074" y="726"/>
                </a:cubicBezTo>
                <a:cubicBezTo>
                  <a:pt x="3074" y="638"/>
                  <a:pt x="3074" y="638"/>
                  <a:pt x="3074" y="638"/>
                </a:cubicBezTo>
                <a:cubicBezTo>
                  <a:pt x="3128" y="638"/>
                  <a:pt x="3128" y="638"/>
                  <a:pt x="3128" y="638"/>
                </a:cubicBezTo>
                <a:cubicBezTo>
                  <a:pt x="3128" y="583"/>
                  <a:pt x="3128" y="583"/>
                  <a:pt x="3128" y="583"/>
                </a:cubicBezTo>
                <a:cubicBezTo>
                  <a:pt x="3074" y="583"/>
                  <a:pt x="3074" y="583"/>
                  <a:pt x="3074" y="583"/>
                </a:cubicBezTo>
                <a:lnTo>
                  <a:pt x="3074" y="513"/>
                </a:lnTo>
                <a:close/>
                <a:moveTo>
                  <a:pt x="3240" y="627"/>
                </a:moveTo>
                <a:cubicBezTo>
                  <a:pt x="3238" y="627"/>
                  <a:pt x="3238" y="627"/>
                  <a:pt x="3238" y="627"/>
                </a:cubicBezTo>
                <a:cubicBezTo>
                  <a:pt x="3235" y="583"/>
                  <a:pt x="3235" y="583"/>
                  <a:pt x="3235" y="583"/>
                </a:cubicBezTo>
                <a:cubicBezTo>
                  <a:pt x="3170" y="583"/>
                  <a:pt x="3170" y="583"/>
                  <a:pt x="3170" y="583"/>
                </a:cubicBezTo>
                <a:cubicBezTo>
                  <a:pt x="3171" y="604"/>
                  <a:pt x="3172" y="627"/>
                  <a:pt x="3172" y="663"/>
                </a:cubicBezTo>
                <a:cubicBezTo>
                  <a:pt x="3172" y="825"/>
                  <a:pt x="3172" y="825"/>
                  <a:pt x="3172" y="825"/>
                </a:cubicBezTo>
                <a:cubicBezTo>
                  <a:pt x="3248" y="825"/>
                  <a:pt x="3248" y="825"/>
                  <a:pt x="3248" y="825"/>
                </a:cubicBezTo>
                <a:cubicBezTo>
                  <a:pt x="3248" y="702"/>
                  <a:pt x="3248" y="702"/>
                  <a:pt x="3248" y="702"/>
                </a:cubicBezTo>
                <a:cubicBezTo>
                  <a:pt x="3248" y="696"/>
                  <a:pt x="3248" y="690"/>
                  <a:pt x="3249" y="685"/>
                </a:cubicBezTo>
                <a:cubicBezTo>
                  <a:pt x="3254" y="662"/>
                  <a:pt x="3273" y="647"/>
                  <a:pt x="3301" y="647"/>
                </a:cubicBezTo>
                <a:cubicBezTo>
                  <a:pt x="3309" y="647"/>
                  <a:pt x="3316" y="648"/>
                  <a:pt x="3321" y="649"/>
                </a:cubicBezTo>
                <a:cubicBezTo>
                  <a:pt x="3321" y="578"/>
                  <a:pt x="3321" y="578"/>
                  <a:pt x="3321" y="578"/>
                </a:cubicBezTo>
                <a:cubicBezTo>
                  <a:pt x="3316" y="577"/>
                  <a:pt x="3312" y="577"/>
                  <a:pt x="3305" y="577"/>
                </a:cubicBezTo>
                <a:cubicBezTo>
                  <a:pt x="3282" y="577"/>
                  <a:pt x="3252" y="592"/>
                  <a:pt x="3240" y="627"/>
                </a:cubicBezTo>
                <a:close/>
                <a:moveTo>
                  <a:pt x="3567" y="698"/>
                </a:moveTo>
                <a:cubicBezTo>
                  <a:pt x="3567" y="711"/>
                  <a:pt x="3566" y="723"/>
                  <a:pt x="3565" y="728"/>
                </a:cubicBezTo>
                <a:cubicBezTo>
                  <a:pt x="3409" y="728"/>
                  <a:pt x="3409" y="728"/>
                  <a:pt x="3409" y="728"/>
                </a:cubicBezTo>
                <a:cubicBezTo>
                  <a:pt x="3411" y="759"/>
                  <a:pt x="3442" y="774"/>
                  <a:pt x="3477" y="774"/>
                </a:cubicBezTo>
                <a:cubicBezTo>
                  <a:pt x="3503" y="774"/>
                  <a:pt x="3524" y="771"/>
                  <a:pt x="3544" y="764"/>
                </a:cubicBezTo>
                <a:cubicBezTo>
                  <a:pt x="3554" y="816"/>
                  <a:pt x="3554" y="816"/>
                  <a:pt x="3554" y="816"/>
                </a:cubicBezTo>
                <a:cubicBezTo>
                  <a:pt x="3529" y="825"/>
                  <a:pt x="3499" y="830"/>
                  <a:pt x="3466" y="830"/>
                </a:cubicBezTo>
                <a:cubicBezTo>
                  <a:pt x="3384" y="830"/>
                  <a:pt x="3337" y="783"/>
                  <a:pt x="3337" y="707"/>
                </a:cubicBezTo>
                <a:cubicBezTo>
                  <a:pt x="3337" y="645"/>
                  <a:pt x="3375" y="577"/>
                  <a:pt x="3459" y="577"/>
                </a:cubicBezTo>
                <a:cubicBezTo>
                  <a:pt x="3538" y="577"/>
                  <a:pt x="3567" y="638"/>
                  <a:pt x="3567" y="698"/>
                </a:cubicBezTo>
                <a:close/>
                <a:moveTo>
                  <a:pt x="3497" y="677"/>
                </a:moveTo>
                <a:cubicBezTo>
                  <a:pt x="3497" y="658"/>
                  <a:pt x="3489" y="627"/>
                  <a:pt x="3455" y="627"/>
                </a:cubicBezTo>
                <a:cubicBezTo>
                  <a:pt x="3423" y="627"/>
                  <a:pt x="3410" y="656"/>
                  <a:pt x="3408" y="677"/>
                </a:cubicBezTo>
                <a:lnTo>
                  <a:pt x="3497" y="677"/>
                </a:lnTo>
                <a:close/>
                <a:moveTo>
                  <a:pt x="3739" y="635"/>
                </a:moveTo>
                <a:cubicBezTo>
                  <a:pt x="3759" y="635"/>
                  <a:pt x="3772" y="639"/>
                  <a:pt x="3781" y="643"/>
                </a:cubicBezTo>
                <a:cubicBezTo>
                  <a:pt x="3793" y="587"/>
                  <a:pt x="3793" y="587"/>
                  <a:pt x="3793" y="587"/>
                </a:cubicBezTo>
                <a:cubicBezTo>
                  <a:pt x="3777" y="581"/>
                  <a:pt x="3755" y="577"/>
                  <a:pt x="3735" y="577"/>
                </a:cubicBezTo>
                <a:cubicBezTo>
                  <a:pt x="3645" y="577"/>
                  <a:pt x="3596" y="635"/>
                  <a:pt x="3596" y="706"/>
                </a:cubicBezTo>
                <a:cubicBezTo>
                  <a:pt x="3596" y="783"/>
                  <a:pt x="3646" y="830"/>
                  <a:pt x="3725" y="830"/>
                </a:cubicBezTo>
                <a:cubicBezTo>
                  <a:pt x="3754" y="830"/>
                  <a:pt x="3779" y="825"/>
                  <a:pt x="3792" y="819"/>
                </a:cubicBezTo>
                <a:cubicBezTo>
                  <a:pt x="3783" y="764"/>
                  <a:pt x="3783" y="764"/>
                  <a:pt x="3783" y="764"/>
                </a:cubicBezTo>
                <a:cubicBezTo>
                  <a:pt x="3772" y="768"/>
                  <a:pt x="3758" y="771"/>
                  <a:pt x="3740" y="771"/>
                </a:cubicBezTo>
                <a:cubicBezTo>
                  <a:pt x="3704" y="771"/>
                  <a:pt x="3674" y="748"/>
                  <a:pt x="3674" y="703"/>
                </a:cubicBezTo>
                <a:cubicBezTo>
                  <a:pt x="3673" y="664"/>
                  <a:pt x="3699" y="635"/>
                  <a:pt x="3739" y="635"/>
                </a:cubicBezTo>
                <a:close/>
                <a:moveTo>
                  <a:pt x="3978" y="577"/>
                </a:moveTo>
                <a:cubicBezTo>
                  <a:pt x="3965" y="577"/>
                  <a:pt x="3950" y="581"/>
                  <a:pt x="3939" y="587"/>
                </a:cubicBezTo>
                <a:cubicBezTo>
                  <a:pt x="3927" y="593"/>
                  <a:pt x="3917" y="601"/>
                  <a:pt x="3909" y="611"/>
                </a:cubicBezTo>
                <a:cubicBezTo>
                  <a:pt x="3908" y="611"/>
                  <a:pt x="3908" y="611"/>
                  <a:pt x="3908" y="611"/>
                </a:cubicBezTo>
                <a:cubicBezTo>
                  <a:pt x="3908" y="473"/>
                  <a:pt x="3908" y="473"/>
                  <a:pt x="3908" y="473"/>
                </a:cubicBezTo>
                <a:cubicBezTo>
                  <a:pt x="3833" y="473"/>
                  <a:pt x="3833" y="473"/>
                  <a:pt x="3833" y="473"/>
                </a:cubicBezTo>
                <a:cubicBezTo>
                  <a:pt x="3833" y="825"/>
                  <a:pt x="3833" y="825"/>
                  <a:pt x="3833" y="825"/>
                </a:cubicBezTo>
                <a:cubicBezTo>
                  <a:pt x="3908" y="825"/>
                  <a:pt x="3908" y="825"/>
                  <a:pt x="3908" y="825"/>
                </a:cubicBezTo>
                <a:cubicBezTo>
                  <a:pt x="3908" y="682"/>
                  <a:pt x="3908" y="682"/>
                  <a:pt x="3908" y="682"/>
                </a:cubicBezTo>
                <a:cubicBezTo>
                  <a:pt x="3908" y="676"/>
                  <a:pt x="3909" y="670"/>
                  <a:pt x="3911" y="665"/>
                </a:cubicBezTo>
                <a:cubicBezTo>
                  <a:pt x="3916" y="651"/>
                  <a:pt x="3929" y="638"/>
                  <a:pt x="3949" y="638"/>
                </a:cubicBezTo>
                <a:cubicBezTo>
                  <a:pt x="3977" y="638"/>
                  <a:pt x="3988" y="660"/>
                  <a:pt x="3988" y="692"/>
                </a:cubicBezTo>
                <a:cubicBezTo>
                  <a:pt x="3988" y="825"/>
                  <a:pt x="3988" y="825"/>
                  <a:pt x="3988" y="825"/>
                </a:cubicBezTo>
                <a:cubicBezTo>
                  <a:pt x="4063" y="825"/>
                  <a:pt x="4063" y="825"/>
                  <a:pt x="4063" y="825"/>
                </a:cubicBezTo>
                <a:cubicBezTo>
                  <a:pt x="4063" y="683"/>
                  <a:pt x="4063" y="683"/>
                  <a:pt x="4063" y="683"/>
                </a:cubicBezTo>
                <a:cubicBezTo>
                  <a:pt x="4063" y="611"/>
                  <a:pt x="4027" y="577"/>
                  <a:pt x="3978" y="577"/>
                </a:cubicBezTo>
                <a:close/>
                <a:moveTo>
                  <a:pt x="4256" y="638"/>
                </a:moveTo>
                <a:cubicBezTo>
                  <a:pt x="4256" y="583"/>
                  <a:pt x="4256" y="583"/>
                  <a:pt x="4256" y="583"/>
                </a:cubicBezTo>
                <a:cubicBezTo>
                  <a:pt x="4202" y="583"/>
                  <a:pt x="4202" y="583"/>
                  <a:pt x="4202" y="583"/>
                </a:cubicBezTo>
                <a:cubicBezTo>
                  <a:pt x="4202" y="513"/>
                  <a:pt x="4202" y="513"/>
                  <a:pt x="4202" y="513"/>
                </a:cubicBezTo>
                <a:cubicBezTo>
                  <a:pt x="4128" y="530"/>
                  <a:pt x="4128" y="530"/>
                  <a:pt x="4128" y="530"/>
                </a:cubicBezTo>
                <a:cubicBezTo>
                  <a:pt x="4128" y="583"/>
                  <a:pt x="4128" y="583"/>
                  <a:pt x="4128" y="583"/>
                </a:cubicBezTo>
                <a:cubicBezTo>
                  <a:pt x="4096" y="583"/>
                  <a:pt x="4096" y="583"/>
                  <a:pt x="4096" y="583"/>
                </a:cubicBezTo>
                <a:cubicBezTo>
                  <a:pt x="4096" y="638"/>
                  <a:pt x="4096" y="638"/>
                  <a:pt x="4096" y="638"/>
                </a:cubicBezTo>
                <a:cubicBezTo>
                  <a:pt x="4128" y="638"/>
                  <a:pt x="4128" y="638"/>
                  <a:pt x="4128" y="638"/>
                </a:cubicBezTo>
                <a:cubicBezTo>
                  <a:pt x="4128" y="738"/>
                  <a:pt x="4128" y="738"/>
                  <a:pt x="4128" y="738"/>
                </a:cubicBezTo>
                <a:cubicBezTo>
                  <a:pt x="4128" y="772"/>
                  <a:pt x="4135" y="795"/>
                  <a:pt x="4149" y="810"/>
                </a:cubicBezTo>
                <a:cubicBezTo>
                  <a:pt x="4161" y="822"/>
                  <a:pt x="4181" y="830"/>
                  <a:pt x="4205" y="830"/>
                </a:cubicBezTo>
                <a:cubicBezTo>
                  <a:pt x="4227" y="830"/>
                  <a:pt x="4245" y="828"/>
                  <a:pt x="4255" y="824"/>
                </a:cubicBezTo>
                <a:cubicBezTo>
                  <a:pt x="4254" y="767"/>
                  <a:pt x="4254" y="767"/>
                  <a:pt x="4254" y="767"/>
                </a:cubicBezTo>
                <a:cubicBezTo>
                  <a:pt x="4249" y="768"/>
                  <a:pt x="4241" y="769"/>
                  <a:pt x="4232" y="769"/>
                </a:cubicBezTo>
                <a:cubicBezTo>
                  <a:pt x="4209" y="769"/>
                  <a:pt x="4202" y="755"/>
                  <a:pt x="4202" y="726"/>
                </a:cubicBezTo>
                <a:cubicBezTo>
                  <a:pt x="4202" y="638"/>
                  <a:pt x="4202" y="638"/>
                  <a:pt x="4202" y="638"/>
                </a:cubicBezTo>
                <a:lnTo>
                  <a:pt x="4256" y="638"/>
                </a:lnTo>
                <a:close/>
                <a:moveTo>
                  <a:pt x="641" y="912"/>
                </a:moveTo>
                <a:cubicBezTo>
                  <a:pt x="641" y="912"/>
                  <a:pt x="641" y="912"/>
                  <a:pt x="641" y="912"/>
                </a:cubicBezTo>
                <a:cubicBezTo>
                  <a:pt x="641" y="912"/>
                  <a:pt x="641" y="912"/>
                  <a:pt x="641" y="912"/>
                </a:cubicBezTo>
                <a:cubicBezTo>
                  <a:pt x="641" y="912"/>
                  <a:pt x="641" y="912"/>
                  <a:pt x="641" y="912"/>
                </a:cubicBez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 name="Frame slide number 6"/>
          <p:cNvSpPr>
            <a:spLocks noGrp="1" noSelect="1"/>
          </p:cNvSpPr>
          <p:nvPr>
            <p:ph type="sldNum" sz="quarter" idx="12"/>
          </p:nvPr>
        </p:nvSpPr>
        <p:spPr bwMode="gray"/>
        <p:txBody>
          <a:bodyPr/>
          <a:lstStyle/>
          <a:p>
            <a:fld id="{8F18802B-E4C7-4B2D-B37A-6B7CC3C134EA}" type="slidenum">
              <a:rPr lang="en-GB" sz="1200" smtClean="0"/>
              <a:pPr/>
              <a:t>‹#›</a:t>
            </a:fld>
            <a:endParaRPr lang="en-GB" sz="1200" dirty="0"/>
          </a:p>
        </p:txBody>
      </p:sp>
    </p:spTree>
    <p:extLst>
      <p:ext uri="{BB962C8B-B14F-4D97-AF65-F5344CB8AC3E}">
        <p14:creationId xmlns:p14="http://schemas.microsoft.com/office/powerpoint/2010/main" val="4128246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C419B76B-2948-48FE-9AEF-F737459E26D7}"/>
              </a:ext>
            </a:extLst>
          </p:cNvPr>
          <p:cNvSpPr>
            <a:spLocks noGrp="1" noSelect="1"/>
          </p:cNvSpPr>
          <p:nvPr userDrawn="1">
            <p:ph type="pic" sz="quarter" idx="13" hasCustomPrompt="1"/>
          </p:nvPr>
        </p:nvSpPr>
        <p:spPr bwMode="gray">
          <a:xfrm>
            <a:off x="0" y="0"/>
            <a:ext cx="12193200" cy="6858000"/>
          </a:xfrm>
          <a:custGeom>
            <a:avLst/>
            <a:gdLst>
              <a:gd name="connsiteX0" fmla="*/ 0 w 12193200"/>
              <a:gd name="connsiteY0" fmla="*/ 0 h 6858000"/>
              <a:gd name="connsiteX1" fmla="*/ 1588 w 12193200"/>
              <a:gd name="connsiteY1" fmla="*/ 0 h 6858000"/>
              <a:gd name="connsiteX2" fmla="*/ 12190413 w 12193200"/>
              <a:gd name="connsiteY2" fmla="*/ 0 h 6858000"/>
              <a:gd name="connsiteX3" fmla="*/ 12193200 w 12193200"/>
              <a:gd name="connsiteY3" fmla="*/ 0 h 6858000"/>
              <a:gd name="connsiteX4" fmla="*/ 12193200 w 12193200"/>
              <a:gd name="connsiteY4" fmla="*/ 6858000 h 6858000"/>
              <a:gd name="connsiteX5" fmla="*/ 12190413 w 12193200"/>
              <a:gd name="connsiteY5" fmla="*/ 6858000 h 6858000"/>
              <a:gd name="connsiteX6" fmla="*/ 1588 w 12193200"/>
              <a:gd name="connsiteY6" fmla="*/ 6858000 h 6858000"/>
              <a:gd name="connsiteX7" fmla="*/ 0 w 121932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3200" h="6858000">
                <a:moveTo>
                  <a:pt x="0" y="0"/>
                </a:moveTo>
                <a:lnTo>
                  <a:pt x="1588" y="0"/>
                </a:lnTo>
                <a:lnTo>
                  <a:pt x="12190413" y="0"/>
                </a:lnTo>
                <a:lnTo>
                  <a:pt x="12193200" y="0"/>
                </a:lnTo>
                <a:lnTo>
                  <a:pt x="12193200" y="6858000"/>
                </a:lnTo>
                <a:lnTo>
                  <a:pt x="12190413" y="6858000"/>
                </a:lnTo>
                <a:lnTo>
                  <a:pt x="1588" y="6858000"/>
                </a:lnTo>
                <a:lnTo>
                  <a:pt x="0" y="6858000"/>
                </a:lnTo>
                <a:close/>
              </a:path>
            </a:pathLst>
          </a:custGeom>
        </p:spPr>
        <p:txBody>
          <a:bodyPr wrap="square">
            <a:noAutofit/>
          </a:bodyPr>
          <a:lstStyle>
            <a:lvl1pPr marL="288000" indent="-288000" algn="r" defTabSz="914400" rtl="0" eaLnBrk="1" latinLnBrk="0" hangingPunct="1">
              <a:lnSpc>
                <a:spcPct val="100000"/>
              </a:lnSpc>
              <a:spcBef>
                <a:spcPts val="0"/>
              </a:spcBef>
              <a:buFont typeface="Arial" panose="020B0604020202020204" pitchFamily="34" charset="0"/>
              <a:buNone/>
              <a:defRPr/>
            </a:lvl1pPr>
          </a:lstStyle>
          <a:p>
            <a:pPr marL="288000" marR="0" lvl="0" indent="-28800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[Click here to insert picture via Insert | Pictures, or press delete]</a:t>
            </a:r>
          </a:p>
        </p:txBody>
      </p:sp>
      <p:sp>
        <p:nvSpPr>
          <p:cNvPr id="31" name="Picture placeholder JU 14 (JU-Free)">
            <a:extLst>
              <a:ext uri="{FF2B5EF4-FFF2-40B4-BE49-F238E27FC236}">
                <a16:creationId xmlns:a16="http://schemas.microsoft.com/office/drawing/2014/main" id="{2EE8AA4F-77A2-4B0B-A755-EB1C8784BB13}"/>
              </a:ext>
            </a:extLst>
          </p:cNvPr>
          <p:cNvSpPr>
            <a:spLocks noGrp="1"/>
          </p:cNvSpPr>
          <p:nvPr userDrawn="1">
            <p:ph type="body" idx="1005" hasCustomPrompt="1"/>
            <p:custDataLst>
              <p:custData r:id="rId1"/>
            </p:custDataLst>
          </p:nvPr>
        </p:nvSpPr>
        <p:spPr bwMode="gray">
          <a:xfrm>
            <a:off x="1588" y="0"/>
            <a:ext cx="5921375" cy="6424613"/>
          </a:xfrm>
          <a:custGeom>
            <a:avLst/>
            <a:gdLst>
              <a:gd name="T0" fmla="*/ 14451 w 18651"/>
              <a:gd name="T1" fmla="*/ 16052 h 20237"/>
              <a:gd name="T2" fmla="*/ 14451 w 18651"/>
              <a:gd name="T3" fmla="*/ 843 h 20237"/>
              <a:gd name="T4" fmla="*/ 13503 w 18651"/>
              <a:gd name="T5" fmla="*/ 0 h 20237"/>
              <a:gd name="T6" fmla="*/ 191 w 18651"/>
              <a:gd name="T7" fmla="*/ 0 h 20237"/>
              <a:gd name="T8" fmla="*/ 0 w 18651"/>
              <a:gd name="T9" fmla="*/ 154 h 20237"/>
              <a:gd name="T10" fmla="*/ 0 w 18651"/>
              <a:gd name="T11" fmla="*/ 16741 h 20237"/>
              <a:gd name="T12" fmla="*/ 14451 w 18651"/>
              <a:gd name="T13" fmla="*/ 16052 h 20237"/>
            </a:gdLst>
            <a:ahLst/>
            <a:cxnLst>
              <a:cxn ang="0">
                <a:pos x="T0" y="T1"/>
              </a:cxn>
              <a:cxn ang="0">
                <a:pos x="T2" y="T3"/>
              </a:cxn>
              <a:cxn ang="0">
                <a:pos x="T4" y="T5"/>
              </a:cxn>
              <a:cxn ang="0">
                <a:pos x="T6" y="T7"/>
              </a:cxn>
              <a:cxn ang="0">
                <a:pos x="T8" y="T9"/>
              </a:cxn>
              <a:cxn ang="0">
                <a:pos x="T10" y="T11"/>
              </a:cxn>
              <a:cxn ang="0">
                <a:pos x="T12" y="T13"/>
              </a:cxn>
            </a:cxnLst>
            <a:rect l="0" t="0" r="r" b="b"/>
            <a:pathLst>
              <a:path w="18651" h="20237">
                <a:moveTo>
                  <a:pt x="14451" y="16052"/>
                </a:moveTo>
                <a:cubicBezTo>
                  <a:pt x="18651" y="11852"/>
                  <a:pt x="18651" y="5043"/>
                  <a:pt x="14451" y="843"/>
                </a:cubicBezTo>
                <a:cubicBezTo>
                  <a:pt x="14148" y="540"/>
                  <a:pt x="13831" y="259"/>
                  <a:pt x="13503" y="0"/>
                </a:cubicBezTo>
                <a:cubicBezTo>
                  <a:pt x="191" y="0"/>
                  <a:pt x="191" y="0"/>
                  <a:pt x="191" y="0"/>
                </a:cubicBezTo>
                <a:cubicBezTo>
                  <a:pt x="126" y="51"/>
                  <a:pt x="63" y="102"/>
                  <a:pt x="0" y="154"/>
                </a:cubicBezTo>
                <a:cubicBezTo>
                  <a:pt x="0" y="16741"/>
                  <a:pt x="0" y="16741"/>
                  <a:pt x="0" y="16741"/>
                </a:cubicBezTo>
                <a:cubicBezTo>
                  <a:pt x="4224" y="20237"/>
                  <a:pt x="10495" y="20008"/>
                  <a:pt x="14451" y="1605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01000"/>
              </a:lnSpc>
              <a:spcBef>
                <a:spcPts val="0"/>
              </a:spcBef>
              <a:spcAft>
                <a:spcPts val="1700"/>
              </a:spcAft>
              <a:buFont typeface="Poppins" panose="00000500000000000000" pitchFamily="2" charset="0"/>
              <a:buNone/>
              <a:defRPr sz="330">
                <a:latin typeface="Arial" panose="020B0604020202020204" pitchFamily="34" charset="0"/>
              </a:defRPr>
            </a:lvl1pPr>
          </a:lstStyle>
          <a:p>
            <a:r>
              <a:rPr lang="en-GB"/>
              <a:t> </a:t>
            </a:r>
            <a:endParaRPr lang="en-GB" dirty="0"/>
          </a:p>
        </p:txBody>
      </p:sp>
      <p:sp>
        <p:nvSpPr>
          <p:cNvPr id="4096" name="Frame 4 {PHJU}">
            <a:extLst>
              <a:ext uri="{FF2B5EF4-FFF2-40B4-BE49-F238E27FC236}">
                <a16:creationId xmlns:a16="http://schemas.microsoft.com/office/drawing/2014/main" id="{708EFFE1-C2C1-4960-904E-0B398FE5C120}"/>
              </a:ext>
            </a:extLst>
          </p:cNvPr>
          <p:cNvSpPr>
            <a:spLocks noGrp="1" noSelect="1"/>
          </p:cNvSpPr>
          <p:nvPr userDrawn="1">
            <p:ph type="body" idx="1006" hasCustomPrompt="1"/>
            <p:custDataLst>
              <p:custData r:id="rId2"/>
            </p:custDataLst>
          </p:nvPr>
        </p:nvSpPr>
        <p:spPr bwMode="gray">
          <a:xfrm>
            <a:off x="1588" y="4589463"/>
            <a:ext cx="1135063" cy="2268538"/>
          </a:xfrm>
          <a:custGeom>
            <a:avLst/>
            <a:gdLst>
              <a:gd name="T0" fmla="*/ 2078 w 3574"/>
              <a:gd name="T1" fmla="*/ 1069 h 7147"/>
              <a:gd name="T2" fmla="*/ 0 w 3574"/>
              <a:gd name="T3" fmla="*/ 0 h 7147"/>
              <a:gd name="T4" fmla="*/ 0 w 3574"/>
              <a:gd name="T5" fmla="*/ 7147 h 7147"/>
              <a:gd name="T6" fmla="*/ 1194 w 3574"/>
              <a:gd name="T7" fmla="*/ 7147 h 7147"/>
              <a:gd name="T8" fmla="*/ 2078 w 3574"/>
              <a:gd name="T9" fmla="*/ 6487 h 7147"/>
              <a:gd name="T10" fmla="*/ 2078 w 3574"/>
              <a:gd name="T11" fmla="*/ 1069 h 7147"/>
            </a:gdLst>
            <a:ahLst/>
            <a:cxnLst>
              <a:cxn ang="0">
                <a:pos x="T0" y="T1"/>
              </a:cxn>
              <a:cxn ang="0">
                <a:pos x="T2" y="T3"/>
              </a:cxn>
              <a:cxn ang="0">
                <a:pos x="T4" y="T5"/>
              </a:cxn>
              <a:cxn ang="0">
                <a:pos x="T6" y="T7"/>
              </a:cxn>
              <a:cxn ang="0">
                <a:pos x="T8" y="T9"/>
              </a:cxn>
              <a:cxn ang="0">
                <a:pos x="T10" y="T11"/>
              </a:cxn>
            </a:cxnLst>
            <a:rect l="0" t="0" r="r" b="b"/>
            <a:pathLst>
              <a:path w="3574" h="7147">
                <a:moveTo>
                  <a:pt x="2078" y="1069"/>
                </a:moveTo>
                <a:cubicBezTo>
                  <a:pt x="1491" y="482"/>
                  <a:pt x="760" y="126"/>
                  <a:pt x="0" y="0"/>
                </a:cubicBezTo>
                <a:cubicBezTo>
                  <a:pt x="0" y="7147"/>
                  <a:pt x="0" y="7147"/>
                  <a:pt x="0" y="7147"/>
                </a:cubicBezTo>
                <a:cubicBezTo>
                  <a:pt x="1194" y="7147"/>
                  <a:pt x="1194" y="7147"/>
                  <a:pt x="1194" y="7147"/>
                </a:cubicBezTo>
                <a:cubicBezTo>
                  <a:pt x="1511" y="6975"/>
                  <a:pt x="1809" y="6756"/>
                  <a:pt x="2078" y="6487"/>
                </a:cubicBezTo>
                <a:cubicBezTo>
                  <a:pt x="3574" y="4991"/>
                  <a:pt x="3574" y="2565"/>
                  <a:pt x="2078" y="1069"/>
                </a:cubicBezTo>
                <a:close/>
              </a:path>
            </a:pathLst>
          </a:custGeom>
          <a:solidFill>
            <a:srgbClr val="FF70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01000"/>
              </a:lnSpc>
              <a:spcBef>
                <a:spcPts val="0"/>
              </a:spcBef>
              <a:spcAft>
                <a:spcPts val="1700"/>
              </a:spcAft>
              <a:buFont typeface="Poppins" panose="00000500000000000000" pitchFamily="2" charset="0"/>
              <a:buNone/>
              <a:defRPr sz="330">
                <a:latin typeface="Arial" panose="020B0604020202020204" pitchFamily="34" charset="0"/>
              </a:defRPr>
            </a:lvl1pPr>
          </a:lstStyle>
          <a:p>
            <a:r>
              <a:rPr lang="en-GB"/>
              <a:t> </a:t>
            </a:r>
            <a:endParaRPr lang="en-GB" dirty="0"/>
          </a:p>
        </p:txBody>
      </p:sp>
      <p:sp>
        <p:nvSpPr>
          <p:cNvPr id="4097" name="Frame 5 {PHJU}">
            <a:extLst>
              <a:ext uri="{FF2B5EF4-FFF2-40B4-BE49-F238E27FC236}">
                <a16:creationId xmlns:a16="http://schemas.microsoft.com/office/drawing/2014/main" id="{B8769EBD-D275-4A4B-B8F7-5E6DD2FA3374}"/>
              </a:ext>
            </a:extLst>
          </p:cNvPr>
          <p:cNvSpPr>
            <a:spLocks noGrp="1" noSelect="1"/>
          </p:cNvSpPr>
          <p:nvPr userDrawn="1">
            <p:ph type="body" idx="1007" hasCustomPrompt="1"/>
            <p:custDataLst>
              <p:custData r:id="rId3"/>
            </p:custDataLst>
          </p:nvPr>
        </p:nvSpPr>
        <p:spPr bwMode="gray">
          <a:xfrm>
            <a:off x="3735388" y="0"/>
            <a:ext cx="1169988" cy="473075"/>
          </a:xfrm>
          <a:custGeom>
            <a:avLst/>
            <a:gdLst>
              <a:gd name="T0" fmla="*/ 1842 w 3684"/>
              <a:gd name="T1" fmla="*/ 1489 h 1489"/>
              <a:gd name="T2" fmla="*/ 3175 w 3684"/>
              <a:gd name="T3" fmla="*/ 937 h 1489"/>
              <a:gd name="T4" fmla="*/ 3684 w 3684"/>
              <a:gd name="T5" fmla="*/ 0 h 1489"/>
              <a:gd name="T6" fmla="*/ 3610 w 3684"/>
              <a:gd name="T7" fmla="*/ 0 h 1489"/>
              <a:gd name="T8" fmla="*/ 3124 w 3684"/>
              <a:gd name="T9" fmla="*/ 886 h 1489"/>
              <a:gd name="T10" fmla="*/ 1842 w 3684"/>
              <a:gd name="T11" fmla="*/ 1417 h 1489"/>
              <a:gd name="T12" fmla="*/ 560 w 3684"/>
              <a:gd name="T13" fmla="*/ 886 h 1489"/>
              <a:gd name="T14" fmla="*/ 73 w 3684"/>
              <a:gd name="T15" fmla="*/ 0 h 1489"/>
              <a:gd name="T16" fmla="*/ 0 w 3684"/>
              <a:gd name="T17" fmla="*/ 0 h 1489"/>
              <a:gd name="T18" fmla="*/ 509 w 3684"/>
              <a:gd name="T19" fmla="*/ 937 h 1489"/>
              <a:gd name="T20" fmla="*/ 1842 w 3684"/>
              <a:gd name="T21" fmla="*/ 1489 h 1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84" h="1489">
                <a:moveTo>
                  <a:pt x="1842" y="1489"/>
                </a:moveTo>
                <a:cubicBezTo>
                  <a:pt x="2324" y="1489"/>
                  <a:pt x="2807" y="1305"/>
                  <a:pt x="3175" y="937"/>
                </a:cubicBezTo>
                <a:cubicBezTo>
                  <a:pt x="3441" y="670"/>
                  <a:pt x="3611" y="343"/>
                  <a:pt x="3684" y="0"/>
                </a:cubicBezTo>
                <a:cubicBezTo>
                  <a:pt x="3610" y="0"/>
                  <a:pt x="3610" y="0"/>
                  <a:pt x="3610" y="0"/>
                </a:cubicBezTo>
                <a:cubicBezTo>
                  <a:pt x="3538" y="325"/>
                  <a:pt x="3376" y="633"/>
                  <a:pt x="3124" y="886"/>
                </a:cubicBezTo>
                <a:cubicBezTo>
                  <a:pt x="2770" y="1240"/>
                  <a:pt x="2306" y="1417"/>
                  <a:pt x="1842" y="1417"/>
                </a:cubicBezTo>
                <a:cubicBezTo>
                  <a:pt x="1378" y="1417"/>
                  <a:pt x="914" y="1240"/>
                  <a:pt x="560" y="886"/>
                </a:cubicBezTo>
                <a:cubicBezTo>
                  <a:pt x="308" y="633"/>
                  <a:pt x="146" y="325"/>
                  <a:pt x="73" y="0"/>
                </a:cubicBezTo>
                <a:cubicBezTo>
                  <a:pt x="0" y="0"/>
                  <a:pt x="0" y="0"/>
                  <a:pt x="0" y="0"/>
                </a:cubicBezTo>
                <a:cubicBezTo>
                  <a:pt x="73" y="343"/>
                  <a:pt x="243" y="670"/>
                  <a:pt x="509" y="937"/>
                </a:cubicBezTo>
                <a:cubicBezTo>
                  <a:pt x="877" y="1305"/>
                  <a:pt x="1360" y="1489"/>
                  <a:pt x="1842" y="1489"/>
                </a:cubicBez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01000"/>
              </a:lnSpc>
              <a:spcBef>
                <a:spcPts val="0"/>
              </a:spcBef>
              <a:spcAft>
                <a:spcPts val="1700"/>
              </a:spcAft>
              <a:buFont typeface="Poppins" panose="00000500000000000000" pitchFamily="2" charset="0"/>
              <a:buNone/>
              <a:defRPr sz="330">
                <a:latin typeface="Arial" panose="020B0604020202020204" pitchFamily="34" charset="0"/>
              </a:defRPr>
            </a:lvl1pPr>
          </a:lstStyle>
          <a:p>
            <a:r>
              <a:rPr lang="en-GB"/>
              <a:t> </a:t>
            </a:r>
            <a:endParaRPr lang="en-GB" dirty="0"/>
          </a:p>
        </p:txBody>
      </p:sp>
      <p:sp>
        <p:nvSpPr>
          <p:cNvPr id="3" name="Content Placeholder 6  [PHJU] (JU-Free)"/>
          <p:cNvSpPr>
            <a:spLocks noGrp="1"/>
          </p:cNvSpPr>
          <p:nvPr userDrawn="1">
            <p:ph idx="1" hasCustomPrompt="1"/>
          </p:nvPr>
        </p:nvSpPr>
        <p:spPr bwMode="gray">
          <a:xfrm>
            <a:off x="830462" y="532809"/>
            <a:ext cx="3492000" cy="4284000"/>
          </a:xfrm>
        </p:spPr>
        <p:txBody>
          <a:bodyPr/>
          <a:lstStyle>
            <a:lvl1pPr marL="0" indent="0">
              <a:lnSpc>
                <a:spcPct val="70000"/>
              </a:lnSpc>
              <a:spcBef>
                <a:spcPts val="900"/>
              </a:spcBef>
              <a:spcAft>
                <a:spcPts val="0"/>
              </a:spcAft>
              <a:buFontTx/>
              <a:buNone/>
              <a:defRPr sz="2400" cap="all" baseline="0">
                <a:latin typeface="Poppins ExtraBold" panose="00000900000000000000" pitchFamily="2" charset="0"/>
                <a:cs typeface="Poppins ExtraBold" panose="00000900000000000000" pitchFamily="2" charset="0"/>
              </a:defRPr>
            </a:lvl1pPr>
            <a:lvl2pPr marL="0" indent="0">
              <a:lnSpc>
                <a:spcPct val="100000"/>
              </a:lnSpc>
              <a:spcAft>
                <a:spcPts val="0"/>
              </a:spcAft>
              <a:buFontTx/>
              <a:buNone/>
              <a:defRPr sz="1500"/>
            </a:lvl2pPr>
            <a:lvl3pPr marL="0" indent="0">
              <a:spcAft>
                <a:spcPts val="0"/>
              </a:spcAft>
              <a:buFontTx/>
              <a:buNone/>
              <a:defRPr/>
            </a:lvl3pPr>
            <a:lvl4pPr>
              <a:spcAft>
                <a:spcPts val="0"/>
              </a:spcAft>
              <a:buFontTx/>
              <a:buNone/>
              <a:defRPr sz="1700" b="0">
                <a:latin typeface="+mn-lt"/>
                <a:cs typeface="Poppins ExtraBold" panose="00000900000000000000" pitchFamily="2" charset="0"/>
              </a:defRPr>
            </a:lvl4pPr>
            <a:lvl5pPr>
              <a:spcAft>
                <a:spcPts val="0"/>
              </a:spcAft>
              <a:buFontTx/>
              <a:buNone/>
              <a:defRPr/>
            </a:lvl5pPr>
            <a:lvl6pPr marL="0" indent="0">
              <a:spcAft>
                <a:spcPts val="0"/>
              </a:spcAft>
              <a:buFontTx/>
              <a:buNone/>
              <a:defRPr/>
            </a:lvl6pPr>
            <a:lvl7pPr marL="0" indent="0">
              <a:spcAft>
                <a:spcPts val="0"/>
              </a:spcAft>
              <a:buFontTx/>
              <a:buNone/>
              <a:defRPr/>
            </a:lvl7pPr>
            <a:lvl8pPr marL="0" indent="0">
              <a:spcAft>
                <a:spcPts val="0"/>
              </a:spcAft>
              <a:buFontTx/>
              <a:buNone/>
              <a:defRPr/>
            </a:lvl8pPr>
            <a:lvl9pPr>
              <a:spcAft>
                <a:spcPts val="0"/>
              </a:spcAft>
              <a:buFontTx/>
              <a:buNone/>
              <a:defRPr/>
            </a:lvl9pPr>
          </a:lstStyle>
          <a:p>
            <a:pPr lvl="0"/>
            <a:r>
              <a:rPr lang="en-GB"/>
              <a:t>[Heading 1st level, Name and department 2nd level]</a:t>
            </a:r>
          </a:p>
          <a:p>
            <a:pPr lvl="0"/>
            <a:r>
              <a:rPr lang="en-GB"/>
              <a:t>JU-LEVEL1=NAME</a:t>
            </a:r>
          </a:p>
          <a:p>
            <a:pPr lvl="1"/>
            <a:r>
              <a:rPr lang="en-GB"/>
              <a:t>JU-LEVEL2=Department</a:t>
            </a:r>
            <a:endParaRPr lang="en-GB" dirty="0"/>
          </a:p>
        </p:txBody>
      </p:sp>
      <p:sp>
        <p:nvSpPr>
          <p:cNvPr id="20" name="Frame 7 {PHJU}">
            <a:extLst>
              <a:ext uri="{FF2B5EF4-FFF2-40B4-BE49-F238E27FC236}">
                <a16:creationId xmlns:a16="http://schemas.microsoft.com/office/drawing/2014/main" id="{28DD6A17-DC8F-4A92-9A3B-01F9F4267D51}"/>
              </a:ext>
            </a:extLst>
          </p:cNvPr>
          <p:cNvSpPr>
            <a:spLocks noGrp="1" noSelect="1"/>
          </p:cNvSpPr>
          <p:nvPr userDrawn="1">
            <p:ph type="body" idx="1000" hasCustomPrompt="1"/>
            <p:custDataLst>
              <p:custData r:id="rId4"/>
            </p:custDataLst>
          </p:nvPr>
        </p:nvSpPr>
        <p:spPr bwMode="gray">
          <a:xfrm>
            <a:off x="10629901" y="461963"/>
            <a:ext cx="1031875" cy="185738"/>
          </a:xfrm>
          <a:custGeom>
            <a:avLst/>
            <a:gdLst>
              <a:gd name="T0" fmla="*/ 3250 w 3250"/>
              <a:gd name="T1" fmla="*/ 0 h 588"/>
              <a:gd name="T2" fmla="*/ 3151 w 3250"/>
              <a:gd name="T3" fmla="*/ 577 h 588"/>
              <a:gd name="T4" fmla="*/ 2727 w 3250"/>
              <a:gd name="T5" fmla="*/ 577 h 588"/>
              <a:gd name="T6" fmla="*/ 2714 w 3250"/>
              <a:gd name="T7" fmla="*/ 169 h 588"/>
              <a:gd name="T8" fmla="*/ 2627 w 3250"/>
              <a:gd name="T9" fmla="*/ 577 h 588"/>
              <a:gd name="T10" fmla="*/ 3006 w 3250"/>
              <a:gd name="T11" fmla="*/ 577 h 588"/>
              <a:gd name="T12" fmla="*/ 2989 w 3250"/>
              <a:gd name="T13" fmla="*/ 243 h 588"/>
              <a:gd name="T14" fmla="*/ 2854 w 3250"/>
              <a:gd name="T15" fmla="*/ 157 h 588"/>
              <a:gd name="T16" fmla="*/ 2714 w 3250"/>
              <a:gd name="T17" fmla="*/ 262 h 588"/>
              <a:gd name="T18" fmla="*/ 2727 w 3250"/>
              <a:gd name="T19" fmla="*/ 394 h 588"/>
              <a:gd name="T20" fmla="*/ 2776 w 3250"/>
              <a:gd name="T21" fmla="*/ 263 h 588"/>
              <a:gd name="T22" fmla="*/ 2885 w 3250"/>
              <a:gd name="T23" fmla="*/ 269 h 588"/>
              <a:gd name="T24" fmla="*/ 2907 w 3250"/>
              <a:gd name="T25" fmla="*/ 577 h 588"/>
              <a:gd name="T26" fmla="*/ 2408 w 3250"/>
              <a:gd name="T27" fmla="*/ 565 h 588"/>
              <a:gd name="T28" fmla="*/ 2508 w 3250"/>
              <a:gd name="T29" fmla="*/ 565 h 588"/>
              <a:gd name="T30" fmla="*/ 2508 w 3250"/>
              <a:gd name="T31" fmla="*/ 471 h 588"/>
              <a:gd name="T32" fmla="*/ 2408 w 3250"/>
              <a:gd name="T33" fmla="*/ 471 h 588"/>
              <a:gd name="T34" fmla="*/ 2408 w 3250"/>
              <a:gd name="T35" fmla="*/ 565 h 588"/>
              <a:gd name="T36" fmla="*/ 1885 w 3250"/>
              <a:gd name="T37" fmla="*/ 488 h 588"/>
              <a:gd name="T38" fmla="*/ 2080 w 3250"/>
              <a:gd name="T39" fmla="*/ 588 h 588"/>
              <a:gd name="T40" fmla="*/ 2274 w 3250"/>
              <a:gd name="T41" fmla="*/ 488 h 588"/>
              <a:gd name="T42" fmla="*/ 2301 w 3250"/>
              <a:gd name="T43" fmla="*/ 31 h 588"/>
              <a:gd name="T44" fmla="*/ 2202 w 3250"/>
              <a:gd name="T45" fmla="*/ 371 h 588"/>
              <a:gd name="T46" fmla="*/ 2080 w 3250"/>
              <a:gd name="T47" fmla="*/ 498 h 588"/>
              <a:gd name="T48" fmla="*/ 1958 w 3250"/>
              <a:gd name="T49" fmla="*/ 371 h 588"/>
              <a:gd name="T50" fmla="*/ 1859 w 3250"/>
              <a:gd name="T51" fmla="*/ 31 h 588"/>
              <a:gd name="T52" fmla="*/ 1279 w 3250"/>
              <a:gd name="T53" fmla="*/ 371 h 588"/>
              <a:gd name="T54" fmla="*/ 1381 w 3250"/>
              <a:gd name="T55" fmla="*/ 563 h 588"/>
              <a:gd name="T56" fmla="*/ 1619 w 3250"/>
              <a:gd name="T57" fmla="*/ 563 h 588"/>
              <a:gd name="T58" fmla="*/ 1721 w 3250"/>
              <a:gd name="T59" fmla="*/ 371 h 588"/>
              <a:gd name="T60" fmla="*/ 1622 w 3250"/>
              <a:gd name="T61" fmla="*/ 31 h 588"/>
              <a:gd name="T62" fmla="*/ 1588 w 3250"/>
              <a:gd name="T63" fmla="*/ 468 h 588"/>
              <a:gd name="T64" fmla="*/ 1412 w 3250"/>
              <a:gd name="T65" fmla="*/ 468 h 588"/>
              <a:gd name="T66" fmla="*/ 1378 w 3250"/>
              <a:gd name="T67" fmla="*/ 31 h 588"/>
              <a:gd name="T68" fmla="*/ 1279 w 3250"/>
              <a:gd name="T69" fmla="*/ 371 h 588"/>
              <a:gd name="T70" fmla="*/ 705 w 3250"/>
              <a:gd name="T71" fmla="*/ 577 h 588"/>
              <a:gd name="T72" fmla="*/ 803 w 3250"/>
              <a:gd name="T73" fmla="*/ 255 h 588"/>
              <a:gd name="T74" fmla="*/ 1014 w 3250"/>
              <a:gd name="T75" fmla="*/ 577 h 588"/>
              <a:gd name="T76" fmla="*/ 1089 w 3250"/>
              <a:gd name="T77" fmla="*/ 31 h 588"/>
              <a:gd name="T78" fmla="*/ 973 w 3250"/>
              <a:gd name="T79" fmla="*/ 482 h 588"/>
              <a:gd name="T80" fmla="*/ 771 w 3250"/>
              <a:gd name="T81" fmla="*/ 67 h 588"/>
              <a:gd name="T82" fmla="*/ 666 w 3250"/>
              <a:gd name="T83" fmla="*/ 489 h 588"/>
              <a:gd name="T84" fmla="*/ 423 w 3250"/>
              <a:gd name="T85" fmla="*/ 31 h 588"/>
              <a:gd name="T86" fmla="*/ 350 w 3250"/>
              <a:gd name="T87" fmla="*/ 577 h 588"/>
              <a:gd name="T88" fmla="*/ 99 w 3250"/>
              <a:gd name="T89" fmla="*/ 490 h 588"/>
              <a:gd name="T90" fmla="*/ 335 w 3250"/>
              <a:gd name="T91" fmla="*/ 346 h 588"/>
              <a:gd name="T92" fmla="*/ 99 w 3250"/>
              <a:gd name="T93" fmla="*/ 261 h 588"/>
              <a:gd name="T94" fmla="*/ 350 w 3250"/>
              <a:gd name="T95" fmla="*/ 117 h 588"/>
              <a:gd name="T96" fmla="*/ 0 w 3250"/>
              <a:gd name="T97" fmla="*/ 31 h 588"/>
              <a:gd name="T98" fmla="*/ 350 w 3250"/>
              <a:gd name="T99" fmla="*/ 577 h 5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250" h="588">
                <a:moveTo>
                  <a:pt x="3250" y="577"/>
                </a:moveTo>
                <a:cubicBezTo>
                  <a:pt x="3250" y="0"/>
                  <a:pt x="3250" y="0"/>
                  <a:pt x="3250" y="0"/>
                </a:cubicBezTo>
                <a:cubicBezTo>
                  <a:pt x="3151" y="0"/>
                  <a:pt x="3151" y="0"/>
                  <a:pt x="3151" y="0"/>
                </a:cubicBezTo>
                <a:cubicBezTo>
                  <a:pt x="3151" y="577"/>
                  <a:pt x="3151" y="577"/>
                  <a:pt x="3151" y="577"/>
                </a:cubicBezTo>
                <a:lnTo>
                  <a:pt x="3250" y="577"/>
                </a:lnTo>
                <a:close/>
                <a:moveTo>
                  <a:pt x="2727" y="577"/>
                </a:moveTo>
                <a:cubicBezTo>
                  <a:pt x="2727" y="250"/>
                  <a:pt x="2727" y="250"/>
                  <a:pt x="2727" y="250"/>
                </a:cubicBezTo>
                <a:cubicBezTo>
                  <a:pt x="2714" y="169"/>
                  <a:pt x="2714" y="169"/>
                  <a:pt x="2714" y="169"/>
                </a:cubicBezTo>
                <a:cubicBezTo>
                  <a:pt x="2627" y="169"/>
                  <a:pt x="2627" y="169"/>
                  <a:pt x="2627" y="169"/>
                </a:cubicBezTo>
                <a:cubicBezTo>
                  <a:pt x="2627" y="577"/>
                  <a:pt x="2627" y="577"/>
                  <a:pt x="2627" y="577"/>
                </a:cubicBezTo>
                <a:lnTo>
                  <a:pt x="2727" y="577"/>
                </a:lnTo>
                <a:close/>
                <a:moveTo>
                  <a:pt x="3006" y="577"/>
                </a:moveTo>
                <a:cubicBezTo>
                  <a:pt x="3006" y="338"/>
                  <a:pt x="3006" y="338"/>
                  <a:pt x="3006" y="338"/>
                </a:cubicBezTo>
                <a:cubicBezTo>
                  <a:pt x="3006" y="302"/>
                  <a:pt x="3001" y="270"/>
                  <a:pt x="2989" y="243"/>
                </a:cubicBezTo>
                <a:cubicBezTo>
                  <a:pt x="2978" y="216"/>
                  <a:pt x="2961" y="195"/>
                  <a:pt x="2938" y="180"/>
                </a:cubicBezTo>
                <a:cubicBezTo>
                  <a:pt x="2916" y="165"/>
                  <a:pt x="2888" y="157"/>
                  <a:pt x="2854" y="157"/>
                </a:cubicBezTo>
                <a:cubicBezTo>
                  <a:pt x="2822" y="157"/>
                  <a:pt x="2793" y="166"/>
                  <a:pt x="2769" y="183"/>
                </a:cubicBezTo>
                <a:cubicBezTo>
                  <a:pt x="2745" y="201"/>
                  <a:pt x="2727" y="227"/>
                  <a:pt x="2714" y="262"/>
                </a:cubicBezTo>
                <a:cubicBezTo>
                  <a:pt x="2700" y="297"/>
                  <a:pt x="2694" y="341"/>
                  <a:pt x="2694" y="394"/>
                </a:cubicBezTo>
                <a:cubicBezTo>
                  <a:pt x="2727" y="394"/>
                  <a:pt x="2727" y="394"/>
                  <a:pt x="2727" y="394"/>
                </a:cubicBezTo>
                <a:cubicBezTo>
                  <a:pt x="2727" y="361"/>
                  <a:pt x="2731" y="334"/>
                  <a:pt x="2740" y="312"/>
                </a:cubicBezTo>
                <a:cubicBezTo>
                  <a:pt x="2748" y="290"/>
                  <a:pt x="2760" y="274"/>
                  <a:pt x="2776" y="263"/>
                </a:cubicBezTo>
                <a:cubicBezTo>
                  <a:pt x="2791" y="252"/>
                  <a:pt x="2808" y="246"/>
                  <a:pt x="2828" y="246"/>
                </a:cubicBezTo>
                <a:cubicBezTo>
                  <a:pt x="2852" y="246"/>
                  <a:pt x="2871" y="254"/>
                  <a:pt x="2885" y="269"/>
                </a:cubicBezTo>
                <a:cubicBezTo>
                  <a:pt x="2900" y="285"/>
                  <a:pt x="2907" y="308"/>
                  <a:pt x="2907" y="338"/>
                </a:cubicBezTo>
                <a:cubicBezTo>
                  <a:pt x="2907" y="577"/>
                  <a:pt x="2907" y="577"/>
                  <a:pt x="2907" y="577"/>
                </a:cubicBezTo>
                <a:lnTo>
                  <a:pt x="3006" y="577"/>
                </a:lnTo>
                <a:close/>
                <a:moveTo>
                  <a:pt x="2408" y="565"/>
                </a:moveTo>
                <a:cubicBezTo>
                  <a:pt x="2421" y="578"/>
                  <a:pt x="2438" y="584"/>
                  <a:pt x="2458" y="584"/>
                </a:cubicBezTo>
                <a:cubicBezTo>
                  <a:pt x="2478" y="584"/>
                  <a:pt x="2495" y="578"/>
                  <a:pt x="2508" y="565"/>
                </a:cubicBezTo>
                <a:cubicBezTo>
                  <a:pt x="2522" y="553"/>
                  <a:pt x="2528" y="537"/>
                  <a:pt x="2528" y="518"/>
                </a:cubicBezTo>
                <a:cubicBezTo>
                  <a:pt x="2528" y="499"/>
                  <a:pt x="2522" y="484"/>
                  <a:pt x="2508" y="471"/>
                </a:cubicBezTo>
                <a:cubicBezTo>
                  <a:pt x="2495" y="458"/>
                  <a:pt x="2478" y="451"/>
                  <a:pt x="2458" y="451"/>
                </a:cubicBezTo>
                <a:cubicBezTo>
                  <a:pt x="2438" y="451"/>
                  <a:pt x="2421" y="458"/>
                  <a:pt x="2408" y="471"/>
                </a:cubicBezTo>
                <a:cubicBezTo>
                  <a:pt x="2395" y="484"/>
                  <a:pt x="2389" y="500"/>
                  <a:pt x="2389" y="519"/>
                </a:cubicBezTo>
                <a:cubicBezTo>
                  <a:pt x="2389" y="537"/>
                  <a:pt x="2395" y="553"/>
                  <a:pt x="2408" y="565"/>
                </a:cubicBezTo>
                <a:close/>
                <a:moveTo>
                  <a:pt x="1859" y="371"/>
                </a:moveTo>
                <a:cubicBezTo>
                  <a:pt x="1859" y="417"/>
                  <a:pt x="1868" y="456"/>
                  <a:pt x="1885" y="488"/>
                </a:cubicBezTo>
                <a:cubicBezTo>
                  <a:pt x="1903" y="521"/>
                  <a:pt x="1928" y="546"/>
                  <a:pt x="1961" y="563"/>
                </a:cubicBezTo>
                <a:cubicBezTo>
                  <a:pt x="1994" y="580"/>
                  <a:pt x="2034" y="588"/>
                  <a:pt x="2080" y="588"/>
                </a:cubicBezTo>
                <a:cubicBezTo>
                  <a:pt x="2126" y="588"/>
                  <a:pt x="2165" y="580"/>
                  <a:pt x="2198" y="563"/>
                </a:cubicBezTo>
                <a:cubicBezTo>
                  <a:pt x="2231" y="546"/>
                  <a:pt x="2257" y="521"/>
                  <a:pt x="2274" y="488"/>
                </a:cubicBezTo>
                <a:cubicBezTo>
                  <a:pt x="2292" y="456"/>
                  <a:pt x="2301" y="417"/>
                  <a:pt x="2301" y="371"/>
                </a:cubicBezTo>
                <a:cubicBezTo>
                  <a:pt x="2301" y="31"/>
                  <a:pt x="2301" y="31"/>
                  <a:pt x="2301" y="31"/>
                </a:cubicBezTo>
                <a:cubicBezTo>
                  <a:pt x="2202" y="31"/>
                  <a:pt x="2202" y="31"/>
                  <a:pt x="2202" y="31"/>
                </a:cubicBezTo>
                <a:cubicBezTo>
                  <a:pt x="2202" y="371"/>
                  <a:pt x="2202" y="371"/>
                  <a:pt x="2202" y="371"/>
                </a:cubicBezTo>
                <a:cubicBezTo>
                  <a:pt x="2202" y="416"/>
                  <a:pt x="2190" y="448"/>
                  <a:pt x="2167" y="468"/>
                </a:cubicBezTo>
                <a:cubicBezTo>
                  <a:pt x="2145" y="488"/>
                  <a:pt x="2116" y="498"/>
                  <a:pt x="2080" y="498"/>
                </a:cubicBezTo>
                <a:cubicBezTo>
                  <a:pt x="2044" y="498"/>
                  <a:pt x="2015" y="488"/>
                  <a:pt x="1992" y="468"/>
                </a:cubicBezTo>
                <a:cubicBezTo>
                  <a:pt x="1969" y="448"/>
                  <a:pt x="1958" y="416"/>
                  <a:pt x="1958" y="371"/>
                </a:cubicBezTo>
                <a:cubicBezTo>
                  <a:pt x="1958" y="31"/>
                  <a:pt x="1958" y="31"/>
                  <a:pt x="1958" y="31"/>
                </a:cubicBezTo>
                <a:cubicBezTo>
                  <a:pt x="1859" y="31"/>
                  <a:pt x="1859" y="31"/>
                  <a:pt x="1859" y="31"/>
                </a:cubicBezTo>
                <a:lnTo>
                  <a:pt x="1859" y="371"/>
                </a:lnTo>
                <a:close/>
                <a:moveTo>
                  <a:pt x="1279" y="371"/>
                </a:moveTo>
                <a:cubicBezTo>
                  <a:pt x="1279" y="417"/>
                  <a:pt x="1288" y="456"/>
                  <a:pt x="1306" y="488"/>
                </a:cubicBezTo>
                <a:cubicBezTo>
                  <a:pt x="1323" y="521"/>
                  <a:pt x="1348" y="546"/>
                  <a:pt x="1381" y="563"/>
                </a:cubicBezTo>
                <a:cubicBezTo>
                  <a:pt x="1414" y="580"/>
                  <a:pt x="1454" y="588"/>
                  <a:pt x="1500" y="588"/>
                </a:cubicBezTo>
                <a:cubicBezTo>
                  <a:pt x="1546" y="588"/>
                  <a:pt x="1586" y="580"/>
                  <a:pt x="1619" y="563"/>
                </a:cubicBezTo>
                <a:cubicBezTo>
                  <a:pt x="1652" y="546"/>
                  <a:pt x="1677" y="521"/>
                  <a:pt x="1695" y="488"/>
                </a:cubicBezTo>
                <a:cubicBezTo>
                  <a:pt x="1712" y="456"/>
                  <a:pt x="1721" y="417"/>
                  <a:pt x="1721" y="371"/>
                </a:cubicBezTo>
                <a:cubicBezTo>
                  <a:pt x="1721" y="31"/>
                  <a:pt x="1721" y="31"/>
                  <a:pt x="1721" y="31"/>
                </a:cubicBezTo>
                <a:cubicBezTo>
                  <a:pt x="1622" y="31"/>
                  <a:pt x="1622" y="31"/>
                  <a:pt x="1622" y="31"/>
                </a:cubicBezTo>
                <a:cubicBezTo>
                  <a:pt x="1622" y="371"/>
                  <a:pt x="1622" y="371"/>
                  <a:pt x="1622" y="371"/>
                </a:cubicBezTo>
                <a:cubicBezTo>
                  <a:pt x="1622" y="416"/>
                  <a:pt x="1611" y="448"/>
                  <a:pt x="1588" y="468"/>
                </a:cubicBezTo>
                <a:cubicBezTo>
                  <a:pt x="1565" y="488"/>
                  <a:pt x="1536" y="498"/>
                  <a:pt x="1500" y="498"/>
                </a:cubicBezTo>
                <a:cubicBezTo>
                  <a:pt x="1464" y="498"/>
                  <a:pt x="1435" y="488"/>
                  <a:pt x="1412" y="468"/>
                </a:cubicBezTo>
                <a:cubicBezTo>
                  <a:pt x="1390" y="448"/>
                  <a:pt x="1378" y="416"/>
                  <a:pt x="1378" y="371"/>
                </a:cubicBezTo>
                <a:cubicBezTo>
                  <a:pt x="1378" y="31"/>
                  <a:pt x="1378" y="31"/>
                  <a:pt x="1378" y="31"/>
                </a:cubicBezTo>
                <a:cubicBezTo>
                  <a:pt x="1279" y="31"/>
                  <a:pt x="1279" y="31"/>
                  <a:pt x="1279" y="31"/>
                </a:cubicBezTo>
                <a:lnTo>
                  <a:pt x="1279" y="371"/>
                </a:lnTo>
                <a:close/>
                <a:moveTo>
                  <a:pt x="601" y="577"/>
                </a:moveTo>
                <a:cubicBezTo>
                  <a:pt x="705" y="577"/>
                  <a:pt x="705" y="577"/>
                  <a:pt x="705" y="577"/>
                </a:cubicBezTo>
                <a:cubicBezTo>
                  <a:pt x="812" y="255"/>
                  <a:pt x="812" y="255"/>
                  <a:pt x="812" y="255"/>
                </a:cubicBezTo>
                <a:cubicBezTo>
                  <a:pt x="803" y="255"/>
                  <a:pt x="803" y="255"/>
                  <a:pt x="803" y="255"/>
                </a:cubicBezTo>
                <a:cubicBezTo>
                  <a:pt x="909" y="577"/>
                  <a:pt x="909" y="577"/>
                  <a:pt x="909" y="577"/>
                </a:cubicBezTo>
                <a:cubicBezTo>
                  <a:pt x="1014" y="577"/>
                  <a:pt x="1014" y="577"/>
                  <a:pt x="1014" y="577"/>
                </a:cubicBezTo>
                <a:cubicBezTo>
                  <a:pt x="1201" y="31"/>
                  <a:pt x="1201" y="31"/>
                  <a:pt x="1201" y="31"/>
                </a:cubicBezTo>
                <a:cubicBezTo>
                  <a:pt x="1089" y="31"/>
                  <a:pt x="1089" y="31"/>
                  <a:pt x="1089" y="31"/>
                </a:cubicBezTo>
                <a:cubicBezTo>
                  <a:pt x="951" y="482"/>
                  <a:pt x="951" y="482"/>
                  <a:pt x="951" y="482"/>
                </a:cubicBezTo>
                <a:cubicBezTo>
                  <a:pt x="973" y="482"/>
                  <a:pt x="973" y="482"/>
                  <a:pt x="973" y="482"/>
                </a:cubicBezTo>
                <a:cubicBezTo>
                  <a:pt x="838" y="67"/>
                  <a:pt x="838" y="67"/>
                  <a:pt x="838" y="67"/>
                </a:cubicBezTo>
                <a:cubicBezTo>
                  <a:pt x="771" y="67"/>
                  <a:pt x="771" y="67"/>
                  <a:pt x="771" y="67"/>
                </a:cubicBezTo>
                <a:cubicBezTo>
                  <a:pt x="641" y="489"/>
                  <a:pt x="641" y="489"/>
                  <a:pt x="641" y="489"/>
                </a:cubicBezTo>
                <a:cubicBezTo>
                  <a:pt x="666" y="489"/>
                  <a:pt x="666" y="489"/>
                  <a:pt x="666" y="489"/>
                </a:cubicBezTo>
                <a:cubicBezTo>
                  <a:pt x="534" y="31"/>
                  <a:pt x="534" y="31"/>
                  <a:pt x="534" y="31"/>
                </a:cubicBezTo>
                <a:cubicBezTo>
                  <a:pt x="423" y="31"/>
                  <a:pt x="423" y="31"/>
                  <a:pt x="423" y="31"/>
                </a:cubicBezTo>
                <a:lnTo>
                  <a:pt x="601" y="577"/>
                </a:lnTo>
                <a:close/>
                <a:moveTo>
                  <a:pt x="350" y="577"/>
                </a:moveTo>
                <a:cubicBezTo>
                  <a:pt x="350" y="490"/>
                  <a:pt x="350" y="490"/>
                  <a:pt x="350" y="490"/>
                </a:cubicBezTo>
                <a:cubicBezTo>
                  <a:pt x="99" y="490"/>
                  <a:pt x="99" y="490"/>
                  <a:pt x="99" y="490"/>
                </a:cubicBezTo>
                <a:cubicBezTo>
                  <a:pt x="99" y="346"/>
                  <a:pt x="99" y="346"/>
                  <a:pt x="99" y="346"/>
                </a:cubicBezTo>
                <a:cubicBezTo>
                  <a:pt x="335" y="346"/>
                  <a:pt x="335" y="346"/>
                  <a:pt x="335" y="346"/>
                </a:cubicBezTo>
                <a:cubicBezTo>
                  <a:pt x="335" y="261"/>
                  <a:pt x="335" y="261"/>
                  <a:pt x="335" y="261"/>
                </a:cubicBezTo>
                <a:cubicBezTo>
                  <a:pt x="99" y="261"/>
                  <a:pt x="99" y="261"/>
                  <a:pt x="99" y="261"/>
                </a:cubicBezTo>
                <a:cubicBezTo>
                  <a:pt x="99" y="117"/>
                  <a:pt x="99" y="117"/>
                  <a:pt x="99" y="117"/>
                </a:cubicBezTo>
                <a:cubicBezTo>
                  <a:pt x="350" y="117"/>
                  <a:pt x="350" y="117"/>
                  <a:pt x="350" y="117"/>
                </a:cubicBezTo>
                <a:cubicBezTo>
                  <a:pt x="350" y="31"/>
                  <a:pt x="350" y="31"/>
                  <a:pt x="350" y="31"/>
                </a:cubicBezTo>
                <a:cubicBezTo>
                  <a:pt x="0" y="31"/>
                  <a:pt x="0" y="31"/>
                  <a:pt x="0" y="31"/>
                </a:cubicBezTo>
                <a:cubicBezTo>
                  <a:pt x="0" y="577"/>
                  <a:pt x="0" y="577"/>
                  <a:pt x="0" y="577"/>
                </a:cubicBezTo>
                <a:lnTo>
                  <a:pt x="350" y="577"/>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01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12" name="Frame 8 {PHJU}">
            <a:extLst>
              <a:ext uri="{FF2B5EF4-FFF2-40B4-BE49-F238E27FC236}">
                <a16:creationId xmlns:a16="http://schemas.microsoft.com/office/drawing/2014/main" id="{3E555A44-56D1-4B44-BCE5-5395B90C6B7E}"/>
              </a:ext>
            </a:extLst>
          </p:cNvPr>
          <p:cNvSpPr>
            <a:spLocks noGrp="1" noSelect="1"/>
          </p:cNvSpPr>
          <p:nvPr userDrawn="1">
            <p:ph type="body" idx="1001" hasCustomPrompt="1"/>
            <p:custDataLst>
              <p:custData r:id="rId5"/>
            </p:custDataLst>
          </p:nvPr>
        </p:nvSpPr>
        <p:spPr bwMode="gray">
          <a:xfrm>
            <a:off x="2714625" y="6269045"/>
            <a:ext cx="1296988" cy="271463"/>
          </a:xfrm>
          <a:custGeom>
            <a:avLst/>
            <a:gdLst>
              <a:gd name="T0" fmla="*/ 640 w 4088"/>
              <a:gd name="T1" fmla="*/ 56 h 853"/>
              <a:gd name="T2" fmla="*/ 1077 w 4088"/>
              <a:gd name="T3" fmla="*/ 82 h 853"/>
              <a:gd name="T4" fmla="*/ 197 w 4088"/>
              <a:gd name="T5" fmla="*/ 198 h 853"/>
              <a:gd name="T6" fmla="*/ 396 w 4088"/>
              <a:gd name="T7" fmla="*/ 195 h 853"/>
              <a:gd name="T8" fmla="*/ 2107 w 4088"/>
              <a:gd name="T9" fmla="*/ 549 h 853"/>
              <a:gd name="T10" fmla="*/ 1960 w 4088"/>
              <a:gd name="T11" fmla="*/ 751 h 853"/>
              <a:gd name="T12" fmla="*/ 1862 w 4088"/>
              <a:gd name="T13" fmla="*/ 358 h 853"/>
              <a:gd name="T14" fmla="*/ 1332 w 4088"/>
              <a:gd name="T15" fmla="*/ 852 h 853"/>
              <a:gd name="T16" fmla="*/ 2374 w 4088"/>
              <a:gd name="T17" fmla="*/ 150 h 853"/>
              <a:gd name="T18" fmla="*/ 2341 w 4088"/>
              <a:gd name="T19" fmla="*/ 57 h 853"/>
              <a:gd name="T20" fmla="*/ 2528 w 4088"/>
              <a:gd name="T21" fmla="*/ 214 h 853"/>
              <a:gd name="T22" fmla="*/ 2673 w 4088"/>
              <a:gd name="T23" fmla="*/ 154 h 853"/>
              <a:gd name="T24" fmla="*/ 2749 w 4088"/>
              <a:gd name="T25" fmla="*/ 214 h 853"/>
              <a:gd name="T26" fmla="*/ 2808 w 4088"/>
              <a:gd name="T27" fmla="*/ 183 h 853"/>
              <a:gd name="T28" fmla="*/ 3019 w 4088"/>
              <a:gd name="T29" fmla="*/ 151 h 853"/>
              <a:gd name="T30" fmla="*/ 2957 w 4088"/>
              <a:gd name="T31" fmla="*/ 57 h 853"/>
              <a:gd name="T32" fmla="*/ 3168 w 4088"/>
              <a:gd name="T33" fmla="*/ 55 h 853"/>
              <a:gd name="T34" fmla="*/ 3214 w 4088"/>
              <a:gd name="T35" fmla="*/ 136 h 853"/>
              <a:gd name="T36" fmla="*/ 3379 w 4088"/>
              <a:gd name="T37" fmla="*/ 57 h 853"/>
              <a:gd name="T38" fmla="*/ 3476 w 4088"/>
              <a:gd name="T39" fmla="*/ 183 h 853"/>
              <a:gd name="T40" fmla="*/ 3557 w 4088"/>
              <a:gd name="T41" fmla="*/ 57 h 853"/>
              <a:gd name="T42" fmla="*/ 3729 w 4088"/>
              <a:gd name="T43" fmla="*/ 214 h 853"/>
              <a:gd name="T44" fmla="*/ 3628 w 4088"/>
              <a:gd name="T45" fmla="*/ 214 h 853"/>
              <a:gd name="T46" fmla="*/ 2339 w 4088"/>
              <a:gd name="T47" fmla="*/ 416 h 853"/>
              <a:gd name="T48" fmla="*/ 2609 w 4088"/>
              <a:gd name="T49" fmla="*/ 326 h 853"/>
              <a:gd name="T50" fmla="*/ 2614 w 4088"/>
              <a:gd name="T51" fmla="*/ 483 h 853"/>
              <a:gd name="T52" fmla="*/ 2682 w 4088"/>
              <a:gd name="T53" fmla="*/ 483 h 853"/>
              <a:gd name="T54" fmla="*/ 2800 w 4088"/>
              <a:gd name="T55" fmla="*/ 484 h 853"/>
              <a:gd name="T56" fmla="*/ 2948 w 4088"/>
              <a:gd name="T57" fmla="*/ 388 h 853"/>
              <a:gd name="T58" fmla="*/ 3030 w 4088"/>
              <a:gd name="T59" fmla="*/ 452 h 853"/>
              <a:gd name="T60" fmla="*/ 3176 w 4088"/>
              <a:gd name="T61" fmla="*/ 342 h 853"/>
              <a:gd name="T62" fmla="*/ 3096 w 4088"/>
              <a:gd name="T63" fmla="*/ 402 h 853"/>
              <a:gd name="T64" fmla="*/ 3274 w 4088"/>
              <a:gd name="T65" fmla="*/ 455 h 853"/>
              <a:gd name="T66" fmla="*/ 3249 w 4088"/>
              <a:gd name="T67" fmla="*/ 368 h 853"/>
              <a:gd name="T68" fmla="*/ 3216 w 4088"/>
              <a:gd name="T69" fmla="*/ 371 h 853"/>
              <a:gd name="T70" fmla="*/ 3361 w 4088"/>
              <a:gd name="T71" fmla="*/ 326 h 853"/>
              <a:gd name="T72" fmla="*/ 3545 w 4088"/>
              <a:gd name="T73" fmla="*/ 326 h 853"/>
              <a:gd name="T74" fmla="*/ 3653 w 4088"/>
              <a:gd name="T75" fmla="*/ 420 h 853"/>
              <a:gd name="T76" fmla="*/ 3620 w 4088"/>
              <a:gd name="T77" fmla="*/ 483 h 853"/>
              <a:gd name="T78" fmla="*/ 3942 w 4088"/>
              <a:gd name="T79" fmla="*/ 404 h 853"/>
              <a:gd name="T80" fmla="*/ 3907 w 4088"/>
              <a:gd name="T81" fmla="*/ 404 h 853"/>
              <a:gd name="T82" fmla="*/ 4078 w 4088"/>
              <a:gd name="T83" fmla="*/ 422 h 853"/>
              <a:gd name="T84" fmla="*/ 2376 w 4088"/>
              <a:gd name="T85" fmla="*/ 749 h 853"/>
              <a:gd name="T86" fmla="*/ 2513 w 4088"/>
              <a:gd name="T87" fmla="*/ 686 h 853"/>
              <a:gd name="T88" fmla="*/ 2480 w 4088"/>
              <a:gd name="T89" fmla="*/ 592 h 853"/>
              <a:gd name="T90" fmla="*/ 2654 w 4088"/>
              <a:gd name="T91" fmla="*/ 671 h 853"/>
              <a:gd name="T92" fmla="*/ 2619 w 4088"/>
              <a:gd name="T93" fmla="*/ 671 h 853"/>
              <a:gd name="T94" fmla="*/ 2818 w 4088"/>
              <a:gd name="T95" fmla="*/ 592 h 853"/>
              <a:gd name="T96" fmla="*/ 2913 w 4088"/>
              <a:gd name="T97" fmla="*/ 749 h 853"/>
              <a:gd name="T98" fmla="*/ 2952 w 4088"/>
              <a:gd name="T99" fmla="*/ 749 h 853"/>
              <a:gd name="T100" fmla="*/ 3053 w 4088"/>
              <a:gd name="T101" fmla="*/ 689 h 853"/>
              <a:gd name="T102" fmla="*/ 3278 w 4088"/>
              <a:gd name="T103" fmla="*/ 670 h 853"/>
              <a:gd name="T104" fmla="*/ 3343 w 4088"/>
              <a:gd name="T105" fmla="*/ 592 h 853"/>
              <a:gd name="T106" fmla="*/ 3594 w 4088"/>
              <a:gd name="T107" fmla="*/ 670 h 853"/>
              <a:gd name="T108" fmla="*/ 3560 w 4088"/>
              <a:gd name="T109" fmla="*/ 671 h 853"/>
              <a:gd name="T110" fmla="*/ 3730 w 4088"/>
              <a:gd name="T111" fmla="*/ 689 h 853"/>
              <a:gd name="T112" fmla="*/ 3757 w 4088"/>
              <a:gd name="T113" fmla="*/ 611 h 853"/>
              <a:gd name="T114" fmla="*/ 3696 w 4088"/>
              <a:gd name="T115" fmla="*/ 659 h 853"/>
              <a:gd name="T116" fmla="*/ 3867 w 4088"/>
              <a:gd name="T117" fmla="*/ 749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88" h="853">
                <a:moveTo>
                  <a:pt x="1247" y="481"/>
                </a:moveTo>
                <a:cubicBezTo>
                  <a:pt x="1247" y="569"/>
                  <a:pt x="1219" y="644"/>
                  <a:pt x="1147" y="699"/>
                </a:cubicBezTo>
                <a:cubicBezTo>
                  <a:pt x="1083" y="749"/>
                  <a:pt x="1009" y="765"/>
                  <a:pt x="929" y="763"/>
                </a:cubicBezTo>
                <a:cubicBezTo>
                  <a:pt x="863" y="762"/>
                  <a:pt x="800" y="746"/>
                  <a:pt x="745" y="707"/>
                </a:cubicBezTo>
                <a:cubicBezTo>
                  <a:pt x="672" y="654"/>
                  <a:pt x="640" y="579"/>
                  <a:pt x="639" y="492"/>
                </a:cubicBezTo>
                <a:cubicBezTo>
                  <a:pt x="637" y="351"/>
                  <a:pt x="638" y="210"/>
                  <a:pt x="638" y="69"/>
                </a:cubicBezTo>
                <a:cubicBezTo>
                  <a:pt x="638" y="65"/>
                  <a:pt x="639" y="61"/>
                  <a:pt x="640" y="56"/>
                </a:cubicBezTo>
                <a:cubicBezTo>
                  <a:pt x="808" y="56"/>
                  <a:pt x="808" y="56"/>
                  <a:pt x="808" y="56"/>
                </a:cubicBezTo>
                <a:cubicBezTo>
                  <a:pt x="808" y="80"/>
                  <a:pt x="808" y="80"/>
                  <a:pt x="808" y="80"/>
                </a:cubicBezTo>
                <a:cubicBezTo>
                  <a:pt x="808" y="208"/>
                  <a:pt x="808" y="335"/>
                  <a:pt x="808" y="463"/>
                </a:cubicBezTo>
                <a:cubicBezTo>
                  <a:pt x="808" y="476"/>
                  <a:pt x="808" y="490"/>
                  <a:pt x="811" y="503"/>
                </a:cubicBezTo>
                <a:cubicBezTo>
                  <a:pt x="828" y="597"/>
                  <a:pt x="918" y="643"/>
                  <a:pt x="1005" y="602"/>
                </a:cubicBezTo>
                <a:cubicBezTo>
                  <a:pt x="1061" y="575"/>
                  <a:pt x="1076" y="525"/>
                  <a:pt x="1077" y="469"/>
                </a:cubicBezTo>
                <a:cubicBezTo>
                  <a:pt x="1077" y="340"/>
                  <a:pt x="1077" y="211"/>
                  <a:pt x="1077" y="82"/>
                </a:cubicBezTo>
                <a:cubicBezTo>
                  <a:pt x="1077" y="57"/>
                  <a:pt x="1077" y="57"/>
                  <a:pt x="1077" y="57"/>
                </a:cubicBezTo>
                <a:cubicBezTo>
                  <a:pt x="1246" y="57"/>
                  <a:pt x="1246" y="57"/>
                  <a:pt x="1246" y="57"/>
                </a:cubicBezTo>
                <a:cubicBezTo>
                  <a:pt x="1247" y="64"/>
                  <a:pt x="1247" y="70"/>
                  <a:pt x="1247" y="76"/>
                </a:cubicBezTo>
                <a:cubicBezTo>
                  <a:pt x="1247" y="211"/>
                  <a:pt x="1248" y="346"/>
                  <a:pt x="1247" y="481"/>
                </a:cubicBezTo>
                <a:close/>
                <a:moveTo>
                  <a:pt x="0" y="195"/>
                </a:moveTo>
                <a:cubicBezTo>
                  <a:pt x="35" y="195"/>
                  <a:pt x="68" y="195"/>
                  <a:pt x="101" y="195"/>
                </a:cubicBezTo>
                <a:cubicBezTo>
                  <a:pt x="133" y="196"/>
                  <a:pt x="165" y="197"/>
                  <a:pt x="197" y="198"/>
                </a:cubicBezTo>
                <a:cubicBezTo>
                  <a:pt x="198" y="229"/>
                  <a:pt x="200" y="261"/>
                  <a:pt x="200" y="293"/>
                </a:cubicBezTo>
                <a:cubicBezTo>
                  <a:pt x="200" y="435"/>
                  <a:pt x="200" y="577"/>
                  <a:pt x="200" y="719"/>
                </a:cubicBezTo>
                <a:cubicBezTo>
                  <a:pt x="200" y="728"/>
                  <a:pt x="201" y="736"/>
                  <a:pt x="201" y="744"/>
                </a:cubicBezTo>
                <a:cubicBezTo>
                  <a:pt x="369" y="744"/>
                  <a:pt x="369" y="744"/>
                  <a:pt x="369" y="744"/>
                </a:cubicBezTo>
                <a:cubicBezTo>
                  <a:pt x="369" y="718"/>
                  <a:pt x="369" y="718"/>
                  <a:pt x="369" y="718"/>
                </a:cubicBezTo>
                <a:cubicBezTo>
                  <a:pt x="369" y="221"/>
                  <a:pt x="369" y="221"/>
                  <a:pt x="369" y="221"/>
                </a:cubicBezTo>
                <a:cubicBezTo>
                  <a:pt x="369" y="195"/>
                  <a:pt x="369" y="195"/>
                  <a:pt x="396" y="195"/>
                </a:cubicBezTo>
                <a:cubicBezTo>
                  <a:pt x="447" y="195"/>
                  <a:pt x="497" y="195"/>
                  <a:pt x="548" y="195"/>
                </a:cubicBezTo>
                <a:cubicBezTo>
                  <a:pt x="555" y="195"/>
                  <a:pt x="562" y="195"/>
                  <a:pt x="569" y="194"/>
                </a:cubicBezTo>
                <a:cubicBezTo>
                  <a:pt x="569" y="56"/>
                  <a:pt x="569" y="56"/>
                  <a:pt x="569" y="56"/>
                </a:cubicBezTo>
                <a:cubicBezTo>
                  <a:pt x="0" y="56"/>
                  <a:pt x="0" y="56"/>
                  <a:pt x="0" y="56"/>
                </a:cubicBezTo>
                <a:lnTo>
                  <a:pt x="0" y="195"/>
                </a:lnTo>
                <a:close/>
                <a:moveTo>
                  <a:pt x="2129" y="529"/>
                </a:moveTo>
                <a:cubicBezTo>
                  <a:pt x="2130" y="546"/>
                  <a:pt x="2122" y="549"/>
                  <a:pt x="2107" y="549"/>
                </a:cubicBezTo>
                <a:cubicBezTo>
                  <a:pt x="1991" y="548"/>
                  <a:pt x="1875" y="549"/>
                  <a:pt x="1760" y="549"/>
                </a:cubicBezTo>
                <a:cubicBezTo>
                  <a:pt x="1730" y="549"/>
                  <a:pt x="1730" y="549"/>
                  <a:pt x="1730" y="549"/>
                </a:cubicBezTo>
                <a:cubicBezTo>
                  <a:pt x="1734" y="559"/>
                  <a:pt x="1737" y="566"/>
                  <a:pt x="1740" y="573"/>
                </a:cubicBezTo>
                <a:cubicBezTo>
                  <a:pt x="1784" y="658"/>
                  <a:pt x="1902" y="680"/>
                  <a:pt x="1977" y="617"/>
                </a:cubicBezTo>
                <a:cubicBezTo>
                  <a:pt x="1988" y="607"/>
                  <a:pt x="1997" y="606"/>
                  <a:pt x="2010" y="612"/>
                </a:cubicBezTo>
                <a:cubicBezTo>
                  <a:pt x="2041" y="626"/>
                  <a:pt x="2073" y="638"/>
                  <a:pt x="2107" y="652"/>
                </a:cubicBezTo>
                <a:cubicBezTo>
                  <a:pt x="2068" y="704"/>
                  <a:pt x="2018" y="734"/>
                  <a:pt x="1960" y="751"/>
                </a:cubicBezTo>
                <a:cubicBezTo>
                  <a:pt x="1816" y="792"/>
                  <a:pt x="1675" y="726"/>
                  <a:pt x="1628" y="592"/>
                </a:cubicBezTo>
                <a:cubicBezTo>
                  <a:pt x="1594" y="493"/>
                  <a:pt x="1613" y="402"/>
                  <a:pt x="1686" y="326"/>
                </a:cubicBezTo>
                <a:cubicBezTo>
                  <a:pt x="1759" y="250"/>
                  <a:pt x="1851" y="228"/>
                  <a:pt x="1951" y="260"/>
                </a:cubicBezTo>
                <a:cubicBezTo>
                  <a:pt x="2051" y="292"/>
                  <a:pt x="2109" y="365"/>
                  <a:pt x="2127" y="468"/>
                </a:cubicBezTo>
                <a:cubicBezTo>
                  <a:pt x="2131" y="488"/>
                  <a:pt x="2128" y="509"/>
                  <a:pt x="2129" y="529"/>
                </a:cubicBezTo>
                <a:close/>
                <a:moveTo>
                  <a:pt x="2006" y="449"/>
                </a:moveTo>
                <a:cubicBezTo>
                  <a:pt x="1988" y="393"/>
                  <a:pt x="1927" y="355"/>
                  <a:pt x="1862" y="358"/>
                </a:cubicBezTo>
                <a:cubicBezTo>
                  <a:pt x="1807" y="360"/>
                  <a:pt x="1748" y="403"/>
                  <a:pt x="1738" y="449"/>
                </a:cubicBezTo>
                <a:lnTo>
                  <a:pt x="2006" y="449"/>
                </a:lnTo>
                <a:close/>
                <a:moveTo>
                  <a:pt x="1598" y="1"/>
                </a:moveTo>
                <a:cubicBezTo>
                  <a:pt x="1582" y="0"/>
                  <a:pt x="1576" y="6"/>
                  <a:pt x="1570" y="20"/>
                </a:cubicBezTo>
                <a:cubicBezTo>
                  <a:pt x="1460" y="290"/>
                  <a:pt x="1350" y="559"/>
                  <a:pt x="1240" y="829"/>
                </a:cubicBezTo>
                <a:cubicBezTo>
                  <a:pt x="1237" y="836"/>
                  <a:pt x="1235" y="842"/>
                  <a:pt x="1232" y="852"/>
                </a:cubicBezTo>
                <a:cubicBezTo>
                  <a:pt x="1267" y="852"/>
                  <a:pt x="1300" y="851"/>
                  <a:pt x="1332" y="852"/>
                </a:cubicBezTo>
                <a:cubicBezTo>
                  <a:pt x="1348" y="853"/>
                  <a:pt x="1356" y="847"/>
                  <a:pt x="1362" y="833"/>
                </a:cubicBezTo>
                <a:cubicBezTo>
                  <a:pt x="1441" y="637"/>
                  <a:pt x="1521" y="441"/>
                  <a:pt x="1601" y="246"/>
                </a:cubicBezTo>
                <a:cubicBezTo>
                  <a:pt x="1634" y="166"/>
                  <a:pt x="1667" y="85"/>
                  <a:pt x="1701" y="1"/>
                </a:cubicBezTo>
                <a:cubicBezTo>
                  <a:pt x="1664" y="1"/>
                  <a:pt x="1631" y="2"/>
                  <a:pt x="1598" y="1"/>
                </a:cubicBezTo>
                <a:close/>
                <a:moveTo>
                  <a:pt x="2456" y="183"/>
                </a:moveTo>
                <a:cubicBezTo>
                  <a:pt x="2374" y="183"/>
                  <a:pt x="2374" y="183"/>
                  <a:pt x="2374" y="183"/>
                </a:cubicBezTo>
                <a:cubicBezTo>
                  <a:pt x="2374" y="150"/>
                  <a:pt x="2374" y="150"/>
                  <a:pt x="2374" y="150"/>
                </a:cubicBezTo>
                <a:cubicBezTo>
                  <a:pt x="2445" y="150"/>
                  <a:pt x="2445" y="150"/>
                  <a:pt x="2445" y="150"/>
                </a:cubicBezTo>
                <a:cubicBezTo>
                  <a:pt x="2445" y="120"/>
                  <a:pt x="2445" y="120"/>
                  <a:pt x="2445" y="120"/>
                </a:cubicBezTo>
                <a:cubicBezTo>
                  <a:pt x="2374" y="120"/>
                  <a:pt x="2374" y="120"/>
                  <a:pt x="2374" y="120"/>
                </a:cubicBezTo>
                <a:cubicBezTo>
                  <a:pt x="2374" y="88"/>
                  <a:pt x="2374" y="88"/>
                  <a:pt x="2374" y="88"/>
                </a:cubicBezTo>
                <a:cubicBezTo>
                  <a:pt x="2455" y="88"/>
                  <a:pt x="2455" y="88"/>
                  <a:pt x="2455" y="88"/>
                </a:cubicBezTo>
                <a:cubicBezTo>
                  <a:pt x="2455" y="57"/>
                  <a:pt x="2455" y="57"/>
                  <a:pt x="2455" y="57"/>
                </a:cubicBezTo>
                <a:cubicBezTo>
                  <a:pt x="2341" y="57"/>
                  <a:pt x="2341" y="57"/>
                  <a:pt x="2341" y="57"/>
                </a:cubicBezTo>
                <a:cubicBezTo>
                  <a:pt x="2341" y="214"/>
                  <a:pt x="2341" y="214"/>
                  <a:pt x="2341" y="214"/>
                </a:cubicBezTo>
                <a:cubicBezTo>
                  <a:pt x="2456" y="214"/>
                  <a:pt x="2456" y="214"/>
                  <a:pt x="2456" y="214"/>
                </a:cubicBezTo>
                <a:lnTo>
                  <a:pt x="2456" y="183"/>
                </a:lnTo>
                <a:close/>
                <a:moveTo>
                  <a:pt x="2528" y="57"/>
                </a:moveTo>
                <a:cubicBezTo>
                  <a:pt x="2495" y="57"/>
                  <a:pt x="2495" y="57"/>
                  <a:pt x="2495" y="57"/>
                </a:cubicBezTo>
                <a:cubicBezTo>
                  <a:pt x="2495" y="214"/>
                  <a:pt x="2495" y="214"/>
                  <a:pt x="2495" y="214"/>
                </a:cubicBezTo>
                <a:cubicBezTo>
                  <a:pt x="2528" y="214"/>
                  <a:pt x="2528" y="214"/>
                  <a:pt x="2528" y="214"/>
                </a:cubicBezTo>
                <a:lnTo>
                  <a:pt x="2528" y="57"/>
                </a:lnTo>
                <a:close/>
                <a:moveTo>
                  <a:pt x="2604" y="114"/>
                </a:moveTo>
                <a:cubicBezTo>
                  <a:pt x="2678" y="214"/>
                  <a:pt x="2678" y="214"/>
                  <a:pt x="2678" y="214"/>
                </a:cubicBezTo>
                <a:cubicBezTo>
                  <a:pt x="2706" y="214"/>
                  <a:pt x="2706" y="214"/>
                  <a:pt x="2706" y="214"/>
                </a:cubicBezTo>
                <a:cubicBezTo>
                  <a:pt x="2706" y="57"/>
                  <a:pt x="2706" y="57"/>
                  <a:pt x="2706" y="57"/>
                </a:cubicBezTo>
                <a:cubicBezTo>
                  <a:pt x="2673" y="57"/>
                  <a:pt x="2673" y="57"/>
                  <a:pt x="2673" y="57"/>
                </a:cubicBezTo>
                <a:cubicBezTo>
                  <a:pt x="2673" y="154"/>
                  <a:pt x="2673" y="154"/>
                  <a:pt x="2673" y="154"/>
                </a:cubicBezTo>
                <a:cubicBezTo>
                  <a:pt x="2602" y="57"/>
                  <a:pt x="2602" y="57"/>
                  <a:pt x="2602" y="57"/>
                </a:cubicBezTo>
                <a:cubicBezTo>
                  <a:pt x="2572" y="57"/>
                  <a:pt x="2572" y="57"/>
                  <a:pt x="2572" y="57"/>
                </a:cubicBezTo>
                <a:cubicBezTo>
                  <a:pt x="2572" y="214"/>
                  <a:pt x="2572" y="214"/>
                  <a:pt x="2572" y="214"/>
                </a:cubicBezTo>
                <a:cubicBezTo>
                  <a:pt x="2604" y="214"/>
                  <a:pt x="2604" y="214"/>
                  <a:pt x="2604" y="214"/>
                </a:cubicBezTo>
                <a:lnTo>
                  <a:pt x="2604" y="114"/>
                </a:lnTo>
                <a:close/>
                <a:moveTo>
                  <a:pt x="2808" y="214"/>
                </a:moveTo>
                <a:cubicBezTo>
                  <a:pt x="2749" y="214"/>
                  <a:pt x="2749" y="214"/>
                  <a:pt x="2749" y="214"/>
                </a:cubicBezTo>
                <a:cubicBezTo>
                  <a:pt x="2749" y="57"/>
                  <a:pt x="2749" y="57"/>
                  <a:pt x="2749" y="57"/>
                </a:cubicBezTo>
                <a:cubicBezTo>
                  <a:pt x="2808" y="57"/>
                  <a:pt x="2808" y="57"/>
                  <a:pt x="2808" y="57"/>
                </a:cubicBezTo>
                <a:cubicBezTo>
                  <a:pt x="2856" y="57"/>
                  <a:pt x="2889" y="91"/>
                  <a:pt x="2889" y="135"/>
                </a:cubicBezTo>
                <a:cubicBezTo>
                  <a:pt x="2889" y="136"/>
                  <a:pt x="2889" y="136"/>
                  <a:pt x="2889" y="136"/>
                </a:cubicBezTo>
                <a:cubicBezTo>
                  <a:pt x="2889" y="180"/>
                  <a:pt x="2856" y="214"/>
                  <a:pt x="2808" y="214"/>
                </a:cubicBezTo>
                <a:close/>
                <a:moveTo>
                  <a:pt x="2783" y="183"/>
                </a:moveTo>
                <a:cubicBezTo>
                  <a:pt x="2808" y="183"/>
                  <a:pt x="2808" y="183"/>
                  <a:pt x="2808" y="183"/>
                </a:cubicBezTo>
                <a:cubicBezTo>
                  <a:pt x="2835" y="183"/>
                  <a:pt x="2854" y="164"/>
                  <a:pt x="2854" y="136"/>
                </a:cubicBezTo>
                <a:cubicBezTo>
                  <a:pt x="2854" y="136"/>
                  <a:pt x="2854" y="136"/>
                  <a:pt x="2854" y="136"/>
                </a:cubicBezTo>
                <a:cubicBezTo>
                  <a:pt x="2854" y="108"/>
                  <a:pt x="2835" y="88"/>
                  <a:pt x="2808" y="88"/>
                </a:cubicBezTo>
                <a:cubicBezTo>
                  <a:pt x="2783" y="88"/>
                  <a:pt x="2783" y="88"/>
                  <a:pt x="2783" y="88"/>
                </a:cubicBezTo>
                <a:lnTo>
                  <a:pt x="2783" y="183"/>
                </a:lnTo>
                <a:close/>
                <a:moveTo>
                  <a:pt x="2957" y="151"/>
                </a:moveTo>
                <a:cubicBezTo>
                  <a:pt x="3019" y="151"/>
                  <a:pt x="3019" y="151"/>
                  <a:pt x="3019" y="151"/>
                </a:cubicBezTo>
                <a:cubicBezTo>
                  <a:pt x="3019" y="214"/>
                  <a:pt x="3019" y="214"/>
                  <a:pt x="3019" y="214"/>
                </a:cubicBezTo>
                <a:cubicBezTo>
                  <a:pt x="3052" y="214"/>
                  <a:pt x="3052" y="214"/>
                  <a:pt x="3052" y="214"/>
                </a:cubicBezTo>
                <a:cubicBezTo>
                  <a:pt x="3052" y="57"/>
                  <a:pt x="3052" y="57"/>
                  <a:pt x="3052" y="57"/>
                </a:cubicBezTo>
                <a:cubicBezTo>
                  <a:pt x="3019" y="57"/>
                  <a:pt x="3019" y="57"/>
                  <a:pt x="3019" y="57"/>
                </a:cubicBezTo>
                <a:cubicBezTo>
                  <a:pt x="3019" y="119"/>
                  <a:pt x="3019" y="119"/>
                  <a:pt x="3019" y="119"/>
                </a:cubicBezTo>
                <a:cubicBezTo>
                  <a:pt x="2957" y="119"/>
                  <a:pt x="2957" y="119"/>
                  <a:pt x="2957" y="119"/>
                </a:cubicBezTo>
                <a:cubicBezTo>
                  <a:pt x="2957" y="57"/>
                  <a:pt x="2957" y="57"/>
                  <a:pt x="2957" y="57"/>
                </a:cubicBezTo>
                <a:cubicBezTo>
                  <a:pt x="2924" y="57"/>
                  <a:pt x="2924" y="57"/>
                  <a:pt x="2924" y="57"/>
                </a:cubicBezTo>
                <a:cubicBezTo>
                  <a:pt x="2924" y="214"/>
                  <a:pt x="2924" y="214"/>
                  <a:pt x="2924" y="214"/>
                </a:cubicBezTo>
                <a:cubicBezTo>
                  <a:pt x="2957" y="214"/>
                  <a:pt x="2957" y="214"/>
                  <a:pt x="2957" y="214"/>
                </a:cubicBezTo>
                <a:lnTo>
                  <a:pt x="2957" y="151"/>
                </a:lnTo>
                <a:close/>
                <a:moveTo>
                  <a:pt x="3088" y="136"/>
                </a:moveTo>
                <a:cubicBezTo>
                  <a:pt x="3088" y="136"/>
                  <a:pt x="3088" y="136"/>
                  <a:pt x="3088" y="136"/>
                </a:cubicBezTo>
                <a:cubicBezTo>
                  <a:pt x="3088" y="91"/>
                  <a:pt x="3122" y="55"/>
                  <a:pt x="3168" y="55"/>
                </a:cubicBezTo>
                <a:cubicBezTo>
                  <a:pt x="3215" y="55"/>
                  <a:pt x="3248" y="91"/>
                  <a:pt x="3248" y="135"/>
                </a:cubicBezTo>
                <a:cubicBezTo>
                  <a:pt x="3248" y="136"/>
                  <a:pt x="3248" y="136"/>
                  <a:pt x="3248" y="136"/>
                </a:cubicBezTo>
                <a:cubicBezTo>
                  <a:pt x="3248" y="180"/>
                  <a:pt x="3214" y="217"/>
                  <a:pt x="3168" y="217"/>
                </a:cubicBezTo>
                <a:cubicBezTo>
                  <a:pt x="3121" y="217"/>
                  <a:pt x="3088" y="181"/>
                  <a:pt x="3088" y="136"/>
                </a:cubicBezTo>
                <a:close/>
                <a:moveTo>
                  <a:pt x="3122" y="136"/>
                </a:moveTo>
                <a:cubicBezTo>
                  <a:pt x="3122" y="163"/>
                  <a:pt x="3141" y="185"/>
                  <a:pt x="3168" y="185"/>
                </a:cubicBezTo>
                <a:cubicBezTo>
                  <a:pt x="3195" y="185"/>
                  <a:pt x="3214" y="163"/>
                  <a:pt x="3214" y="136"/>
                </a:cubicBezTo>
                <a:cubicBezTo>
                  <a:pt x="3214" y="136"/>
                  <a:pt x="3214" y="136"/>
                  <a:pt x="3214" y="136"/>
                </a:cubicBezTo>
                <a:cubicBezTo>
                  <a:pt x="3214" y="109"/>
                  <a:pt x="3195" y="86"/>
                  <a:pt x="3168" y="86"/>
                </a:cubicBezTo>
                <a:cubicBezTo>
                  <a:pt x="3141" y="86"/>
                  <a:pt x="3122" y="108"/>
                  <a:pt x="3122" y="135"/>
                </a:cubicBezTo>
                <a:lnTo>
                  <a:pt x="3122" y="136"/>
                </a:lnTo>
                <a:close/>
                <a:moveTo>
                  <a:pt x="3353" y="215"/>
                </a:moveTo>
                <a:cubicBezTo>
                  <a:pt x="3414" y="57"/>
                  <a:pt x="3414" y="57"/>
                  <a:pt x="3414" y="57"/>
                </a:cubicBezTo>
                <a:cubicBezTo>
                  <a:pt x="3379" y="57"/>
                  <a:pt x="3379" y="57"/>
                  <a:pt x="3379" y="57"/>
                </a:cubicBezTo>
                <a:cubicBezTo>
                  <a:pt x="3339" y="168"/>
                  <a:pt x="3339" y="168"/>
                  <a:pt x="3339" y="168"/>
                </a:cubicBezTo>
                <a:cubicBezTo>
                  <a:pt x="3300" y="57"/>
                  <a:pt x="3300" y="57"/>
                  <a:pt x="3300" y="57"/>
                </a:cubicBezTo>
                <a:cubicBezTo>
                  <a:pt x="3263" y="57"/>
                  <a:pt x="3263" y="57"/>
                  <a:pt x="3263" y="57"/>
                </a:cubicBezTo>
                <a:cubicBezTo>
                  <a:pt x="3324" y="215"/>
                  <a:pt x="3324" y="215"/>
                  <a:pt x="3324" y="215"/>
                </a:cubicBezTo>
                <a:lnTo>
                  <a:pt x="3353" y="215"/>
                </a:lnTo>
                <a:close/>
                <a:moveTo>
                  <a:pt x="3558" y="183"/>
                </a:moveTo>
                <a:cubicBezTo>
                  <a:pt x="3476" y="183"/>
                  <a:pt x="3476" y="183"/>
                  <a:pt x="3476" y="183"/>
                </a:cubicBezTo>
                <a:cubicBezTo>
                  <a:pt x="3476" y="150"/>
                  <a:pt x="3476" y="150"/>
                  <a:pt x="3476" y="150"/>
                </a:cubicBezTo>
                <a:cubicBezTo>
                  <a:pt x="3547" y="150"/>
                  <a:pt x="3547" y="150"/>
                  <a:pt x="3547" y="150"/>
                </a:cubicBezTo>
                <a:cubicBezTo>
                  <a:pt x="3547" y="120"/>
                  <a:pt x="3547" y="120"/>
                  <a:pt x="3547" y="120"/>
                </a:cubicBezTo>
                <a:cubicBezTo>
                  <a:pt x="3476" y="120"/>
                  <a:pt x="3476" y="120"/>
                  <a:pt x="3476" y="120"/>
                </a:cubicBezTo>
                <a:cubicBezTo>
                  <a:pt x="3476" y="88"/>
                  <a:pt x="3476" y="88"/>
                  <a:pt x="3476" y="88"/>
                </a:cubicBezTo>
                <a:cubicBezTo>
                  <a:pt x="3557" y="88"/>
                  <a:pt x="3557" y="88"/>
                  <a:pt x="3557" y="88"/>
                </a:cubicBezTo>
                <a:cubicBezTo>
                  <a:pt x="3557" y="57"/>
                  <a:pt x="3557" y="57"/>
                  <a:pt x="3557" y="57"/>
                </a:cubicBezTo>
                <a:cubicBezTo>
                  <a:pt x="3443" y="57"/>
                  <a:pt x="3443" y="57"/>
                  <a:pt x="3443" y="57"/>
                </a:cubicBezTo>
                <a:cubicBezTo>
                  <a:pt x="3443" y="214"/>
                  <a:pt x="3443" y="214"/>
                  <a:pt x="3443" y="214"/>
                </a:cubicBezTo>
                <a:cubicBezTo>
                  <a:pt x="3558" y="214"/>
                  <a:pt x="3558" y="214"/>
                  <a:pt x="3558" y="214"/>
                </a:cubicBezTo>
                <a:lnTo>
                  <a:pt x="3558" y="183"/>
                </a:lnTo>
                <a:close/>
                <a:moveTo>
                  <a:pt x="3628" y="114"/>
                </a:moveTo>
                <a:cubicBezTo>
                  <a:pt x="3701" y="214"/>
                  <a:pt x="3701" y="214"/>
                  <a:pt x="3701" y="214"/>
                </a:cubicBezTo>
                <a:cubicBezTo>
                  <a:pt x="3729" y="214"/>
                  <a:pt x="3729" y="214"/>
                  <a:pt x="3729" y="214"/>
                </a:cubicBezTo>
                <a:cubicBezTo>
                  <a:pt x="3729" y="57"/>
                  <a:pt x="3729" y="57"/>
                  <a:pt x="3729" y="57"/>
                </a:cubicBezTo>
                <a:cubicBezTo>
                  <a:pt x="3697" y="57"/>
                  <a:pt x="3697" y="57"/>
                  <a:pt x="3697" y="57"/>
                </a:cubicBezTo>
                <a:cubicBezTo>
                  <a:pt x="3697" y="154"/>
                  <a:pt x="3697" y="154"/>
                  <a:pt x="3697" y="154"/>
                </a:cubicBezTo>
                <a:cubicBezTo>
                  <a:pt x="3626" y="57"/>
                  <a:pt x="3626" y="57"/>
                  <a:pt x="3626" y="57"/>
                </a:cubicBezTo>
                <a:cubicBezTo>
                  <a:pt x="3595" y="57"/>
                  <a:pt x="3595" y="57"/>
                  <a:pt x="3595" y="57"/>
                </a:cubicBezTo>
                <a:cubicBezTo>
                  <a:pt x="3595" y="214"/>
                  <a:pt x="3595" y="214"/>
                  <a:pt x="3595" y="214"/>
                </a:cubicBezTo>
                <a:cubicBezTo>
                  <a:pt x="3628" y="214"/>
                  <a:pt x="3628" y="214"/>
                  <a:pt x="3628" y="214"/>
                </a:cubicBezTo>
                <a:lnTo>
                  <a:pt x="3628" y="114"/>
                </a:lnTo>
                <a:close/>
                <a:moveTo>
                  <a:pt x="2437" y="416"/>
                </a:moveTo>
                <a:cubicBezTo>
                  <a:pt x="2437" y="441"/>
                  <a:pt x="2425" y="453"/>
                  <a:pt x="2404" y="453"/>
                </a:cubicBezTo>
                <a:cubicBezTo>
                  <a:pt x="2384" y="453"/>
                  <a:pt x="2372" y="440"/>
                  <a:pt x="2372" y="415"/>
                </a:cubicBezTo>
                <a:cubicBezTo>
                  <a:pt x="2372" y="326"/>
                  <a:pt x="2372" y="326"/>
                  <a:pt x="2372" y="326"/>
                </a:cubicBezTo>
                <a:cubicBezTo>
                  <a:pt x="2339" y="326"/>
                  <a:pt x="2339" y="326"/>
                  <a:pt x="2339" y="326"/>
                </a:cubicBezTo>
                <a:cubicBezTo>
                  <a:pt x="2339" y="416"/>
                  <a:pt x="2339" y="416"/>
                  <a:pt x="2339" y="416"/>
                </a:cubicBezTo>
                <a:cubicBezTo>
                  <a:pt x="2339" y="462"/>
                  <a:pt x="2363" y="485"/>
                  <a:pt x="2404" y="485"/>
                </a:cubicBezTo>
                <a:cubicBezTo>
                  <a:pt x="2445" y="485"/>
                  <a:pt x="2470" y="462"/>
                  <a:pt x="2470" y="414"/>
                </a:cubicBezTo>
                <a:cubicBezTo>
                  <a:pt x="2470" y="326"/>
                  <a:pt x="2470" y="326"/>
                  <a:pt x="2470" y="326"/>
                </a:cubicBezTo>
                <a:cubicBezTo>
                  <a:pt x="2437" y="326"/>
                  <a:pt x="2437" y="326"/>
                  <a:pt x="2437" y="326"/>
                </a:cubicBezTo>
                <a:lnTo>
                  <a:pt x="2437" y="416"/>
                </a:lnTo>
                <a:close/>
                <a:moveTo>
                  <a:pt x="2642" y="326"/>
                </a:moveTo>
                <a:cubicBezTo>
                  <a:pt x="2609" y="326"/>
                  <a:pt x="2609" y="326"/>
                  <a:pt x="2609" y="326"/>
                </a:cubicBezTo>
                <a:cubicBezTo>
                  <a:pt x="2609" y="422"/>
                  <a:pt x="2609" y="422"/>
                  <a:pt x="2609" y="422"/>
                </a:cubicBezTo>
                <a:cubicBezTo>
                  <a:pt x="2538" y="326"/>
                  <a:pt x="2538" y="326"/>
                  <a:pt x="2538" y="326"/>
                </a:cubicBezTo>
                <a:cubicBezTo>
                  <a:pt x="2508" y="326"/>
                  <a:pt x="2508" y="326"/>
                  <a:pt x="2508" y="326"/>
                </a:cubicBezTo>
                <a:cubicBezTo>
                  <a:pt x="2508" y="483"/>
                  <a:pt x="2508" y="483"/>
                  <a:pt x="2508" y="483"/>
                </a:cubicBezTo>
                <a:cubicBezTo>
                  <a:pt x="2540" y="483"/>
                  <a:pt x="2540" y="483"/>
                  <a:pt x="2540" y="483"/>
                </a:cubicBezTo>
                <a:cubicBezTo>
                  <a:pt x="2540" y="383"/>
                  <a:pt x="2540" y="383"/>
                  <a:pt x="2540" y="383"/>
                </a:cubicBezTo>
                <a:cubicBezTo>
                  <a:pt x="2614" y="483"/>
                  <a:pt x="2614" y="483"/>
                  <a:pt x="2614" y="483"/>
                </a:cubicBezTo>
                <a:cubicBezTo>
                  <a:pt x="2642" y="483"/>
                  <a:pt x="2642" y="483"/>
                  <a:pt x="2642" y="483"/>
                </a:cubicBezTo>
                <a:lnTo>
                  <a:pt x="2642" y="326"/>
                </a:lnTo>
                <a:close/>
                <a:moveTo>
                  <a:pt x="2682" y="483"/>
                </a:moveTo>
                <a:cubicBezTo>
                  <a:pt x="2715" y="483"/>
                  <a:pt x="2715" y="483"/>
                  <a:pt x="2715" y="483"/>
                </a:cubicBezTo>
                <a:cubicBezTo>
                  <a:pt x="2715" y="326"/>
                  <a:pt x="2715" y="326"/>
                  <a:pt x="2715" y="326"/>
                </a:cubicBezTo>
                <a:cubicBezTo>
                  <a:pt x="2682" y="326"/>
                  <a:pt x="2682" y="326"/>
                  <a:pt x="2682" y="326"/>
                </a:cubicBezTo>
                <a:lnTo>
                  <a:pt x="2682" y="483"/>
                </a:lnTo>
                <a:close/>
                <a:moveTo>
                  <a:pt x="2830" y="484"/>
                </a:moveTo>
                <a:cubicBezTo>
                  <a:pt x="2891" y="326"/>
                  <a:pt x="2891" y="326"/>
                  <a:pt x="2891" y="326"/>
                </a:cubicBezTo>
                <a:cubicBezTo>
                  <a:pt x="2855" y="326"/>
                  <a:pt x="2855" y="326"/>
                  <a:pt x="2855" y="326"/>
                </a:cubicBezTo>
                <a:cubicBezTo>
                  <a:pt x="2815" y="436"/>
                  <a:pt x="2815" y="436"/>
                  <a:pt x="2815" y="436"/>
                </a:cubicBezTo>
                <a:cubicBezTo>
                  <a:pt x="2776" y="326"/>
                  <a:pt x="2776" y="326"/>
                  <a:pt x="2776" y="326"/>
                </a:cubicBezTo>
                <a:cubicBezTo>
                  <a:pt x="2739" y="326"/>
                  <a:pt x="2739" y="326"/>
                  <a:pt x="2739" y="326"/>
                </a:cubicBezTo>
                <a:cubicBezTo>
                  <a:pt x="2800" y="484"/>
                  <a:pt x="2800" y="484"/>
                  <a:pt x="2800" y="484"/>
                </a:cubicBezTo>
                <a:lnTo>
                  <a:pt x="2830" y="484"/>
                </a:lnTo>
                <a:close/>
                <a:moveTo>
                  <a:pt x="3030" y="452"/>
                </a:moveTo>
                <a:cubicBezTo>
                  <a:pt x="2948" y="452"/>
                  <a:pt x="2948" y="452"/>
                  <a:pt x="2948" y="452"/>
                </a:cubicBezTo>
                <a:cubicBezTo>
                  <a:pt x="2948" y="419"/>
                  <a:pt x="2948" y="419"/>
                  <a:pt x="2948" y="419"/>
                </a:cubicBezTo>
                <a:cubicBezTo>
                  <a:pt x="3019" y="419"/>
                  <a:pt x="3019" y="419"/>
                  <a:pt x="3019" y="419"/>
                </a:cubicBezTo>
                <a:cubicBezTo>
                  <a:pt x="3019" y="388"/>
                  <a:pt x="3019" y="388"/>
                  <a:pt x="3019" y="388"/>
                </a:cubicBezTo>
                <a:cubicBezTo>
                  <a:pt x="2948" y="388"/>
                  <a:pt x="2948" y="388"/>
                  <a:pt x="2948" y="388"/>
                </a:cubicBezTo>
                <a:cubicBezTo>
                  <a:pt x="2948" y="357"/>
                  <a:pt x="2948" y="357"/>
                  <a:pt x="2948" y="357"/>
                </a:cubicBezTo>
                <a:cubicBezTo>
                  <a:pt x="3029" y="357"/>
                  <a:pt x="3029" y="357"/>
                  <a:pt x="3029" y="357"/>
                </a:cubicBezTo>
                <a:cubicBezTo>
                  <a:pt x="3029" y="326"/>
                  <a:pt x="3029" y="326"/>
                  <a:pt x="3029" y="326"/>
                </a:cubicBezTo>
                <a:cubicBezTo>
                  <a:pt x="2915" y="326"/>
                  <a:pt x="2915" y="326"/>
                  <a:pt x="2915" y="326"/>
                </a:cubicBezTo>
                <a:cubicBezTo>
                  <a:pt x="2915" y="483"/>
                  <a:pt x="2915" y="483"/>
                  <a:pt x="2915" y="483"/>
                </a:cubicBezTo>
                <a:cubicBezTo>
                  <a:pt x="3030" y="483"/>
                  <a:pt x="3030" y="483"/>
                  <a:pt x="3030" y="483"/>
                </a:cubicBezTo>
                <a:lnTo>
                  <a:pt x="3030" y="452"/>
                </a:lnTo>
                <a:close/>
                <a:moveTo>
                  <a:pt x="3122" y="433"/>
                </a:moveTo>
                <a:cubicBezTo>
                  <a:pt x="3096" y="433"/>
                  <a:pt x="3096" y="433"/>
                  <a:pt x="3096" y="433"/>
                </a:cubicBezTo>
                <a:cubicBezTo>
                  <a:pt x="3096" y="483"/>
                  <a:pt x="3096" y="483"/>
                  <a:pt x="3096" y="483"/>
                </a:cubicBezTo>
                <a:cubicBezTo>
                  <a:pt x="3063" y="483"/>
                  <a:pt x="3063" y="483"/>
                  <a:pt x="3063" y="483"/>
                </a:cubicBezTo>
                <a:cubicBezTo>
                  <a:pt x="3063" y="326"/>
                  <a:pt x="3063" y="326"/>
                  <a:pt x="3063" y="326"/>
                </a:cubicBezTo>
                <a:cubicBezTo>
                  <a:pt x="3132" y="326"/>
                  <a:pt x="3132" y="326"/>
                  <a:pt x="3132" y="326"/>
                </a:cubicBezTo>
                <a:cubicBezTo>
                  <a:pt x="3151" y="326"/>
                  <a:pt x="3166" y="331"/>
                  <a:pt x="3176" y="342"/>
                </a:cubicBezTo>
                <a:cubicBezTo>
                  <a:pt x="3184" y="350"/>
                  <a:pt x="3189" y="363"/>
                  <a:pt x="3189" y="378"/>
                </a:cubicBezTo>
                <a:cubicBezTo>
                  <a:pt x="3189" y="378"/>
                  <a:pt x="3189" y="378"/>
                  <a:pt x="3189" y="378"/>
                </a:cubicBezTo>
                <a:cubicBezTo>
                  <a:pt x="3189" y="403"/>
                  <a:pt x="3176" y="419"/>
                  <a:pt x="3157" y="427"/>
                </a:cubicBezTo>
                <a:cubicBezTo>
                  <a:pt x="3193" y="483"/>
                  <a:pt x="3193" y="483"/>
                  <a:pt x="3193" y="483"/>
                </a:cubicBezTo>
                <a:cubicBezTo>
                  <a:pt x="3155" y="483"/>
                  <a:pt x="3155" y="483"/>
                  <a:pt x="3155" y="483"/>
                </a:cubicBezTo>
                <a:lnTo>
                  <a:pt x="3122" y="433"/>
                </a:lnTo>
                <a:close/>
                <a:moveTo>
                  <a:pt x="3096" y="402"/>
                </a:moveTo>
                <a:cubicBezTo>
                  <a:pt x="3130" y="402"/>
                  <a:pt x="3130" y="402"/>
                  <a:pt x="3130" y="402"/>
                </a:cubicBezTo>
                <a:cubicBezTo>
                  <a:pt x="3146" y="402"/>
                  <a:pt x="3155" y="393"/>
                  <a:pt x="3155" y="380"/>
                </a:cubicBezTo>
                <a:cubicBezTo>
                  <a:pt x="3155" y="379"/>
                  <a:pt x="3155" y="379"/>
                  <a:pt x="3155" y="379"/>
                </a:cubicBezTo>
                <a:cubicBezTo>
                  <a:pt x="3155" y="365"/>
                  <a:pt x="3145" y="357"/>
                  <a:pt x="3129" y="357"/>
                </a:cubicBezTo>
                <a:cubicBezTo>
                  <a:pt x="3096" y="357"/>
                  <a:pt x="3096" y="357"/>
                  <a:pt x="3096" y="357"/>
                </a:cubicBezTo>
                <a:lnTo>
                  <a:pt x="3096" y="402"/>
                </a:lnTo>
                <a:close/>
                <a:moveTo>
                  <a:pt x="3274" y="455"/>
                </a:moveTo>
                <a:cubicBezTo>
                  <a:pt x="3257" y="455"/>
                  <a:pt x="3243" y="447"/>
                  <a:pt x="3229" y="435"/>
                </a:cubicBezTo>
                <a:cubicBezTo>
                  <a:pt x="3210" y="460"/>
                  <a:pt x="3210" y="460"/>
                  <a:pt x="3210" y="460"/>
                </a:cubicBezTo>
                <a:cubicBezTo>
                  <a:pt x="3228" y="477"/>
                  <a:pt x="3251" y="485"/>
                  <a:pt x="3274" y="485"/>
                </a:cubicBezTo>
                <a:cubicBezTo>
                  <a:pt x="3306" y="485"/>
                  <a:pt x="3329" y="468"/>
                  <a:pt x="3329" y="436"/>
                </a:cubicBezTo>
                <a:cubicBezTo>
                  <a:pt x="3329" y="436"/>
                  <a:pt x="3329" y="436"/>
                  <a:pt x="3329" y="436"/>
                </a:cubicBezTo>
                <a:cubicBezTo>
                  <a:pt x="3329" y="409"/>
                  <a:pt x="3312" y="397"/>
                  <a:pt x="3281" y="389"/>
                </a:cubicBezTo>
                <a:cubicBezTo>
                  <a:pt x="3255" y="382"/>
                  <a:pt x="3249" y="379"/>
                  <a:pt x="3249" y="368"/>
                </a:cubicBezTo>
                <a:cubicBezTo>
                  <a:pt x="3249" y="368"/>
                  <a:pt x="3249" y="368"/>
                  <a:pt x="3249" y="368"/>
                </a:cubicBezTo>
                <a:cubicBezTo>
                  <a:pt x="3249" y="360"/>
                  <a:pt x="3255" y="354"/>
                  <a:pt x="3268" y="354"/>
                </a:cubicBezTo>
                <a:cubicBezTo>
                  <a:pt x="3281" y="354"/>
                  <a:pt x="3294" y="360"/>
                  <a:pt x="3307" y="370"/>
                </a:cubicBezTo>
                <a:cubicBezTo>
                  <a:pt x="3325" y="344"/>
                  <a:pt x="3325" y="344"/>
                  <a:pt x="3325" y="344"/>
                </a:cubicBezTo>
                <a:cubicBezTo>
                  <a:pt x="3309" y="331"/>
                  <a:pt x="3291" y="324"/>
                  <a:pt x="3269" y="324"/>
                </a:cubicBezTo>
                <a:cubicBezTo>
                  <a:pt x="3238" y="324"/>
                  <a:pt x="3216" y="342"/>
                  <a:pt x="3216" y="371"/>
                </a:cubicBezTo>
                <a:cubicBezTo>
                  <a:pt x="3216" y="371"/>
                  <a:pt x="3216" y="371"/>
                  <a:pt x="3216" y="371"/>
                </a:cubicBezTo>
                <a:cubicBezTo>
                  <a:pt x="3216" y="403"/>
                  <a:pt x="3235" y="411"/>
                  <a:pt x="3266" y="419"/>
                </a:cubicBezTo>
                <a:cubicBezTo>
                  <a:pt x="3291" y="426"/>
                  <a:pt x="3296" y="431"/>
                  <a:pt x="3296" y="439"/>
                </a:cubicBezTo>
                <a:cubicBezTo>
                  <a:pt x="3296" y="440"/>
                  <a:pt x="3296" y="440"/>
                  <a:pt x="3296" y="440"/>
                </a:cubicBezTo>
                <a:cubicBezTo>
                  <a:pt x="3296" y="449"/>
                  <a:pt x="3288" y="455"/>
                  <a:pt x="3274" y="455"/>
                </a:cubicBezTo>
                <a:close/>
                <a:moveTo>
                  <a:pt x="3394" y="483"/>
                </a:moveTo>
                <a:cubicBezTo>
                  <a:pt x="3394" y="326"/>
                  <a:pt x="3394" y="326"/>
                  <a:pt x="3394" y="326"/>
                </a:cubicBezTo>
                <a:cubicBezTo>
                  <a:pt x="3361" y="326"/>
                  <a:pt x="3361" y="326"/>
                  <a:pt x="3361" y="326"/>
                </a:cubicBezTo>
                <a:cubicBezTo>
                  <a:pt x="3361" y="483"/>
                  <a:pt x="3361" y="483"/>
                  <a:pt x="3361" y="483"/>
                </a:cubicBezTo>
                <a:lnTo>
                  <a:pt x="3394" y="483"/>
                </a:lnTo>
                <a:close/>
                <a:moveTo>
                  <a:pt x="3466" y="483"/>
                </a:moveTo>
                <a:cubicBezTo>
                  <a:pt x="3499" y="483"/>
                  <a:pt x="3499" y="483"/>
                  <a:pt x="3499" y="483"/>
                </a:cubicBezTo>
                <a:cubicBezTo>
                  <a:pt x="3499" y="358"/>
                  <a:pt x="3499" y="358"/>
                  <a:pt x="3499" y="358"/>
                </a:cubicBezTo>
                <a:cubicBezTo>
                  <a:pt x="3545" y="358"/>
                  <a:pt x="3545" y="358"/>
                  <a:pt x="3545" y="358"/>
                </a:cubicBezTo>
                <a:cubicBezTo>
                  <a:pt x="3545" y="326"/>
                  <a:pt x="3545" y="326"/>
                  <a:pt x="3545" y="326"/>
                </a:cubicBezTo>
                <a:cubicBezTo>
                  <a:pt x="3420" y="326"/>
                  <a:pt x="3420" y="326"/>
                  <a:pt x="3420" y="326"/>
                </a:cubicBezTo>
                <a:cubicBezTo>
                  <a:pt x="3420" y="358"/>
                  <a:pt x="3420" y="358"/>
                  <a:pt x="3420" y="358"/>
                </a:cubicBezTo>
                <a:cubicBezTo>
                  <a:pt x="3466" y="358"/>
                  <a:pt x="3466" y="358"/>
                  <a:pt x="3466" y="358"/>
                </a:cubicBezTo>
                <a:lnTo>
                  <a:pt x="3466" y="483"/>
                </a:lnTo>
                <a:close/>
                <a:moveTo>
                  <a:pt x="3620" y="483"/>
                </a:moveTo>
                <a:cubicBezTo>
                  <a:pt x="3653" y="483"/>
                  <a:pt x="3653" y="483"/>
                  <a:pt x="3653" y="483"/>
                </a:cubicBezTo>
                <a:cubicBezTo>
                  <a:pt x="3653" y="420"/>
                  <a:pt x="3653" y="420"/>
                  <a:pt x="3653" y="420"/>
                </a:cubicBezTo>
                <a:cubicBezTo>
                  <a:pt x="3711" y="326"/>
                  <a:pt x="3711" y="326"/>
                  <a:pt x="3711" y="326"/>
                </a:cubicBezTo>
                <a:cubicBezTo>
                  <a:pt x="3673" y="326"/>
                  <a:pt x="3673" y="326"/>
                  <a:pt x="3673" y="326"/>
                </a:cubicBezTo>
                <a:cubicBezTo>
                  <a:pt x="3636" y="389"/>
                  <a:pt x="3636" y="389"/>
                  <a:pt x="3636" y="389"/>
                </a:cubicBezTo>
                <a:cubicBezTo>
                  <a:pt x="3600" y="326"/>
                  <a:pt x="3600" y="326"/>
                  <a:pt x="3600" y="326"/>
                </a:cubicBezTo>
                <a:cubicBezTo>
                  <a:pt x="3561" y="326"/>
                  <a:pt x="3561" y="326"/>
                  <a:pt x="3561" y="326"/>
                </a:cubicBezTo>
                <a:cubicBezTo>
                  <a:pt x="3620" y="421"/>
                  <a:pt x="3620" y="421"/>
                  <a:pt x="3620" y="421"/>
                </a:cubicBezTo>
                <a:lnTo>
                  <a:pt x="3620" y="483"/>
                </a:lnTo>
                <a:close/>
                <a:moveTo>
                  <a:pt x="3942" y="404"/>
                </a:moveTo>
                <a:cubicBezTo>
                  <a:pt x="3942" y="404"/>
                  <a:pt x="3942" y="404"/>
                  <a:pt x="3942" y="404"/>
                </a:cubicBezTo>
                <a:cubicBezTo>
                  <a:pt x="3942" y="449"/>
                  <a:pt x="3908" y="485"/>
                  <a:pt x="3861" y="485"/>
                </a:cubicBezTo>
                <a:cubicBezTo>
                  <a:pt x="3815" y="485"/>
                  <a:pt x="3781" y="449"/>
                  <a:pt x="3781" y="405"/>
                </a:cubicBezTo>
                <a:cubicBezTo>
                  <a:pt x="3781" y="404"/>
                  <a:pt x="3781" y="404"/>
                  <a:pt x="3781" y="404"/>
                </a:cubicBezTo>
                <a:cubicBezTo>
                  <a:pt x="3781" y="360"/>
                  <a:pt x="3815" y="323"/>
                  <a:pt x="3862" y="323"/>
                </a:cubicBezTo>
                <a:cubicBezTo>
                  <a:pt x="3908" y="323"/>
                  <a:pt x="3942" y="359"/>
                  <a:pt x="3942" y="404"/>
                </a:cubicBezTo>
                <a:close/>
                <a:moveTo>
                  <a:pt x="3907" y="404"/>
                </a:moveTo>
                <a:cubicBezTo>
                  <a:pt x="3907" y="377"/>
                  <a:pt x="3888" y="355"/>
                  <a:pt x="3861" y="355"/>
                </a:cubicBezTo>
                <a:cubicBezTo>
                  <a:pt x="3834" y="355"/>
                  <a:pt x="3816" y="377"/>
                  <a:pt x="3816" y="404"/>
                </a:cubicBezTo>
                <a:cubicBezTo>
                  <a:pt x="3816" y="404"/>
                  <a:pt x="3816" y="404"/>
                  <a:pt x="3816" y="404"/>
                </a:cubicBezTo>
                <a:cubicBezTo>
                  <a:pt x="3816" y="431"/>
                  <a:pt x="3835" y="454"/>
                  <a:pt x="3862" y="454"/>
                </a:cubicBezTo>
                <a:cubicBezTo>
                  <a:pt x="3888" y="454"/>
                  <a:pt x="3907" y="432"/>
                  <a:pt x="3907" y="405"/>
                </a:cubicBezTo>
                <a:lnTo>
                  <a:pt x="3907" y="404"/>
                </a:lnTo>
                <a:close/>
                <a:moveTo>
                  <a:pt x="4088" y="357"/>
                </a:moveTo>
                <a:cubicBezTo>
                  <a:pt x="4088" y="326"/>
                  <a:pt x="4088" y="326"/>
                  <a:pt x="4088" y="326"/>
                </a:cubicBezTo>
                <a:cubicBezTo>
                  <a:pt x="3973" y="326"/>
                  <a:pt x="3973" y="326"/>
                  <a:pt x="3973" y="326"/>
                </a:cubicBezTo>
                <a:cubicBezTo>
                  <a:pt x="3973" y="483"/>
                  <a:pt x="3973" y="483"/>
                  <a:pt x="3973" y="483"/>
                </a:cubicBezTo>
                <a:cubicBezTo>
                  <a:pt x="4006" y="483"/>
                  <a:pt x="4006" y="483"/>
                  <a:pt x="4006" y="483"/>
                </a:cubicBezTo>
                <a:cubicBezTo>
                  <a:pt x="4006" y="422"/>
                  <a:pt x="4006" y="422"/>
                  <a:pt x="4006" y="422"/>
                </a:cubicBezTo>
                <a:cubicBezTo>
                  <a:pt x="4078" y="422"/>
                  <a:pt x="4078" y="422"/>
                  <a:pt x="4078" y="422"/>
                </a:cubicBezTo>
                <a:cubicBezTo>
                  <a:pt x="4078" y="391"/>
                  <a:pt x="4078" y="391"/>
                  <a:pt x="4078" y="391"/>
                </a:cubicBezTo>
                <a:cubicBezTo>
                  <a:pt x="4006" y="391"/>
                  <a:pt x="4006" y="391"/>
                  <a:pt x="4006" y="391"/>
                </a:cubicBezTo>
                <a:cubicBezTo>
                  <a:pt x="4006" y="357"/>
                  <a:pt x="4006" y="357"/>
                  <a:pt x="4006" y="357"/>
                </a:cubicBezTo>
                <a:lnTo>
                  <a:pt x="4088" y="357"/>
                </a:lnTo>
                <a:close/>
                <a:moveTo>
                  <a:pt x="2330" y="624"/>
                </a:moveTo>
                <a:cubicBezTo>
                  <a:pt x="2376" y="624"/>
                  <a:pt x="2376" y="624"/>
                  <a:pt x="2376" y="624"/>
                </a:cubicBezTo>
                <a:cubicBezTo>
                  <a:pt x="2376" y="749"/>
                  <a:pt x="2376" y="749"/>
                  <a:pt x="2376" y="749"/>
                </a:cubicBezTo>
                <a:cubicBezTo>
                  <a:pt x="2409" y="749"/>
                  <a:pt x="2409" y="749"/>
                  <a:pt x="2409" y="749"/>
                </a:cubicBezTo>
                <a:cubicBezTo>
                  <a:pt x="2409" y="624"/>
                  <a:pt x="2409" y="624"/>
                  <a:pt x="2409" y="624"/>
                </a:cubicBezTo>
                <a:cubicBezTo>
                  <a:pt x="2455" y="624"/>
                  <a:pt x="2455" y="624"/>
                  <a:pt x="2455" y="624"/>
                </a:cubicBezTo>
                <a:cubicBezTo>
                  <a:pt x="2455" y="592"/>
                  <a:pt x="2455" y="592"/>
                  <a:pt x="2455" y="592"/>
                </a:cubicBezTo>
                <a:cubicBezTo>
                  <a:pt x="2330" y="592"/>
                  <a:pt x="2330" y="592"/>
                  <a:pt x="2330" y="592"/>
                </a:cubicBezTo>
                <a:lnTo>
                  <a:pt x="2330" y="624"/>
                </a:lnTo>
                <a:close/>
                <a:moveTo>
                  <a:pt x="2513" y="686"/>
                </a:moveTo>
                <a:cubicBezTo>
                  <a:pt x="2585" y="686"/>
                  <a:pt x="2585" y="686"/>
                  <a:pt x="2585" y="686"/>
                </a:cubicBezTo>
                <a:cubicBezTo>
                  <a:pt x="2585" y="655"/>
                  <a:pt x="2585" y="655"/>
                  <a:pt x="2585" y="655"/>
                </a:cubicBezTo>
                <a:cubicBezTo>
                  <a:pt x="2513" y="655"/>
                  <a:pt x="2513" y="655"/>
                  <a:pt x="2513" y="655"/>
                </a:cubicBezTo>
                <a:cubicBezTo>
                  <a:pt x="2513" y="623"/>
                  <a:pt x="2513" y="623"/>
                  <a:pt x="2513" y="623"/>
                </a:cubicBezTo>
                <a:cubicBezTo>
                  <a:pt x="2594" y="623"/>
                  <a:pt x="2594" y="623"/>
                  <a:pt x="2594" y="623"/>
                </a:cubicBezTo>
                <a:cubicBezTo>
                  <a:pt x="2594" y="592"/>
                  <a:pt x="2594" y="592"/>
                  <a:pt x="2594" y="592"/>
                </a:cubicBezTo>
                <a:cubicBezTo>
                  <a:pt x="2480" y="592"/>
                  <a:pt x="2480" y="592"/>
                  <a:pt x="2480" y="592"/>
                </a:cubicBezTo>
                <a:cubicBezTo>
                  <a:pt x="2480" y="749"/>
                  <a:pt x="2480" y="749"/>
                  <a:pt x="2480" y="749"/>
                </a:cubicBezTo>
                <a:cubicBezTo>
                  <a:pt x="2595" y="749"/>
                  <a:pt x="2595" y="749"/>
                  <a:pt x="2595" y="749"/>
                </a:cubicBezTo>
                <a:cubicBezTo>
                  <a:pt x="2595" y="718"/>
                  <a:pt x="2595" y="718"/>
                  <a:pt x="2595" y="718"/>
                </a:cubicBezTo>
                <a:cubicBezTo>
                  <a:pt x="2513" y="718"/>
                  <a:pt x="2513" y="718"/>
                  <a:pt x="2513" y="718"/>
                </a:cubicBezTo>
                <a:lnTo>
                  <a:pt x="2513" y="686"/>
                </a:lnTo>
                <a:close/>
                <a:moveTo>
                  <a:pt x="2697" y="720"/>
                </a:moveTo>
                <a:cubicBezTo>
                  <a:pt x="2672" y="720"/>
                  <a:pt x="2654" y="698"/>
                  <a:pt x="2654" y="671"/>
                </a:cubicBezTo>
                <a:cubicBezTo>
                  <a:pt x="2654" y="670"/>
                  <a:pt x="2654" y="670"/>
                  <a:pt x="2654" y="670"/>
                </a:cubicBezTo>
                <a:cubicBezTo>
                  <a:pt x="2654" y="643"/>
                  <a:pt x="2672" y="621"/>
                  <a:pt x="2697" y="621"/>
                </a:cubicBezTo>
                <a:cubicBezTo>
                  <a:pt x="2712" y="621"/>
                  <a:pt x="2724" y="628"/>
                  <a:pt x="2736" y="639"/>
                </a:cubicBezTo>
                <a:cubicBezTo>
                  <a:pt x="2757" y="614"/>
                  <a:pt x="2757" y="614"/>
                  <a:pt x="2757" y="614"/>
                </a:cubicBezTo>
                <a:cubicBezTo>
                  <a:pt x="2743" y="599"/>
                  <a:pt x="2726" y="590"/>
                  <a:pt x="2698" y="590"/>
                </a:cubicBezTo>
                <a:cubicBezTo>
                  <a:pt x="2651" y="590"/>
                  <a:pt x="2619" y="626"/>
                  <a:pt x="2619" y="671"/>
                </a:cubicBezTo>
                <a:cubicBezTo>
                  <a:pt x="2619" y="671"/>
                  <a:pt x="2619" y="671"/>
                  <a:pt x="2619" y="671"/>
                </a:cubicBezTo>
                <a:cubicBezTo>
                  <a:pt x="2619" y="716"/>
                  <a:pt x="2652" y="752"/>
                  <a:pt x="2696" y="752"/>
                </a:cubicBezTo>
                <a:cubicBezTo>
                  <a:pt x="2725" y="752"/>
                  <a:pt x="2743" y="741"/>
                  <a:pt x="2758" y="724"/>
                </a:cubicBezTo>
                <a:cubicBezTo>
                  <a:pt x="2737" y="702"/>
                  <a:pt x="2737" y="702"/>
                  <a:pt x="2737" y="702"/>
                </a:cubicBezTo>
                <a:cubicBezTo>
                  <a:pt x="2725" y="713"/>
                  <a:pt x="2715" y="720"/>
                  <a:pt x="2697" y="720"/>
                </a:cubicBezTo>
                <a:close/>
                <a:moveTo>
                  <a:pt x="2879" y="654"/>
                </a:moveTo>
                <a:cubicBezTo>
                  <a:pt x="2818" y="654"/>
                  <a:pt x="2818" y="654"/>
                  <a:pt x="2818" y="654"/>
                </a:cubicBezTo>
                <a:cubicBezTo>
                  <a:pt x="2818" y="592"/>
                  <a:pt x="2818" y="592"/>
                  <a:pt x="2818" y="592"/>
                </a:cubicBezTo>
                <a:cubicBezTo>
                  <a:pt x="2785" y="592"/>
                  <a:pt x="2785" y="592"/>
                  <a:pt x="2785" y="592"/>
                </a:cubicBezTo>
                <a:cubicBezTo>
                  <a:pt x="2785" y="749"/>
                  <a:pt x="2785" y="749"/>
                  <a:pt x="2785" y="749"/>
                </a:cubicBezTo>
                <a:cubicBezTo>
                  <a:pt x="2818" y="749"/>
                  <a:pt x="2818" y="749"/>
                  <a:pt x="2818" y="749"/>
                </a:cubicBezTo>
                <a:cubicBezTo>
                  <a:pt x="2818" y="686"/>
                  <a:pt x="2818" y="686"/>
                  <a:pt x="2818" y="686"/>
                </a:cubicBezTo>
                <a:cubicBezTo>
                  <a:pt x="2879" y="686"/>
                  <a:pt x="2879" y="686"/>
                  <a:pt x="2879" y="686"/>
                </a:cubicBezTo>
                <a:cubicBezTo>
                  <a:pt x="2879" y="749"/>
                  <a:pt x="2879" y="749"/>
                  <a:pt x="2879" y="749"/>
                </a:cubicBezTo>
                <a:cubicBezTo>
                  <a:pt x="2913" y="749"/>
                  <a:pt x="2913" y="749"/>
                  <a:pt x="2913" y="749"/>
                </a:cubicBezTo>
                <a:cubicBezTo>
                  <a:pt x="2913" y="592"/>
                  <a:pt x="2913" y="592"/>
                  <a:pt x="2913" y="592"/>
                </a:cubicBezTo>
                <a:cubicBezTo>
                  <a:pt x="2879" y="592"/>
                  <a:pt x="2879" y="592"/>
                  <a:pt x="2879" y="592"/>
                </a:cubicBezTo>
                <a:lnTo>
                  <a:pt x="2879" y="654"/>
                </a:lnTo>
                <a:close/>
                <a:moveTo>
                  <a:pt x="3053" y="689"/>
                </a:moveTo>
                <a:cubicBezTo>
                  <a:pt x="2982" y="592"/>
                  <a:pt x="2982" y="592"/>
                  <a:pt x="2982" y="592"/>
                </a:cubicBezTo>
                <a:cubicBezTo>
                  <a:pt x="2952" y="592"/>
                  <a:pt x="2952" y="592"/>
                  <a:pt x="2952" y="592"/>
                </a:cubicBezTo>
                <a:cubicBezTo>
                  <a:pt x="2952" y="749"/>
                  <a:pt x="2952" y="749"/>
                  <a:pt x="2952" y="749"/>
                </a:cubicBezTo>
                <a:cubicBezTo>
                  <a:pt x="2985" y="749"/>
                  <a:pt x="2985" y="749"/>
                  <a:pt x="2985" y="749"/>
                </a:cubicBezTo>
                <a:cubicBezTo>
                  <a:pt x="2985" y="649"/>
                  <a:pt x="2985" y="649"/>
                  <a:pt x="2985" y="649"/>
                </a:cubicBezTo>
                <a:cubicBezTo>
                  <a:pt x="3058" y="749"/>
                  <a:pt x="3058" y="749"/>
                  <a:pt x="3058" y="749"/>
                </a:cubicBezTo>
                <a:cubicBezTo>
                  <a:pt x="3086" y="749"/>
                  <a:pt x="3086" y="749"/>
                  <a:pt x="3086" y="749"/>
                </a:cubicBezTo>
                <a:cubicBezTo>
                  <a:pt x="3086" y="592"/>
                  <a:pt x="3086" y="592"/>
                  <a:pt x="3086" y="592"/>
                </a:cubicBezTo>
                <a:cubicBezTo>
                  <a:pt x="3053" y="592"/>
                  <a:pt x="3053" y="592"/>
                  <a:pt x="3053" y="592"/>
                </a:cubicBezTo>
                <a:lnTo>
                  <a:pt x="3053" y="689"/>
                </a:lnTo>
                <a:close/>
                <a:moveTo>
                  <a:pt x="3278" y="670"/>
                </a:moveTo>
                <a:cubicBezTo>
                  <a:pt x="3278" y="671"/>
                  <a:pt x="3278" y="671"/>
                  <a:pt x="3278" y="671"/>
                </a:cubicBezTo>
                <a:cubicBezTo>
                  <a:pt x="3278" y="715"/>
                  <a:pt x="3244" y="752"/>
                  <a:pt x="3198" y="752"/>
                </a:cubicBezTo>
                <a:cubicBezTo>
                  <a:pt x="3151" y="752"/>
                  <a:pt x="3118" y="716"/>
                  <a:pt x="3118" y="671"/>
                </a:cubicBezTo>
                <a:cubicBezTo>
                  <a:pt x="3118" y="671"/>
                  <a:pt x="3118" y="671"/>
                  <a:pt x="3118" y="671"/>
                </a:cubicBezTo>
                <a:cubicBezTo>
                  <a:pt x="3118" y="626"/>
                  <a:pt x="3151" y="590"/>
                  <a:pt x="3198" y="590"/>
                </a:cubicBezTo>
                <a:cubicBezTo>
                  <a:pt x="3245" y="590"/>
                  <a:pt x="3278" y="626"/>
                  <a:pt x="3278" y="670"/>
                </a:cubicBezTo>
                <a:close/>
                <a:moveTo>
                  <a:pt x="3243" y="671"/>
                </a:moveTo>
                <a:cubicBezTo>
                  <a:pt x="3243" y="644"/>
                  <a:pt x="3224" y="621"/>
                  <a:pt x="3198" y="621"/>
                </a:cubicBezTo>
                <a:cubicBezTo>
                  <a:pt x="3171" y="621"/>
                  <a:pt x="3152" y="643"/>
                  <a:pt x="3152" y="670"/>
                </a:cubicBezTo>
                <a:cubicBezTo>
                  <a:pt x="3152" y="671"/>
                  <a:pt x="3152" y="671"/>
                  <a:pt x="3152" y="671"/>
                </a:cubicBezTo>
                <a:cubicBezTo>
                  <a:pt x="3152" y="698"/>
                  <a:pt x="3171" y="720"/>
                  <a:pt x="3198" y="720"/>
                </a:cubicBezTo>
                <a:cubicBezTo>
                  <a:pt x="3225" y="720"/>
                  <a:pt x="3243" y="698"/>
                  <a:pt x="3243" y="671"/>
                </a:cubicBezTo>
                <a:close/>
                <a:moveTo>
                  <a:pt x="3343" y="592"/>
                </a:moveTo>
                <a:cubicBezTo>
                  <a:pt x="3309" y="592"/>
                  <a:pt x="3309" y="592"/>
                  <a:pt x="3309" y="592"/>
                </a:cubicBezTo>
                <a:cubicBezTo>
                  <a:pt x="3309" y="749"/>
                  <a:pt x="3309" y="749"/>
                  <a:pt x="3309" y="749"/>
                </a:cubicBezTo>
                <a:cubicBezTo>
                  <a:pt x="3418" y="749"/>
                  <a:pt x="3418" y="749"/>
                  <a:pt x="3418" y="749"/>
                </a:cubicBezTo>
                <a:cubicBezTo>
                  <a:pt x="3418" y="718"/>
                  <a:pt x="3418" y="718"/>
                  <a:pt x="3418" y="718"/>
                </a:cubicBezTo>
                <a:cubicBezTo>
                  <a:pt x="3343" y="718"/>
                  <a:pt x="3343" y="718"/>
                  <a:pt x="3343" y="718"/>
                </a:cubicBezTo>
                <a:lnTo>
                  <a:pt x="3343" y="592"/>
                </a:lnTo>
                <a:close/>
                <a:moveTo>
                  <a:pt x="3594" y="670"/>
                </a:moveTo>
                <a:cubicBezTo>
                  <a:pt x="3594" y="671"/>
                  <a:pt x="3594" y="671"/>
                  <a:pt x="3594" y="671"/>
                </a:cubicBezTo>
                <a:cubicBezTo>
                  <a:pt x="3594" y="715"/>
                  <a:pt x="3560" y="752"/>
                  <a:pt x="3514" y="752"/>
                </a:cubicBezTo>
                <a:cubicBezTo>
                  <a:pt x="3467" y="752"/>
                  <a:pt x="3434" y="716"/>
                  <a:pt x="3434" y="671"/>
                </a:cubicBezTo>
                <a:cubicBezTo>
                  <a:pt x="3434" y="671"/>
                  <a:pt x="3434" y="671"/>
                  <a:pt x="3434" y="671"/>
                </a:cubicBezTo>
                <a:cubicBezTo>
                  <a:pt x="3434" y="626"/>
                  <a:pt x="3468" y="590"/>
                  <a:pt x="3514" y="590"/>
                </a:cubicBezTo>
                <a:cubicBezTo>
                  <a:pt x="3561" y="590"/>
                  <a:pt x="3594" y="626"/>
                  <a:pt x="3594" y="670"/>
                </a:cubicBezTo>
                <a:close/>
                <a:moveTo>
                  <a:pt x="3560" y="671"/>
                </a:moveTo>
                <a:cubicBezTo>
                  <a:pt x="3560" y="644"/>
                  <a:pt x="3541" y="621"/>
                  <a:pt x="3514" y="621"/>
                </a:cubicBezTo>
                <a:cubicBezTo>
                  <a:pt x="3487" y="621"/>
                  <a:pt x="3469" y="643"/>
                  <a:pt x="3469" y="670"/>
                </a:cubicBezTo>
                <a:cubicBezTo>
                  <a:pt x="3469" y="671"/>
                  <a:pt x="3469" y="671"/>
                  <a:pt x="3469" y="671"/>
                </a:cubicBezTo>
                <a:cubicBezTo>
                  <a:pt x="3469" y="698"/>
                  <a:pt x="3488" y="720"/>
                  <a:pt x="3514" y="720"/>
                </a:cubicBezTo>
                <a:cubicBezTo>
                  <a:pt x="3541" y="720"/>
                  <a:pt x="3560" y="698"/>
                  <a:pt x="3560" y="671"/>
                </a:cubicBezTo>
                <a:close/>
                <a:moveTo>
                  <a:pt x="3696" y="689"/>
                </a:moveTo>
                <a:cubicBezTo>
                  <a:pt x="3730" y="689"/>
                  <a:pt x="3730" y="689"/>
                  <a:pt x="3730" y="689"/>
                </a:cubicBezTo>
                <a:cubicBezTo>
                  <a:pt x="3730" y="711"/>
                  <a:pt x="3730" y="711"/>
                  <a:pt x="3730" y="711"/>
                </a:cubicBezTo>
                <a:cubicBezTo>
                  <a:pt x="3721" y="717"/>
                  <a:pt x="3711" y="720"/>
                  <a:pt x="3699" y="720"/>
                </a:cubicBezTo>
                <a:cubicBezTo>
                  <a:pt x="3672" y="720"/>
                  <a:pt x="3653" y="699"/>
                  <a:pt x="3653" y="671"/>
                </a:cubicBezTo>
                <a:cubicBezTo>
                  <a:pt x="3653" y="670"/>
                  <a:pt x="3653" y="670"/>
                  <a:pt x="3653" y="670"/>
                </a:cubicBezTo>
                <a:cubicBezTo>
                  <a:pt x="3653" y="644"/>
                  <a:pt x="3672" y="621"/>
                  <a:pt x="3696" y="621"/>
                </a:cubicBezTo>
                <a:cubicBezTo>
                  <a:pt x="3714" y="621"/>
                  <a:pt x="3724" y="627"/>
                  <a:pt x="3736" y="637"/>
                </a:cubicBezTo>
                <a:cubicBezTo>
                  <a:pt x="3757" y="611"/>
                  <a:pt x="3757" y="611"/>
                  <a:pt x="3757" y="611"/>
                </a:cubicBezTo>
                <a:cubicBezTo>
                  <a:pt x="3741" y="597"/>
                  <a:pt x="3724" y="590"/>
                  <a:pt x="3697" y="590"/>
                </a:cubicBezTo>
                <a:cubicBezTo>
                  <a:pt x="3652" y="590"/>
                  <a:pt x="3618" y="626"/>
                  <a:pt x="3618" y="671"/>
                </a:cubicBezTo>
                <a:cubicBezTo>
                  <a:pt x="3618" y="671"/>
                  <a:pt x="3618" y="671"/>
                  <a:pt x="3618" y="671"/>
                </a:cubicBezTo>
                <a:cubicBezTo>
                  <a:pt x="3618" y="718"/>
                  <a:pt x="3650" y="752"/>
                  <a:pt x="3697" y="752"/>
                </a:cubicBezTo>
                <a:cubicBezTo>
                  <a:pt x="3725" y="752"/>
                  <a:pt x="3746" y="741"/>
                  <a:pt x="3762" y="727"/>
                </a:cubicBezTo>
                <a:cubicBezTo>
                  <a:pt x="3762" y="659"/>
                  <a:pt x="3762" y="659"/>
                  <a:pt x="3762" y="659"/>
                </a:cubicBezTo>
                <a:cubicBezTo>
                  <a:pt x="3696" y="659"/>
                  <a:pt x="3696" y="659"/>
                  <a:pt x="3696" y="659"/>
                </a:cubicBezTo>
                <a:lnTo>
                  <a:pt x="3696" y="689"/>
                </a:lnTo>
                <a:close/>
                <a:moveTo>
                  <a:pt x="3850" y="655"/>
                </a:moveTo>
                <a:cubicBezTo>
                  <a:pt x="3814" y="592"/>
                  <a:pt x="3814" y="592"/>
                  <a:pt x="3814" y="592"/>
                </a:cubicBezTo>
                <a:cubicBezTo>
                  <a:pt x="3776" y="592"/>
                  <a:pt x="3776" y="592"/>
                  <a:pt x="3776" y="592"/>
                </a:cubicBezTo>
                <a:cubicBezTo>
                  <a:pt x="3834" y="687"/>
                  <a:pt x="3834" y="687"/>
                  <a:pt x="3834" y="687"/>
                </a:cubicBezTo>
                <a:cubicBezTo>
                  <a:pt x="3834" y="749"/>
                  <a:pt x="3834" y="749"/>
                  <a:pt x="3834" y="749"/>
                </a:cubicBezTo>
                <a:cubicBezTo>
                  <a:pt x="3867" y="749"/>
                  <a:pt x="3867" y="749"/>
                  <a:pt x="3867" y="749"/>
                </a:cubicBezTo>
                <a:cubicBezTo>
                  <a:pt x="3867" y="687"/>
                  <a:pt x="3867" y="687"/>
                  <a:pt x="3867" y="687"/>
                </a:cubicBezTo>
                <a:cubicBezTo>
                  <a:pt x="3925" y="592"/>
                  <a:pt x="3925" y="592"/>
                  <a:pt x="3925" y="592"/>
                </a:cubicBezTo>
                <a:cubicBezTo>
                  <a:pt x="3887" y="592"/>
                  <a:pt x="3887" y="592"/>
                  <a:pt x="3887" y="592"/>
                </a:cubicBezTo>
                <a:lnTo>
                  <a:pt x="3850" y="655"/>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288000" indent="-288000" algn="l" defTabSz="914400" rtl="0" eaLnBrk="1" latinLnBrk="0" hangingPunct="1">
              <a:lnSpc>
                <a:spcPct val="100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13" name="Frame 9 {PHJU}">
            <a:extLst>
              <a:ext uri="{FF2B5EF4-FFF2-40B4-BE49-F238E27FC236}">
                <a16:creationId xmlns:a16="http://schemas.microsoft.com/office/drawing/2014/main" id="{2155E336-00FC-4EA7-83F3-73226B396970}"/>
              </a:ext>
            </a:extLst>
          </p:cNvPr>
          <p:cNvSpPr>
            <a:spLocks noGrp="1" noSelect="1"/>
          </p:cNvSpPr>
          <p:nvPr userDrawn="1">
            <p:ph type="body" idx="1002" hasCustomPrompt="1"/>
            <p:custDataLst>
              <p:custData r:id="rId6"/>
            </p:custDataLst>
          </p:nvPr>
        </p:nvSpPr>
        <p:spPr bwMode="gray">
          <a:xfrm>
            <a:off x="4389438" y="6256345"/>
            <a:ext cx="1531938" cy="298450"/>
          </a:xfrm>
          <a:custGeom>
            <a:avLst/>
            <a:gdLst>
              <a:gd name="T0" fmla="*/ 25 w 4828"/>
              <a:gd name="T1" fmla="*/ 636 h 939"/>
              <a:gd name="T2" fmla="*/ 113 w 4828"/>
              <a:gd name="T3" fmla="*/ 831 h 939"/>
              <a:gd name="T4" fmla="*/ 750 w 4828"/>
              <a:gd name="T5" fmla="*/ 810 h 939"/>
              <a:gd name="T6" fmla="*/ 725 w 4828"/>
              <a:gd name="T7" fmla="*/ 865 h 939"/>
              <a:gd name="T8" fmla="*/ 1316 w 4828"/>
              <a:gd name="T9" fmla="*/ 801 h 939"/>
              <a:gd name="T10" fmla="*/ 545 w 4828"/>
              <a:gd name="T11" fmla="*/ 590 h 939"/>
              <a:gd name="T12" fmla="*/ 333 w 4828"/>
              <a:gd name="T13" fmla="*/ 663 h 939"/>
              <a:gd name="T14" fmla="*/ 1640 w 4828"/>
              <a:gd name="T15" fmla="*/ 163 h 939"/>
              <a:gd name="T16" fmla="*/ 1775 w 4828"/>
              <a:gd name="T17" fmla="*/ 95 h 939"/>
              <a:gd name="T18" fmla="*/ 2456 w 4828"/>
              <a:gd name="T19" fmla="*/ 158 h 939"/>
              <a:gd name="T20" fmla="*/ 2456 w 4828"/>
              <a:gd name="T21" fmla="*/ 240 h 939"/>
              <a:gd name="T22" fmla="*/ 2681 w 4828"/>
              <a:gd name="T23" fmla="*/ 138 h 939"/>
              <a:gd name="T24" fmla="*/ 2637 w 4828"/>
              <a:gd name="T25" fmla="*/ 95 h 939"/>
              <a:gd name="T26" fmla="*/ 3218 w 4828"/>
              <a:gd name="T27" fmla="*/ 95 h 939"/>
              <a:gd name="T28" fmla="*/ 3755 w 4828"/>
              <a:gd name="T29" fmla="*/ 95 h 939"/>
              <a:gd name="T30" fmla="*/ 3712 w 4828"/>
              <a:gd name="T31" fmla="*/ 95 h 939"/>
              <a:gd name="T32" fmla="*/ 4118 w 4828"/>
              <a:gd name="T33" fmla="*/ 158 h 939"/>
              <a:gd name="T34" fmla="*/ 4074 w 4828"/>
              <a:gd name="T35" fmla="*/ 284 h 939"/>
              <a:gd name="T36" fmla="*/ 4295 w 4828"/>
              <a:gd name="T37" fmla="*/ 138 h 939"/>
              <a:gd name="T38" fmla="*/ 4251 w 4828"/>
              <a:gd name="T39" fmla="*/ 95 h 939"/>
              <a:gd name="T40" fmla="*/ 4781 w 4828"/>
              <a:gd name="T41" fmla="*/ 330 h 939"/>
              <a:gd name="T42" fmla="*/ 1920 w 4828"/>
              <a:gd name="T43" fmla="*/ 330 h 939"/>
              <a:gd name="T44" fmla="*/ 2062 w 4828"/>
              <a:gd name="T45" fmla="*/ 140 h 939"/>
              <a:gd name="T46" fmla="*/ 1476 w 4828"/>
              <a:gd name="T47" fmla="*/ 515 h 939"/>
              <a:gd name="T48" fmla="*/ 1806 w 4828"/>
              <a:gd name="T49" fmla="*/ 654 h 939"/>
              <a:gd name="T50" fmla="*/ 1858 w 4828"/>
              <a:gd name="T51" fmla="*/ 515 h 939"/>
              <a:gd name="T52" fmla="*/ 1902 w 4828"/>
              <a:gd name="T53" fmla="*/ 515 h 939"/>
              <a:gd name="T54" fmla="*/ 2209 w 4828"/>
              <a:gd name="T55" fmla="*/ 574 h 939"/>
              <a:gd name="T56" fmla="*/ 2280 w 4828"/>
              <a:gd name="T57" fmla="*/ 515 h 939"/>
              <a:gd name="T58" fmla="*/ 2379 w 4828"/>
              <a:gd name="T59" fmla="*/ 604 h 939"/>
              <a:gd name="T60" fmla="*/ 2393 w 4828"/>
              <a:gd name="T61" fmla="*/ 536 h 939"/>
              <a:gd name="T62" fmla="*/ 3484 w 4828"/>
              <a:gd name="T63" fmla="*/ 604 h 939"/>
              <a:gd name="T64" fmla="*/ 3530 w 4828"/>
              <a:gd name="T65" fmla="*/ 579 h 939"/>
              <a:gd name="T66" fmla="*/ 4320 w 4828"/>
              <a:gd name="T67" fmla="*/ 654 h 939"/>
              <a:gd name="T68" fmla="*/ 4434 w 4828"/>
              <a:gd name="T69" fmla="*/ 604 h 939"/>
              <a:gd name="T70" fmla="*/ 4438 w 4828"/>
              <a:gd name="T71" fmla="*/ 540 h 939"/>
              <a:gd name="T72" fmla="*/ 2489 w 4828"/>
              <a:gd name="T73" fmla="*/ 569 h 939"/>
              <a:gd name="T74" fmla="*/ 2489 w 4828"/>
              <a:gd name="T75" fmla="*/ 620 h 939"/>
              <a:gd name="T76" fmla="*/ 2468 w 4828"/>
              <a:gd name="T77" fmla="*/ 540 h 939"/>
              <a:gd name="T78" fmla="*/ 2713 w 4828"/>
              <a:gd name="T79" fmla="*/ 515 h 939"/>
              <a:gd name="T80" fmla="*/ 2991 w 4828"/>
              <a:gd name="T81" fmla="*/ 515 h 939"/>
              <a:gd name="T82" fmla="*/ 2991 w 4828"/>
              <a:gd name="T83" fmla="*/ 515 h 939"/>
              <a:gd name="T84" fmla="*/ 3623 w 4828"/>
              <a:gd name="T85" fmla="*/ 633 h 939"/>
              <a:gd name="T86" fmla="*/ 3885 w 4828"/>
              <a:gd name="T87" fmla="*/ 536 h 939"/>
              <a:gd name="T88" fmla="*/ 3797 w 4828"/>
              <a:gd name="T89" fmla="*/ 654 h 939"/>
              <a:gd name="T90" fmla="*/ 3885 w 4828"/>
              <a:gd name="T91" fmla="*/ 595 h 939"/>
              <a:gd name="T92" fmla="*/ 4089 w 4828"/>
              <a:gd name="T93" fmla="*/ 536 h 939"/>
              <a:gd name="T94" fmla="*/ 3962 w 4828"/>
              <a:gd name="T95" fmla="*/ 654 h 939"/>
              <a:gd name="T96" fmla="*/ 4268 w 4828"/>
              <a:gd name="T97" fmla="*/ 654 h 939"/>
              <a:gd name="T98" fmla="*/ 4244 w 4828"/>
              <a:gd name="T99" fmla="*/ 584 h 939"/>
              <a:gd name="T100" fmla="*/ 4645 w 4828"/>
              <a:gd name="T101" fmla="*/ 633 h 939"/>
              <a:gd name="T102" fmla="*/ 4807 w 4828"/>
              <a:gd name="T103" fmla="*/ 595 h 939"/>
              <a:gd name="T104" fmla="*/ 4828 w 4828"/>
              <a:gd name="T105" fmla="*/ 515 h 939"/>
              <a:gd name="T106" fmla="*/ 3216 w 4828"/>
              <a:gd name="T107" fmla="*/ 536 h 939"/>
              <a:gd name="T108" fmla="*/ 3150 w 4828"/>
              <a:gd name="T109" fmla="*/ 569 h 939"/>
              <a:gd name="T110" fmla="*/ 3285 w 4828"/>
              <a:gd name="T111" fmla="*/ 633 h 939"/>
              <a:gd name="T112" fmla="*/ 3148 w 4828"/>
              <a:gd name="T113" fmla="*/ 583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8" h="939">
                <a:moveTo>
                  <a:pt x="1295" y="636"/>
                </a:moveTo>
                <a:cubicBezTo>
                  <a:pt x="1295" y="636"/>
                  <a:pt x="1249" y="614"/>
                  <a:pt x="1064" y="599"/>
                </a:cubicBezTo>
                <a:cubicBezTo>
                  <a:pt x="1035" y="597"/>
                  <a:pt x="1035" y="597"/>
                  <a:pt x="1035" y="597"/>
                </a:cubicBezTo>
                <a:cubicBezTo>
                  <a:pt x="1035" y="0"/>
                  <a:pt x="1035" y="0"/>
                  <a:pt x="1035" y="0"/>
                </a:cubicBezTo>
                <a:cubicBezTo>
                  <a:pt x="274" y="0"/>
                  <a:pt x="274" y="0"/>
                  <a:pt x="274" y="0"/>
                </a:cubicBezTo>
                <a:cubicBezTo>
                  <a:pt x="274" y="597"/>
                  <a:pt x="274" y="597"/>
                  <a:pt x="274" y="597"/>
                </a:cubicBezTo>
                <a:cubicBezTo>
                  <a:pt x="243" y="599"/>
                  <a:pt x="243" y="599"/>
                  <a:pt x="243" y="599"/>
                </a:cubicBezTo>
                <a:cubicBezTo>
                  <a:pt x="121" y="608"/>
                  <a:pt x="41" y="624"/>
                  <a:pt x="41" y="624"/>
                </a:cubicBezTo>
                <a:cubicBezTo>
                  <a:pt x="41" y="624"/>
                  <a:pt x="27" y="635"/>
                  <a:pt x="25" y="636"/>
                </a:cubicBezTo>
                <a:cubicBezTo>
                  <a:pt x="10" y="647"/>
                  <a:pt x="26" y="650"/>
                  <a:pt x="36" y="656"/>
                </a:cubicBezTo>
                <a:cubicBezTo>
                  <a:pt x="40" y="658"/>
                  <a:pt x="40" y="659"/>
                  <a:pt x="39" y="663"/>
                </a:cubicBezTo>
                <a:cubicBezTo>
                  <a:pt x="38" y="666"/>
                  <a:pt x="28" y="668"/>
                  <a:pt x="30" y="674"/>
                </a:cubicBezTo>
                <a:cubicBezTo>
                  <a:pt x="34" y="686"/>
                  <a:pt x="51" y="674"/>
                  <a:pt x="50" y="690"/>
                </a:cubicBezTo>
                <a:cubicBezTo>
                  <a:pt x="49" y="709"/>
                  <a:pt x="7" y="698"/>
                  <a:pt x="3" y="716"/>
                </a:cubicBezTo>
                <a:cubicBezTo>
                  <a:pt x="0" y="729"/>
                  <a:pt x="18" y="717"/>
                  <a:pt x="18" y="743"/>
                </a:cubicBezTo>
                <a:cubicBezTo>
                  <a:pt x="18" y="769"/>
                  <a:pt x="37" y="795"/>
                  <a:pt x="91" y="809"/>
                </a:cubicBezTo>
                <a:cubicBezTo>
                  <a:pt x="104" y="812"/>
                  <a:pt x="163" y="811"/>
                  <a:pt x="133" y="828"/>
                </a:cubicBezTo>
                <a:cubicBezTo>
                  <a:pt x="129" y="831"/>
                  <a:pt x="117" y="830"/>
                  <a:pt x="113" y="831"/>
                </a:cubicBezTo>
                <a:cubicBezTo>
                  <a:pt x="107" y="831"/>
                  <a:pt x="93" y="831"/>
                  <a:pt x="89" y="836"/>
                </a:cubicBezTo>
                <a:cubicBezTo>
                  <a:pt x="84" y="844"/>
                  <a:pt x="96" y="844"/>
                  <a:pt x="94" y="852"/>
                </a:cubicBezTo>
                <a:cubicBezTo>
                  <a:pt x="87" y="853"/>
                  <a:pt x="72" y="853"/>
                  <a:pt x="79" y="865"/>
                </a:cubicBezTo>
                <a:cubicBezTo>
                  <a:pt x="82" y="871"/>
                  <a:pt x="93" y="874"/>
                  <a:pt x="99" y="873"/>
                </a:cubicBezTo>
                <a:cubicBezTo>
                  <a:pt x="133" y="872"/>
                  <a:pt x="128" y="875"/>
                  <a:pt x="138" y="876"/>
                </a:cubicBezTo>
                <a:cubicBezTo>
                  <a:pt x="120" y="879"/>
                  <a:pt x="103" y="899"/>
                  <a:pt x="173" y="897"/>
                </a:cubicBezTo>
                <a:cubicBezTo>
                  <a:pt x="175" y="907"/>
                  <a:pt x="194" y="906"/>
                  <a:pt x="200" y="905"/>
                </a:cubicBezTo>
                <a:cubicBezTo>
                  <a:pt x="637" y="808"/>
                  <a:pt x="827" y="849"/>
                  <a:pt x="828" y="823"/>
                </a:cubicBezTo>
                <a:cubicBezTo>
                  <a:pt x="822" y="809"/>
                  <a:pt x="760" y="811"/>
                  <a:pt x="750" y="810"/>
                </a:cubicBezTo>
                <a:cubicBezTo>
                  <a:pt x="710" y="808"/>
                  <a:pt x="625" y="813"/>
                  <a:pt x="630" y="802"/>
                </a:cubicBezTo>
                <a:cubicBezTo>
                  <a:pt x="632" y="778"/>
                  <a:pt x="1075" y="784"/>
                  <a:pt x="1023" y="799"/>
                </a:cubicBezTo>
                <a:cubicBezTo>
                  <a:pt x="1021" y="800"/>
                  <a:pt x="990" y="805"/>
                  <a:pt x="986" y="807"/>
                </a:cubicBezTo>
                <a:cubicBezTo>
                  <a:pt x="962" y="820"/>
                  <a:pt x="1054" y="823"/>
                  <a:pt x="1063" y="823"/>
                </a:cubicBezTo>
                <a:cubicBezTo>
                  <a:pt x="1075" y="824"/>
                  <a:pt x="1102" y="824"/>
                  <a:pt x="1097" y="836"/>
                </a:cubicBezTo>
                <a:cubicBezTo>
                  <a:pt x="1096" y="839"/>
                  <a:pt x="1063" y="835"/>
                  <a:pt x="1064" y="840"/>
                </a:cubicBezTo>
                <a:cubicBezTo>
                  <a:pt x="1065" y="845"/>
                  <a:pt x="1084" y="842"/>
                  <a:pt x="1086" y="846"/>
                </a:cubicBezTo>
                <a:cubicBezTo>
                  <a:pt x="1099" y="866"/>
                  <a:pt x="923" y="856"/>
                  <a:pt x="831" y="858"/>
                </a:cubicBezTo>
                <a:cubicBezTo>
                  <a:pt x="805" y="859"/>
                  <a:pt x="752" y="862"/>
                  <a:pt x="725" y="865"/>
                </a:cubicBezTo>
                <a:cubicBezTo>
                  <a:pt x="679" y="871"/>
                  <a:pt x="718" y="882"/>
                  <a:pt x="790" y="889"/>
                </a:cubicBezTo>
                <a:cubicBezTo>
                  <a:pt x="828" y="892"/>
                  <a:pt x="1026" y="908"/>
                  <a:pt x="1194" y="930"/>
                </a:cubicBezTo>
                <a:cubicBezTo>
                  <a:pt x="1244" y="939"/>
                  <a:pt x="1259" y="915"/>
                  <a:pt x="1248" y="908"/>
                </a:cubicBezTo>
                <a:cubicBezTo>
                  <a:pt x="1242" y="904"/>
                  <a:pt x="1269" y="890"/>
                  <a:pt x="1238" y="877"/>
                </a:cubicBezTo>
                <a:cubicBezTo>
                  <a:pt x="1219" y="869"/>
                  <a:pt x="1235" y="865"/>
                  <a:pt x="1236" y="866"/>
                </a:cubicBezTo>
                <a:cubicBezTo>
                  <a:pt x="1239" y="866"/>
                  <a:pt x="1279" y="876"/>
                  <a:pt x="1264" y="863"/>
                </a:cubicBezTo>
                <a:cubicBezTo>
                  <a:pt x="1255" y="854"/>
                  <a:pt x="1271" y="859"/>
                  <a:pt x="1274" y="859"/>
                </a:cubicBezTo>
                <a:cubicBezTo>
                  <a:pt x="1311" y="856"/>
                  <a:pt x="1302" y="842"/>
                  <a:pt x="1304" y="844"/>
                </a:cubicBezTo>
                <a:cubicBezTo>
                  <a:pt x="1293" y="833"/>
                  <a:pt x="1323" y="825"/>
                  <a:pt x="1316" y="801"/>
                </a:cubicBezTo>
                <a:cubicBezTo>
                  <a:pt x="1314" y="794"/>
                  <a:pt x="1271" y="796"/>
                  <a:pt x="1300" y="790"/>
                </a:cubicBezTo>
                <a:cubicBezTo>
                  <a:pt x="1303" y="789"/>
                  <a:pt x="1342" y="790"/>
                  <a:pt x="1306" y="769"/>
                </a:cubicBezTo>
                <a:cubicBezTo>
                  <a:pt x="1297" y="764"/>
                  <a:pt x="1289" y="764"/>
                  <a:pt x="1277" y="761"/>
                </a:cubicBezTo>
                <a:cubicBezTo>
                  <a:pt x="1250" y="755"/>
                  <a:pt x="1271" y="741"/>
                  <a:pt x="1284" y="744"/>
                </a:cubicBezTo>
                <a:cubicBezTo>
                  <a:pt x="1300" y="746"/>
                  <a:pt x="1317" y="735"/>
                  <a:pt x="1314" y="719"/>
                </a:cubicBezTo>
                <a:cubicBezTo>
                  <a:pt x="1310" y="698"/>
                  <a:pt x="1303" y="667"/>
                  <a:pt x="1325" y="663"/>
                </a:cubicBezTo>
                <a:cubicBezTo>
                  <a:pt x="1339" y="650"/>
                  <a:pt x="1295" y="636"/>
                  <a:pt x="1295" y="636"/>
                </a:cubicBezTo>
                <a:close/>
                <a:moveTo>
                  <a:pt x="764" y="590"/>
                </a:moveTo>
                <a:cubicBezTo>
                  <a:pt x="708" y="589"/>
                  <a:pt x="616" y="589"/>
                  <a:pt x="545" y="590"/>
                </a:cubicBezTo>
                <a:cubicBezTo>
                  <a:pt x="545" y="273"/>
                  <a:pt x="545" y="273"/>
                  <a:pt x="545" y="273"/>
                </a:cubicBezTo>
                <a:cubicBezTo>
                  <a:pt x="764" y="273"/>
                  <a:pt x="764" y="273"/>
                  <a:pt x="764" y="273"/>
                </a:cubicBezTo>
                <a:lnTo>
                  <a:pt x="764" y="590"/>
                </a:lnTo>
                <a:close/>
                <a:moveTo>
                  <a:pt x="1006" y="663"/>
                </a:moveTo>
                <a:cubicBezTo>
                  <a:pt x="793" y="663"/>
                  <a:pt x="793" y="663"/>
                  <a:pt x="793" y="663"/>
                </a:cubicBezTo>
                <a:cubicBezTo>
                  <a:pt x="793" y="244"/>
                  <a:pt x="793" y="244"/>
                  <a:pt x="793" y="244"/>
                </a:cubicBezTo>
                <a:cubicBezTo>
                  <a:pt x="516" y="244"/>
                  <a:pt x="516" y="244"/>
                  <a:pt x="516" y="244"/>
                </a:cubicBezTo>
                <a:cubicBezTo>
                  <a:pt x="516" y="663"/>
                  <a:pt x="516" y="663"/>
                  <a:pt x="516" y="663"/>
                </a:cubicBezTo>
                <a:cubicBezTo>
                  <a:pt x="333" y="663"/>
                  <a:pt x="333" y="663"/>
                  <a:pt x="333" y="663"/>
                </a:cubicBezTo>
                <a:cubicBezTo>
                  <a:pt x="303" y="663"/>
                  <a:pt x="303" y="663"/>
                  <a:pt x="303" y="663"/>
                </a:cubicBezTo>
                <a:cubicBezTo>
                  <a:pt x="303" y="29"/>
                  <a:pt x="303" y="29"/>
                  <a:pt x="303" y="29"/>
                </a:cubicBezTo>
                <a:cubicBezTo>
                  <a:pt x="1006" y="29"/>
                  <a:pt x="1006" y="29"/>
                  <a:pt x="1006" y="29"/>
                </a:cubicBezTo>
                <a:lnTo>
                  <a:pt x="1006" y="663"/>
                </a:lnTo>
                <a:close/>
                <a:moveTo>
                  <a:pt x="1775" y="95"/>
                </a:moveTo>
                <a:cubicBezTo>
                  <a:pt x="1820" y="95"/>
                  <a:pt x="1820" y="95"/>
                  <a:pt x="1820" y="95"/>
                </a:cubicBezTo>
                <a:cubicBezTo>
                  <a:pt x="1735" y="330"/>
                  <a:pt x="1735" y="330"/>
                  <a:pt x="1735" y="330"/>
                </a:cubicBezTo>
                <a:cubicBezTo>
                  <a:pt x="1701" y="330"/>
                  <a:pt x="1701" y="330"/>
                  <a:pt x="1701" y="330"/>
                </a:cubicBezTo>
                <a:cubicBezTo>
                  <a:pt x="1640" y="163"/>
                  <a:pt x="1640" y="163"/>
                  <a:pt x="1640" y="163"/>
                </a:cubicBezTo>
                <a:cubicBezTo>
                  <a:pt x="1620" y="218"/>
                  <a:pt x="1599" y="275"/>
                  <a:pt x="1579" y="330"/>
                </a:cubicBezTo>
                <a:cubicBezTo>
                  <a:pt x="1545" y="330"/>
                  <a:pt x="1545" y="330"/>
                  <a:pt x="1545" y="330"/>
                </a:cubicBezTo>
                <a:cubicBezTo>
                  <a:pt x="1460" y="95"/>
                  <a:pt x="1460" y="95"/>
                  <a:pt x="1460" y="95"/>
                </a:cubicBezTo>
                <a:cubicBezTo>
                  <a:pt x="1506" y="95"/>
                  <a:pt x="1506" y="95"/>
                  <a:pt x="1506" y="95"/>
                </a:cubicBezTo>
                <a:cubicBezTo>
                  <a:pt x="1562" y="250"/>
                  <a:pt x="1562" y="250"/>
                  <a:pt x="1562" y="250"/>
                </a:cubicBezTo>
                <a:cubicBezTo>
                  <a:pt x="1619" y="95"/>
                  <a:pt x="1619" y="95"/>
                  <a:pt x="1619" y="95"/>
                </a:cubicBezTo>
                <a:cubicBezTo>
                  <a:pt x="1661" y="95"/>
                  <a:pt x="1661" y="95"/>
                  <a:pt x="1661" y="95"/>
                </a:cubicBezTo>
                <a:cubicBezTo>
                  <a:pt x="1718" y="250"/>
                  <a:pt x="1718" y="250"/>
                  <a:pt x="1718" y="250"/>
                </a:cubicBezTo>
                <a:lnTo>
                  <a:pt x="1775" y="95"/>
                </a:lnTo>
                <a:close/>
                <a:moveTo>
                  <a:pt x="2454" y="330"/>
                </a:moveTo>
                <a:cubicBezTo>
                  <a:pt x="2310" y="330"/>
                  <a:pt x="2310" y="330"/>
                  <a:pt x="2310" y="330"/>
                </a:cubicBezTo>
                <a:cubicBezTo>
                  <a:pt x="2285" y="330"/>
                  <a:pt x="2265" y="309"/>
                  <a:pt x="2265" y="284"/>
                </a:cubicBezTo>
                <a:cubicBezTo>
                  <a:pt x="2265" y="140"/>
                  <a:pt x="2265" y="140"/>
                  <a:pt x="2265" y="140"/>
                </a:cubicBezTo>
                <a:cubicBezTo>
                  <a:pt x="2265" y="115"/>
                  <a:pt x="2285" y="95"/>
                  <a:pt x="2310" y="95"/>
                </a:cubicBezTo>
                <a:cubicBezTo>
                  <a:pt x="2454" y="95"/>
                  <a:pt x="2454" y="95"/>
                  <a:pt x="2454" y="95"/>
                </a:cubicBezTo>
                <a:cubicBezTo>
                  <a:pt x="2479" y="95"/>
                  <a:pt x="2500" y="115"/>
                  <a:pt x="2500" y="140"/>
                </a:cubicBezTo>
                <a:cubicBezTo>
                  <a:pt x="2500" y="158"/>
                  <a:pt x="2500" y="158"/>
                  <a:pt x="2500" y="158"/>
                </a:cubicBezTo>
                <a:cubicBezTo>
                  <a:pt x="2456" y="158"/>
                  <a:pt x="2456" y="158"/>
                  <a:pt x="2456" y="158"/>
                </a:cubicBezTo>
                <a:cubicBezTo>
                  <a:pt x="2456" y="140"/>
                  <a:pt x="2456" y="140"/>
                  <a:pt x="2456" y="140"/>
                </a:cubicBezTo>
                <a:cubicBezTo>
                  <a:pt x="2456" y="139"/>
                  <a:pt x="2455" y="138"/>
                  <a:pt x="2454" y="138"/>
                </a:cubicBezTo>
                <a:cubicBezTo>
                  <a:pt x="2310" y="138"/>
                  <a:pt x="2310" y="138"/>
                  <a:pt x="2310" y="138"/>
                </a:cubicBezTo>
                <a:cubicBezTo>
                  <a:pt x="2309" y="138"/>
                  <a:pt x="2308" y="139"/>
                  <a:pt x="2308" y="140"/>
                </a:cubicBezTo>
                <a:cubicBezTo>
                  <a:pt x="2308" y="284"/>
                  <a:pt x="2308" y="284"/>
                  <a:pt x="2308" y="284"/>
                </a:cubicBezTo>
                <a:cubicBezTo>
                  <a:pt x="2308" y="286"/>
                  <a:pt x="2309" y="287"/>
                  <a:pt x="2310" y="287"/>
                </a:cubicBezTo>
                <a:cubicBezTo>
                  <a:pt x="2454" y="287"/>
                  <a:pt x="2454" y="287"/>
                  <a:pt x="2454" y="287"/>
                </a:cubicBezTo>
                <a:cubicBezTo>
                  <a:pt x="2455" y="287"/>
                  <a:pt x="2456" y="286"/>
                  <a:pt x="2456" y="284"/>
                </a:cubicBezTo>
                <a:cubicBezTo>
                  <a:pt x="2456" y="240"/>
                  <a:pt x="2456" y="240"/>
                  <a:pt x="2456" y="240"/>
                </a:cubicBezTo>
                <a:cubicBezTo>
                  <a:pt x="2403" y="240"/>
                  <a:pt x="2403" y="240"/>
                  <a:pt x="2403" y="240"/>
                </a:cubicBezTo>
                <a:cubicBezTo>
                  <a:pt x="2403" y="197"/>
                  <a:pt x="2403" y="197"/>
                  <a:pt x="2403" y="197"/>
                </a:cubicBezTo>
                <a:cubicBezTo>
                  <a:pt x="2500" y="197"/>
                  <a:pt x="2500" y="197"/>
                  <a:pt x="2500" y="197"/>
                </a:cubicBezTo>
                <a:cubicBezTo>
                  <a:pt x="2500" y="284"/>
                  <a:pt x="2500" y="284"/>
                  <a:pt x="2500" y="284"/>
                </a:cubicBezTo>
                <a:cubicBezTo>
                  <a:pt x="2500" y="309"/>
                  <a:pt x="2479" y="330"/>
                  <a:pt x="2454" y="330"/>
                </a:cubicBezTo>
                <a:close/>
                <a:moveTo>
                  <a:pt x="2637" y="95"/>
                </a:moveTo>
                <a:cubicBezTo>
                  <a:pt x="2853" y="95"/>
                  <a:pt x="2853" y="95"/>
                  <a:pt x="2853" y="95"/>
                </a:cubicBezTo>
                <a:cubicBezTo>
                  <a:pt x="2853" y="138"/>
                  <a:pt x="2853" y="138"/>
                  <a:pt x="2853" y="138"/>
                </a:cubicBezTo>
                <a:cubicBezTo>
                  <a:pt x="2681" y="138"/>
                  <a:pt x="2681" y="138"/>
                  <a:pt x="2681" y="138"/>
                </a:cubicBezTo>
                <a:cubicBezTo>
                  <a:pt x="2681" y="191"/>
                  <a:pt x="2681" y="191"/>
                  <a:pt x="2681" y="191"/>
                </a:cubicBezTo>
                <a:cubicBezTo>
                  <a:pt x="2820" y="191"/>
                  <a:pt x="2820" y="191"/>
                  <a:pt x="2820" y="191"/>
                </a:cubicBezTo>
                <a:cubicBezTo>
                  <a:pt x="2820" y="234"/>
                  <a:pt x="2820" y="234"/>
                  <a:pt x="2820" y="234"/>
                </a:cubicBezTo>
                <a:cubicBezTo>
                  <a:pt x="2681" y="234"/>
                  <a:pt x="2681" y="234"/>
                  <a:pt x="2681" y="234"/>
                </a:cubicBezTo>
                <a:cubicBezTo>
                  <a:pt x="2681" y="287"/>
                  <a:pt x="2681" y="287"/>
                  <a:pt x="2681" y="287"/>
                </a:cubicBezTo>
                <a:cubicBezTo>
                  <a:pt x="2853" y="287"/>
                  <a:pt x="2853" y="287"/>
                  <a:pt x="2853" y="287"/>
                </a:cubicBezTo>
                <a:cubicBezTo>
                  <a:pt x="2853" y="330"/>
                  <a:pt x="2853" y="330"/>
                  <a:pt x="2853" y="330"/>
                </a:cubicBezTo>
                <a:cubicBezTo>
                  <a:pt x="2637" y="330"/>
                  <a:pt x="2637" y="330"/>
                  <a:pt x="2637" y="330"/>
                </a:cubicBezTo>
                <a:lnTo>
                  <a:pt x="2637" y="95"/>
                </a:lnTo>
                <a:close/>
                <a:moveTo>
                  <a:pt x="3171" y="330"/>
                </a:moveTo>
                <a:cubicBezTo>
                  <a:pt x="3026" y="157"/>
                  <a:pt x="3026" y="157"/>
                  <a:pt x="3026" y="157"/>
                </a:cubicBezTo>
                <a:cubicBezTo>
                  <a:pt x="3026" y="330"/>
                  <a:pt x="3026" y="330"/>
                  <a:pt x="3026" y="330"/>
                </a:cubicBezTo>
                <a:cubicBezTo>
                  <a:pt x="2983" y="330"/>
                  <a:pt x="2983" y="330"/>
                  <a:pt x="2983" y="330"/>
                </a:cubicBezTo>
                <a:cubicBezTo>
                  <a:pt x="2983" y="95"/>
                  <a:pt x="2983" y="95"/>
                  <a:pt x="2983" y="95"/>
                </a:cubicBezTo>
                <a:cubicBezTo>
                  <a:pt x="3030" y="95"/>
                  <a:pt x="3030" y="95"/>
                  <a:pt x="3030" y="95"/>
                </a:cubicBezTo>
                <a:cubicBezTo>
                  <a:pt x="3174" y="267"/>
                  <a:pt x="3174" y="267"/>
                  <a:pt x="3174" y="267"/>
                </a:cubicBezTo>
                <a:cubicBezTo>
                  <a:pt x="3174" y="95"/>
                  <a:pt x="3174" y="95"/>
                  <a:pt x="3174" y="95"/>
                </a:cubicBezTo>
                <a:cubicBezTo>
                  <a:pt x="3218" y="95"/>
                  <a:pt x="3218" y="95"/>
                  <a:pt x="3218" y="95"/>
                </a:cubicBezTo>
                <a:cubicBezTo>
                  <a:pt x="3218" y="330"/>
                  <a:pt x="3218" y="330"/>
                  <a:pt x="3218" y="330"/>
                </a:cubicBezTo>
                <a:lnTo>
                  <a:pt x="3171" y="330"/>
                </a:lnTo>
                <a:close/>
                <a:moveTo>
                  <a:pt x="3344" y="95"/>
                </a:moveTo>
                <a:cubicBezTo>
                  <a:pt x="3387" y="95"/>
                  <a:pt x="3387" y="95"/>
                  <a:pt x="3387" y="95"/>
                </a:cubicBezTo>
                <a:cubicBezTo>
                  <a:pt x="3387" y="330"/>
                  <a:pt x="3387" y="330"/>
                  <a:pt x="3387" y="330"/>
                </a:cubicBezTo>
                <a:cubicBezTo>
                  <a:pt x="3344" y="330"/>
                  <a:pt x="3344" y="330"/>
                  <a:pt x="3344" y="330"/>
                </a:cubicBezTo>
                <a:lnTo>
                  <a:pt x="3344" y="95"/>
                </a:lnTo>
                <a:close/>
                <a:moveTo>
                  <a:pt x="3712" y="95"/>
                </a:moveTo>
                <a:cubicBezTo>
                  <a:pt x="3755" y="95"/>
                  <a:pt x="3755" y="95"/>
                  <a:pt x="3755" y="95"/>
                </a:cubicBezTo>
                <a:cubicBezTo>
                  <a:pt x="3755" y="330"/>
                  <a:pt x="3755" y="330"/>
                  <a:pt x="3755" y="330"/>
                </a:cubicBezTo>
                <a:cubicBezTo>
                  <a:pt x="3708" y="330"/>
                  <a:pt x="3708" y="330"/>
                  <a:pt x="3708" y="330"/>
                </a:cubicBezTo>
                <a:cubicBezTo>
                  <a:pt x="3563" y="157"/>
                  <a:pt x="3563" y="157"/>
                  <a:pt x="3563" y="157"/>
                </a:cubicBezTo>
                <a:cubicBezTo>
                  <a:pt x="3563" y="330"/>
                  <a:pt x="3563" y="330"/>
                  <a:pt x="3563" y="330"/>
                </a:cubicBezTo>
                <a:cubicBezTo>
                  <a:pt x="3520" y="330"/>
                  <a:pt x="3520" y="330"/>
                  <a:pt x="3520" y="330"/>
                </a:cubicBezTo>
                <a:cubicBezTo>
                  <a:pt x="3520" y="95"/>
                  <a:pt x="3520" y="95"/>
                  <a:pt x="3520" y="95"/>
                </a:cubicBezTo>
                <a:cubicBezTo>
                  <a:pt x="3567" y="95"/>
                  <a:pt x="3567" y="95"/>
                  <a:pt x="3567" y="95"/>
                </a:cubicBezTo>
                <a:cubicBezTo>
                  <a:pt x="3712" y="267"/>
                  <a:pt x="3712" y="267"/>
                  <a:pt x="3712" y="267"/>
                </a:cubicBezTo>
                <a:lnTo>
                  <a:pt x="3712" y="95"/>
                </a:lnTo>
                <a:close/>
                <a:moveTo>
                  <a:pt x="4118" y="284"/>
                </a:moveTo>
                <a:cubicBezTo>
                  <a:pt x="4118" y="309"/>
                  <a:pt x="4097" y="330"/>
                  <a:pt x="4072" y="330"/>
                </a:cubicBezTo>
                <a:cubicBezTo>
                  <a:pt x="3928" y="330"/>
                  <a:pt x="3928" y="330"/>
                  <a:pt x="3928" y="330"/>
                </a:cubicBezTo>
                <a:cubicBezTo>
                  <a:pt x="3903" y="330"/>
                  <a:pt x="3883" y="309"/>
                  <a:pt x="3883" y="284"/>
                </a:cubicBezTo>
                <a:cubicBezTo>
                  <a:pt x="3883" y="140"/>
                  <a:pt x="3883" y="140"/>
                  <a:pt x="3883" y="140"/>
                </a:cubicBezTo>
                <a:cubicBezTo>
                  <a:pt x="3883" y="115"/>
                  <a:pt x="3903" y="95"/>
                  <a:pt x="3928" y="95"/>
                </a:cubicBezTo>
                <a:cubicBezTo>
                  <a:pt x="4072" y="95"/>
                  <a:pt x="4072" y="95"/>
                  <a:pt x="4072" y="95"/>
                </a:cubicBezTo>
                <a:cubicBezTo>
                  <a:pt x="4097" y="95"/>
                  <a:pt x="4118" y="115"/>
                  <a:pt x="4118" y="140"/>
                </a:cubicBezTo>
                <a:cubicBezTo>
                  <a:pt x="4118" y="158"/>
                  <a:pt x="4118" y="158"/>
                  <a:pt x="4118" y="158"/>
                </a:cubicBezTo>
                <a:cubicBezTo>
                  <a:pt x="4074" y="158"/>
                  <a:pt x="4074" y="158"/>
                  <a:pt x="4074" y="158"/>
                </a:cubicBezTo>
                <a:cubicBezTo>
                  <a:pt x="4074" y="140"/>
                  <a:pt x="4074" y="140"/>
                  <a:pt x="4074" y="140"/>
                </a:cubicBezTo>
                <a:cubicBezTo>
                  <a:pt x="4074" y="139"/>
                  <a:pt x="4074" y="138"/>
                  <a:pt x="4072" y="138"/>
                </a:cubicBezTo>
                <a:cubicBezTo>
                  <a:pt x="3928" y="138"/>
                  <a:pt x="3928" y="138"/>
                  <a:pt x="3928" y="138"/>
                </a:cubicBezTo>
                <a:cubicBezTo>
                  <a:pt x="3927" y="138"/>
                  <a:pt x="3926" y="139"/>
                  <a:pt x="3926" y="140"/>
                </a:cubicBezTo>
                <a:cubicBezTo>
                  <a:pt x="3926" y="284"/>
                  <a:pt x="3926" y="284"/>
                  <a:pt x="3926" y="284"/>
                </a:cubicBezTo>
                <a:cubicBezTo>
                  <a:pt x="3926" y="286"/>
                  <a:pt x="3927" y="287"/>
                  <a:pt x="3928" y="287"/>
                </a:cubicBezTo>
                <a:cubicBezTo>
                  <a:pt x="4072" y="287"/>
                  <a:pt x="4072" y="287"/>
                  <a:pt x="4072" y="287"/>
                </a:cubicBezTo>
                <a:cubicBezTo>
                  <a:pt x="4074" y="287"/>
                  <a:pt x="4074" y="286"/>
                  <a:pt x="4074" y="284"/>
                </a:cubicBezTo>
                <a:cubicBezTo>
                  <a:pt x="4074" y="240"/>
                  <a:pt x="4074" y="240"/>
                  <a:pt x="4074" y="240"/>
                </a:cubicBezTo>
                <a:cubicBezTo>
                  <a:pt x="4021" y="240"/>
                  <a:pt x="4021" y="240"/>
                  <a:pt x="4021" y="240"/>
                </a:cubicBezTo>
                <a:cubicBezTo>
                  <a:pt x="4021" y="197"/>
                  <a:pt x="4021" y="197"/>
                  <a:pt x="4021" y="197"/>
                </a:cubicBezTo>
                <a:cubicBezTo>
                  <a:pt x="4118" y="197"/>
                  <a:pt x="4118" y="197"/>
                  <a:pt x="4118" y="197"/>
                </a:cubicBezTo>
                <a:lnTo>
                  <a:pt x="4118" y="284"/>
                </a:lnTo>
                <a:close/>
                <a:moveTo>
                  <a:pt x="4251" y="95"/>
                </a:moveTo>
                <a:cubicBezTo>
                  <a:pt x="4467" y="95"/>
                  <a:pt x="4467" y="95"/>
                  <a:pt x="4467" y="95"/>
                </a:cubicBezTo>
                <a:cubicBezTo>
                  <a:pt x="4467" y="138"/>
                  <a:pt x="4467" y="138"/>
                  <a:pt x="4467" y="138"/>
                </a:cubicBezTo>
                <a:cubicBezTo>
                  <a:pt x="4295" y="138"/>
                  <a:pt x="4295" y="138"/>
                  <a:pt x="4295" y="138"/>
                </a:cubicBezTo>
                <a:cubicBezTo>
                  <a:pt x="4295" y="191"/>
                  <a:pt x="4295" y="191"/>
                  <a:pt x="4295" y="191"/>
                </a:cubicBezTo>
                <a:cubicBezTo>
                  <a:pt x="4434" y="191"/>
                  <a:pt x="4434" y="191"/>
                  <a:pt x="4434" y="191"/>
                </a:cubicBezTo>
                <a:cubicBezTo>
                  <a:pt x="4434" y="234"/>
                  <a:pt x="4434" y="234"/>
                  <a:pt x="4434" y="234"/>
                </a:cubicBezTo>
                <a:cubicBezTo>
                  <a:pt x="4295" y="234"/>
                  <a:pt x="4295" y="234"/>
                  <a:pt x="4295" y="234"/>
                </a:cubicBezTo>
                <a:cubicBezTo>
                  <a:pt x="4295" y="287"/>
                  <a:pt x="4295" y="287"/>
                  <a:pt x="4295" y="287"/>
                </a:cubicBezTo>
                <a:cubicBezTo>
                  <a:pt x="4467" y="287"/>
                  <a:pt x="4467" y="287"/>
                  <a:pt x="4467" y="287"/>
                </a:cubicBezTo>
                <a:cubicBezTo>
                  <a:pt x="4467" y="330"/>
                  <a:pt x="4467" y="330"/>
                  <a:pt x="4467" y="330"/>
                </a:cubicBezTo>
                <a:cubicBezTo>
                  <a:pt x="4251" y="330"/>
                  <a:pt x="4251" y="330"/>
                  <a:pt x="4251" y="330"/>
                </a:cubicBezTo>
                <a:lnTo>
                  <a:pt x="4251" y="95"/>
                </a:lnTo>
                <a:close/>
                <a:moveTo>
                  <a:pt x="4636" y="330"/>
                </a:moveTo>
                <a:cubicBezTo>
                  <a:pt x="4593" y="330"/>
                  <a:pt x="4593" y="330"/>
                  <a:pt x="4593" y="330"/>
                </a:cubicBezTo>
                <a:cubicBezTo>
                  <a:pt x="4593" y="95"/>
                  <a:pt x="4593" y="95"/>
                  <a:pt x="4593" y="95"/>
                </a:cubicBezTo>
                <a:cubicBezTo>
                  <a:pt x="4640" y="95"/>
                  <a:pt x="4640" y="95"/>
                  <a:pt x="4640" y="95"/>
                </a:cubicBezTo>
                <a:cubicBezTo>
                  <a:pt x="4784" y="267"/>
                  <a:pt x="4784" y="267"/>
                  <a:pt x="4784" y="267"/>
                </a:cubicBezTo>
                <a:cubicBezTo>
                  <a:pt x="4784" y="95"/>
                  <a:pt x="4784" y="95"/>
                  <a:pt x="4784" y="95"/>
                </a:cubicBezTo>
                <a:cubicBezTo>
                  <a:pt x="4828" y="95"/>
                  <a:pt x="4828" y="95"/>
                  <a:pt x="4828" y="95"/>
                </a:cubicBezTo>
                <a:cubicBezTo>
                  <a:pt x="4828" y="330"/>
                  <a:pt x="4828" y="330"/>
                  <a:pt x="4828" y="330"/>
                </a:cubicBezTo>
                <a:cubicBezTo>
                  <a:pt x="4781" y="330"/>
                  <a:pt x="4781" y="330"/>
                  <a:pt x="4781" y="330"/>
                </a:cubicBezTo>
                <a:cubicBezTo>
                  <a:pt x="4636" y="157"/>
                  <a:pt x="4636" y="157"/>
                  <a:pt x="4636" y="157"/>
                </a:cubicBezTo>
                <a:lnTo>
                  <a:pt x="4636" y="330"/>
                </a:lnTo>
                <a:close/>
                <a:moveTo>
                  <a:pt x="2173" y="330"/>
                </a:moveTo>
                <a:cubicBezTo>
                  <a:pt x="2105" y="140"/>
                  <a:pt x="2105" y="140"/>
                  <a:pt x="2105" y="140"/>
                </a:cubicBezTo>
                <a:cubicBezTo>
                  <a:pt x="2095" y="112"/>
                  <a:pt x="2085" y="95"/>
                  <a:pt x="2060" y="95"/>
                </a:cubicBezTo>
                <a:cubicBezTo>
                  <a:pt x="1989" y="95"/>
                  <a:pt x="1989" y="95"/>
                  <a:pt x="1989" y="95"/>
                </a:cubicBezTo>
                <a:cubicBezTo>
                  <a:pt x="1964" y="95"/>
                  <a:pt x="1953" y="112"/>
                  <a:pt x="1943" y="140"/>
                </a:cubicBezTo>
                <a:cubicBezTo>
                  <a:pt x="1875" y="330"/>
                  <a:pt x="1875" y="330"/>
                  <a:pt x="1875" y="330"/>
                </a:cubicBezTo>
                <a:cubicBezTo>
                  <a:pt x="1920" y="330"/>
                  <a:pt x="1920" y="330"/>
                  <a:pt x="1920" y="330"/>
                </a:cubicBezTo>
                <a:cubicBezTo>
                  <a:pt x="1948" y="251"/>
                  <a:pt x="1948" y="251"/>
                  <a:pt x="1948" y="251"/>
                </a:cubicBezTo>
                <a:cubicBezTo>
                  <a:pt x="2100" y="251"/>
                  <a:pt x="2100" y="251"/>
                  <a:pt x="2100" y="251"/>
                </a:cubicBezTo>
                <a:cubicBezTo>
                  <a:pt x="2129" y="330"/>
                  <a:pt x="2129" y="330"/>
                  <a:pt x="2129" y="330"/>
                </a:cubicBezTo>
                <a:lnTo>
                  <a:pt x="2173" y="330"/>
                </a:lnTo>
                <a:close/>
                <a:moveTo>
                  <a:pt x="1963" y="208"/>
                </a:moveTo>
                <a:cubicBezTo>
                  <a:pt x="1986" y="140"/>
                  <a:pt x="1986" y="140"/>
                  <a:pt x="1986" y="140"/>
                </a:cubicBezTo>
                <a:cubicBezTo>
                  <a:pt x="1987" y="139"/>
                  <a:pt x="1987" y="138"/>
                  <a:pt x="1989" y="138"/>
                </a:cubicBezTo>
                <a:cubicBezTo>
                  <a:pt x="2060" y="138"/>
                  <a:pt x="2060" y="138"/>
                  <a:pt x="2060" y="138"/>
                </a:cubicBezTo>
                <a:cubicBezTo>
                  <a:pt x="2061" y="138"/>
                  <a:pt x="2062" y="138"/>
                  <a:pt x="2062" y="140"/>
                </a:cubicBezTo>
                <a:cubicBezTo>
                  <a:pt x="2086" y="208"/>
                  <a:pt x="2086" y="208"/>
                  <a:pt x="2086" y="208"/>
                </a:cubicBezTo>
                <a:lnTo>
                  <a:pt x="1963" y="208"/>
                </a:lnTo>
                <a:close/>
                <a:moveTo>
                  <a:pt x="1594" y="515"/>
                </a:moveTo>
                <a:cubicBezTo>
                  <a:pt x="1615" y="515"/>
                  <a:pt x="1615" y="515"/>
                  <a:pt x="1615" y="515"/>
                </a:cubicBezTo>
                <a:cubicBezTo>
                  <a:pt x="1615" y="629"/>
                  <a:pt x="1615" y="629"/>
                  <a:pt x="1615" y="629"/>
                </a:cubicBezTo>
                <a:cubicBezTo>
                  <a:pt x="1615" y="642"/>
                  <a:pt x="1604" y="654"/>
                  <a:pt x="1590" y="654"/>
                </a:cubicBezTo>
                <a:cubicBezTo>
                  <a:pt x="1501" y="654"/>
                  <a:pt x="1501" y="654"/>
                  <a:pt x="1501" y="654"/>
                </a:cubicBezTo>
                <a:cubicBezTo>
                  <a:pt x="1487" y="654"/>
                  <a:pt x="1476" y="642"/>
                  <a:pt x="1476" y="629"/>
                </a:cubicBezTo>
                <a:cubicBezTo>
                  <a:pt x="1476" y="515"/>
                  <a:pt x="1476" y="515"/>
                  <a:pt x="1476" y="515"/>
                </a:cubicBezTo>
                <a:cubicBezTo>
                  <a:pt x="1497" y="515"/>
                  <a:pt x="1497" y="515"/>
                  <a:pt x="1497" y="515"/>
                </a:cubicBezTo>
                <a:cubicBezTo>
                  <a:pt x="1497" y="629"/>
                  <a:pt x="1497" y="629"/>
                  <a:pt x="1497" y="629"/>
                </a:cubicBezTo>
                <a:cubicBezTo>
                  <a:pt x="1497" y="631"/>
                  <a:pt x="1499" y="633"/>
                  <a:pt x="1501" y="633"/>
                </a:cubicBezTo>
                <a:cubicBezTo>
                  <a:pt x="1590" y="633"/>
                  <a:pt x="1590" y="633"/>
                  <a:pt x="1590" y="633"/>
                </a:cubicBezTo>
                <a:cubicBezTo>
                  <a:pt x="1592" y="633"/>
                  <a:pt x="1594" y="631"/>
                  <a:pt x="1594" y="629"/>
                </a:cubicBezTo>
                <a:lnTo>
                  <a:pt x="1594" y="515"/>
                </a:lnTo>
                <a:close/>
                <a:moveTo>
                  <a:pt x="1785" y="515"/>
                </a:moveTo>
                <a:cubicBezTo>
                  <a:pt x="1806" y="515"/>
                  <a:pt x="1806" y="515"/>
                  <a:pt x="1806" y="515"/>
                </a:cubicBezTo>
                <a:cubicBezTo>
                  <a:pt x="1806" y="654"/>
                  <a:pt x="1806" y="654"/>
                  <a:pt x="1806" y="654"/>
                </a:cubicBezTo>
                <a:cubicBezTo>
                  <a:pt x="1781" y="654"/>
                  <a:pt x="1781" y="654"/>
                  <a:pt x="1781" y="654"/>
                </a:cubicBezTo>
                <a:cubicBezTo>
                  <a:pt x="1687" y="542"/>
                  <a:pt x="1687" y="542"/>
                  <a:pt x="1687" y="542"/>
                </a:cubicBezTo>
                <a:cubicBezTo>
                  <a:pt x="1687" y="654"/>
                  <a:pt x="1687" y="654"/>
                  <a:pt x="1687" y="654"/>
                </a:cubicBezTo>
                <a:cubicBezTo>
                  <a:pt x="1667" y="654"/>
                  <a:pt x="1667" y="654"/>
                  <a:pt x="1667" y="654"/>
                </a:cubicBezTo>
                <a:cubicBezTo>
                  <a:pt x="1667" y="515"/>
                  <a:pt x="1667" y="515"/>
                  <a:pt x="1667" y="515"/>
                </a:cubicBezTo>
                <a:cubicBezTo>
                  <a:pt x="1691" y="515"/>
                  <a:pt x="1691" y="515"/>
                  <a:pt x="1691" y="515"/>
                </a:cubicBezTo>
                <a:cubicBezTo>
                  <a:pt x="1785" y="626"/>
                  <a:pt x="1785" y="626"/>
                  <a:pt x="1785" y="626"/>
                </a:cubicBezTo>
                <a:lnTo>
                  <a:pt x="1785" y="515"/>
                </a:lnTo>
                <a:close/>
                <a:moveTo>
                  <a:pt x="1858" y="515"/>
                </a:moveTo>
                <a:cubicBezTo>
                  <a:pt x="1878" y="515"/>
                  <a:pt x="1878" y="515"/>
                  <a:pt x="1878" y="515"/>
                </a:cubicBezTo>
                <a:cubicBezTo>
                  <a:pt x="1878" y="654"/>
                  <a:pt x="1878" y="654"/>
                  <a:pt x="1878" y="654"/>
                </a:cubicBezTo>
                <a:cubicBezTo>
                  <a:pt x="1858" y="654"/>
                  <a:pt x="1858" y="654"/>
                  <a:pt x="1858" y="654"/>
                </a:cubicBezTo>
                <a:lnTo>
                  <a:pt x="1858" y="515"/>
                </a:lnTo>
                <a:close/>
                <a:moveTo>
                  <a:pt x="2059" y="515"/>
                </a:moveTo>
                <a:cubicBezTo>
                  <a:pt x="2083" y="515"/>
                  <a:pt x="2083" y="515"/>
                  <a:pt x="2083" y="515"/>
                </a:cubicBezTo>
                <a:cubicBezTo>
                  <a:pt x="2003" y="654"/>
                  <a:pt x="2003" y="654"/>
                  <a:pt x="2003" y="654"/>
                </a:cubicBezTo>
                <a:cubicBezTo>
                  <a:pt x="1982" y="654"/>
                  <a:pt x="1982" y="654"/>
                  <a:pt x="1982" y="654"/>
                </a:cubicBezTo>
                <a:cubicBezTo>
                  <a:pt x="1902" y="515"/>
                  <a:pt x="1902" y="515"/>
                  <a:pt x="1902" y="515"/>
                </a:cubicBezTo>
                <a:cubicBezTo>
                  <a:pt x="1926" y="515"/>
                  <a:pt x="1926" y="515"/>
                  <a:pt x="1926" y="515"/>
                </a:cubicBezTo>
                <a:cubicBezTo>
                  <a:pt x="1993" y="630"/>
                  <a:pt x="1993" y="630"/>
                  <a:pt x="1993" y="630"/>
                </a:cubicBezTo>
                <a:lnTo>
                  <a:pt x="2059" y="515"/>
                </a:lnTo>
                <a:close/>
                <a:moveTo>
                  <a:pt x="2102" y="515"/>
                </a:moveTo>
                <a:cubicBezTo>
                  <a:pt x="2229" y="515"/>
                  <a:pt x="2229" y="515"/>
                  <a:pt x="2229" y="515"/>
                </a:cubicBezTo>
                <a:cubicBezTo>
                  <a:pt x="2229" y="536"/>
                  <a:pt x="2229" y="536"/>
                  <a:pt x="2229" y="536"/>
                </a:cubicBezTo>
                <a:cubicBezTo>
                  <a:pt x="2123" y="536"/>
                  <a:pt x="2123" y="536"/>
                  <a:pt x="2123" y="536"/>
                </a:cubicBezTo>
                <a:cubicBezTo>
                  <a:pt x="2123" y="574"/>
                  <a:pt x="2123" y="574"/>
                  <a:pt x="2123" y="574"/>
                </a:cubicBezTo>
                <a:cubicBezTo>
                  <a:pt x="2209" y="574"/>
                  <a:pt x="2209" y="574"/>
                  <a:pt x="2209" y="574"/>
                </a:cubicBezTo>
                <a:cubicBezTo>
                  <a:pt x="2209" y="595"/>
                  <a:pt x="2209" y="595"/>
                  <a:pt x="2209" y="595"/>
                </a:cubicBezTo>
                <a:cubicBezTo>
                  <a:pt x="2123" y="595"/>
                  <a:pt x="2123" y="595"/>
                  <a:pt x="2123" y="595"/>
                </a:cubicBezTo>
                <a:cubicBezTo>
                  <a:pt x="2123" y="633"/>
                  <a:pt x="2123" y="633"/>
                  <a:pt x="2123" y="633"/>
                </a:cubicBezTo>
                <a:cubicBezTo>
                  <a:pt x="2229" y="633"/>
                  <a:pt x="2229" y="633"/>
                  <a:pt x="2229" y="633"/>
                </a:cubicBezTo>
                <a:cubicBezTo>
                  <a:pt x="2229" y="654"/>
                  <a:pt x="2229" y="654"/>
                  <a:pt x="2229" y="654"/>
                </a:cubicBezTo>
                <a:cubicBezTo>
                  <a:pt x="2102" y="654"/>
                  <a:pt x="2102" y="654"/>
                  <a:pt x="2102" y="654"/>
                </a:cubicBezTo>
                <a:lnTo>
                  <a:pt x="2102" y="515"/>
                </a:lnTo>
                <a:close/>
                <a:moveTo>
                  <a:pt x="2393" y="515"/>
                </a:moveTo>
                <a:cubicBezTo>
                  <a:pt x="2280" y="515"/>
                  <a:pt x="2280" y="515"/>
                  <a:pt x="2280" y="515"/>
                </a:cubicBezTo>
                <a:cubicBezTo>
                  <a:pt x="2280" y="654"/>
                  <a:pt x="2280" y="654"/>
                  <a:pt x="2280" y="654"/>
                </a:cubicBezTo>
                <a:cubicBezTo>
                  <a:pt x="2300" y="654"/>
                  <a:pt x="2300" y="654"/>
                  <a:pt x="2300" y="654"/>
                </a:cubicBezTo>
                <a:cubicBezTo>
                  <a:pt x="2300" y="604"/>
                  <a:pt x="2300" y="604"/>
                  <a:pt x="2300" y="604"/>
                </a:cubicBezTo>
                <a:cubicBezTo>
                  <a:pt x="2302" y="604"/>
                  <a:pt x="2303" y="604"/>
                  <a:pt x="2305" y="604"/>
                </a:cubicBezTo>
                <a:cubicBezTo>
                  <a:pt x="2352" y="604"/>
                  <a:pt x="2352" y="604"/>
                  <a:pt x="2352" y="604"/>
                </a:cubicBezTo>
                <a:cubicBezTo>
                  <a:pt x="2394" y="654"/>
                  <a:pt x="2394" y="654"/>
                  <a:pt x="2394" y="654"/>
                </a:cubicBezTo>
                <a:cubicBezTo>
                  <a:pt x="2418" y="654"/>
                  <a:pt x="2418" y="654"/>
                  <a:pt x="2418" y="654"/>
                </a:cubicBezTo>
                <a:cubicBezTo>
                  <a:pt x="2418" y="651"/>
                  <a:pt x="2418" y="651"/>
                  <a:pt x="2418" y="651"/>
                </a:cubicBezTo>
                <a:cubicBezTo>
                  <a:pt x="2379" y="604"/>
                  <a:pt x="2379" y="604"/>
                  <a:pt x="2379" y="604"/>
                </a:cubicBezTo>
                <a:cubicBezTo>
                  <a:pt x="2393" y="604"/>
                  <a:pt x="2393" y="604"/>
                  <a:pt x="2393" y="604"/>
                </a:cubicBezTo>
                <a:cubicBezTo>
                  <a:pt x="2407" y="604"/>
                  <a:pt x="2418" y="593"/>
                  <a:pt x="2418" y="579"/>
                </a:cubicBezTo>
                <a:cubicBezTo>
                  <a:pt x="2418" y="540"/>
                  <a:pt x="2418" y="540"/>
                  <a:pt x="2418" y="540"/>
                </a:cubicBezTo>
                <a:cubicBezTo>
                  <a:pt x="2418" y="526"/>
                  <a:pt x="2407" y="515"/>
                  <a:pt x="2393" y="515"/>
                </a:cubicBezTo>
                <a:close/>
                <a:moveTo>
                  <a:pt x="2398" y="579"/>
                </a:moveTo>
                <a:cubicBezTo>
                  <a:pt x="2398" y="581"/>
                  <a:pt x="2396" y="583"/>
                  <a:pt x="2393" y="583"/>
                </a:cubicBezTo>
                <a:cubicBezTo>
                  <a:pt x="2300" y="583"/>
                  <a:pt x="2300" y="583"/>
                  <a:pt x="2300" y="583"/>
                </a:cubicBezTo>
                <a:cubicBezTo>
                  <a:pt x="2300" y="536"/>
                  <a:pt x="2300" y="536"/>
                  <a:pt x="2300" y="536"/>
                </a:cubicBezTo>
                <a:cubicBezTo>
                  <a:pt x="2393" y="536"/>
                  <a:pt x="2393" y="536"/>
                  <a:pt x="2393" y="536"/>
                </a:cubicBezTo>
                <a:cubicBezTo>
                  <a:pt x="2396" y="536"/>
                  <a:pt x="2398" y="538"/>
                  <a:pt x="2398" y="540"/>
                </a:cubicBezTo>
                <a:lnTo>
                  <a:pt x="2398" y="579"/>
                </a:lnTo>
                <a:close/>
                <a:moveTo>
                  <a:pt x="3526" y="515"/>
                </a:moveTo>
                <a:cubicBezTo>
                  <a:pt x="3412" y="515"/>
                  <a:pt x="3412" y="515"/>
                  <a:pt x="3412" y="515"/>
                </a:cubicBezTo>
                <a:cubicBezTo>
                  <a:pt x="3412" y="654"/>
                  <a:pt x="3412" y="654"/>
                  <a:pt x="3412" y="654"/>
                </a:cubicBezTo>
                <a:cubicBezTo>
                  <a:pt x="3433" y="654"/>
                  <a:pt x="3433" y="654"/>
                  <a:pt x="3433" y="654"/>
                </a:cubicBezTo>
                <a:cubicBezTo>
                  <a:pt x="3433" y="604"/>
                  <a:pt x="3433" y="604"/>
                  <a:pt x="3433" y="604"/>
                </a:cubicBezTo>
                <a:cubicBezTo>
                  <a:pt x="3434" y="604"/>
                  <a:pt x="3435" y="604"/>
                  <a:pt x="3437" y="604"/>
                </a:cubicBezTo>
                <a:cubicBezTo>
                  <a:pt x="3484" y="604"/>
                  <a:pt x="3484" y="604"/>
                  <a:pt x="3484" y="604"/>
                </a:cubicBezTo>
                <a:cubicBezTo>
                  <a:pt x="3526" y="654"/>
                  <a:pt x="3526" y="654"/>
                  <a:pt x="3526" y="654"/>
                </a:cubicBezTo>
                <a:cubicBezTo>
                  <a:pt x="3551" y="654"/>
                  <a:pt x="3551" y="654"/>
                  <a:pt x="3551" y="654"/>
                </a:cubicBezTo>
                <a:cubicBezTo>
                  <a:pt x="3551" y="651"/>
                  <a:pt x="3551" y="651"/>
                  <a:pt x="3551" y="651"/>
                </a:cubicBezTo>
                <a:cubicBezTo>
                  <a:pt x="3511" y="604"/>
                  <a:pt x="3511" y="604"/>
                  <a:pt x="3511" y="604"/>
                </a:cubicBezTo>
                <a:cubicBezTo>
                  <a:pt x="3526" y="604"/>
                  <a:pt x="3526" y="604"/>
                  <a:pt x="3526" y="604"/>
                </a:cubicBezTo>
                <a:cubicBezTo>
                  <a:pt x="3539" y="604"/>
                  <a:pt x="3551" y="593"/>
                  <a:pt x="3551" y="579"/>
                </a:cubicBezTo>
                <a:cubicBezTo>
                  <a:pt x="3551" y="540"/>
                  <a:pt x="3551" y="540"/>
                  <a:pt x="3551" y="540"/>
                </a:cubicBezTo>
                <a:cubicBezTo>
                  <a:pt x="3551" y="526"/>
                  <a:pt x="3539" y="515"/>
                  <a:pt x="3526" y="515"/>
                </a:cubicBezTo>
                <a:close/>
                <a:moveTo>
                  <a:pt x="3530" y="579"/>
                </a:moveTo>
                <a:cubicBezTo>
                  <a:pt x="3530" y="581"/>
                  <a:pt x="3528" y="583"/>
                  <a:pt x="3526" y="583"/>
                </a:cubicBezTo>
                <a:cubicBezTo>
                  <a:pt x="3433" y="583"/>
                  <a:pt x="3433" y="583"/>
                  <a:pt x="3433" y="583"/>
                </a:cubicBezTo>
                <a:cubicBezTo>
                  <a:pt x="3433" y="536"/>
                  <a:pt x="3433" y="536"/>
                  <a:pt x="3433" y="536"/>
                </a:cubicBezTo>
                <a:cubicBezTo>
                  <a:pt x="3526" y="536"/>
                  <a:pt x="3526" y="536"/>
                  <a:pt x="3526" y="536"/>
                </a:cubicBezTo>
                <a:cubicBezTo>
                  <a:pt x="3528" y="536"/>
                  <a:pt x="3530" y="538"/>
                  <a:pt x="3530" y="540"/>
                </a:cubicBezTo>
                <a:lnTo>
                  <a:pt x="3530" y="579"/>
                </a:lnTo>
                <a:close/>
                <a:moveTo>
                  <a:pt x="4434" y="515"/>
                </a:moveTo>
                <a:cubicBezTo>
                  <a:pt x="4320" y="515"/>
                  <a:pt x="4320" y="515"/>
                  <a:pt x="4320" y="515"/>
                </a:cubicBezTo>
                <a:cubicBezTo>
                  <a:pt x="4320" y="654"/>
                  <a:pt x="4320" y="654"/>
                  <a:pt x="4320" y="654"/>
                </a:cubicBezTo>
                <a:cubicBezTo>
                  <a:pt x="4341" y="654"/>
                  <a:pt x="4341" y="654"/>
                  <a:pt x="4341" y="654"/>
                </a:cubicBezTo>
                <a:cubicBezTo>
                  <a:pt x="4341" y="604"/>
                  <a:pt x="4341" y="604"/>
                  <a:pt x="4341" y="604"/>
                </a:cubicBezTo>
                <a:cubicBezTo>
                  <a:pt x="4342" y="604"/>
                  <a:pt x="4344" y="604"/>
                  <a:pt x="4345" y="604"/>
                </a:cubicBezTo>
                <a:cubicBezTo>
                  <a:pt x="4392" y="604"/>
                  <a:pt x="4392" y="604"/>
                  <a:pt x="4392" y="604"/>
                </a:cubicBezTo>
                <a:cubicBezTo>
                  <a:pt x="4434" y="654"/>
                  <a:pt x="4434" y="654"/>
                  <a:pt x="4434" y="654"/>
                </a:cubicBezTo>
                <a:cubicBezTo>
                  <a:pt x="4459" y="654"/>
                  <a:pt x="4459" y="654"/>
                  <a:pt x="4459" y="654"/>
                </a:cubicBezTo>
                <a:cubicBezTo>
                  <a:pt x="4459" y="651"/>
                  <a:pt x="4459" y="651"/>
                  <a:pt x="4459" y="651"/>
                </a:cubicBezTo>
                <a:cubicBezTo>
                  <a:pt x="4420" y="604"/>
                  <a:pt x="4420" y="604"/>
                  <a:pt x="4420" y="604"/>
                </a:cubicBezTo>
                <a:cubicBezTo>
                  <a:pt x="4434" y="604"/>
                  <a:pt x="4434" y="604"/>
                  <a:pt x="4434" y="604"/>
                </a:cubicBezTo>
                <a:cubicBezTo>
                  <a:pt x="4448" y="604"/>
                  <a:pt x="4459" y="593"/>
                  <a:pt x="4459" y="579"/>
                </a:cubicBezTo>
                <a:cubicBezTo>
                  <a:pt x="4459" y="540"/>
                  <a:pt x="4459" y="540"/>
                  <a:pt x="4459" y="540"/>
                </a:cubicBezTo>
                <a:cubicBezTo>
                  <a:pt x="4459" y="526"/>
                  <a:pt x="4448" y="515"/>
                  <a:pt x="4434" y="515"/>
                </a:cubicBezTo>
                <a:close/>
                <a:moveTo>
                  <a:pt x="4438" y="579"/>
                </a:moveTo>
                <a:cubicBezTo>
                  <a:pt x="4438" y="581"/>
                  <a:pt x="4436" y="583"/>
                  <a:pt x="4434" y="583"/>
                </a:cubicBezTo>
                <a:cubicBezTo>
                  <a:pt x="4341" y="583"/>
                  <a:pt x="4341" y="583"/>
                  <a:pt x="4341" y="583"/>
                </a:cubicBezTo>
                <a:cubicBezTo>
                  <a:pt x="4341" y="536"/>
                  <a:pt x="4341" y="536"/>
                  <a:pt x="4341" y="536"/>
                </a:cubicBezTo>
                <a:cubicBezTo>
                  <a:pt x="4434" y="536"/>
                  <a:pt x="4434" y="536"/>
                  <a:pt x="4434" y="536"/>
                </a:cubicBezTo>
                <a:cubicBezTo>
                  <a:pt x="4436" y="536"/>
                  <a:pt x="4438" y="538"/>
                  <a:pt x="4438" y="540"/>
                </a:cubicBezTo>
                <a:lnTo>
                  <a:pt x="4438" y="579"/>
                </a:lnTo>
                <a:close/>
                <a:moveTo>
                  <a:pt x="2607" y="540"/>
                </a:moveTo>
                <a:cubicBezTo>
                  <a:pt x="2607" y="548"/>
                  <a:pt x="2607" y="548"/>
                  <a:pt x="2607" y="548"/>
                </a:cubicBezTo>
                <a:cubicBezTo>
                  <a:pt x="2586" y="548"/>
                  <a:pt x="2586" y="548"/>
                  <a:pt x="2586" y="548"/>
                </a:cubicBezTo>
                <a:cubicBezTo>
                  <a:pt x="2586" y="540"/>
                  <a:pt x="2586" y="540"/>
                  <a:pt x="2586" y="540"/>
                </a:cubicBezTo>
                <a:cubicBezTo>
                  <a:pt x="2586" y="537"/>
                  <a:pt x="2584" y="536"/>
                  <a:pt x="2582" y="536"/>
                </a:cubicBezTo>
                <a:cubicBezTo>
                  <a:pt x="2493" y="536"/>
                  <a:pt x="2493" y="536"/>
                  <a:pt x="2493" y="536"/>
                </a:cubicBezTo>
                <a:cubicBezTo>
                  <a:pt x="2491" y="536"/>
                  <a:pt x="2489" y="537"/>
                  <a:pt x="2489" y="540"/>
                </a:cubicBezTo>
                <a:cubicBezTo>
                  <a:pt x="2489" y="569"/>
                  <a:pt x="2489" y="569"/>
                  <a:pt x="2489" y="569"/>
                </a:cubicBezTo>
                <a:cubicBezTo>
                  <a:pt x="2489" y="572"/>
                  <a:pt x="2491" y="574"/>
                  <a:pt x="2493" y="574"/>
                </a:cubicBezTo>
                <a:cubicBezTo>
                  <a:pt x="2582" y="574"/>
                  <a:pt x="2582" y="574"/>
                  <a:pt x="2582" y="574"/>
                </a:cubicBezTo>
                <a:cubicBezTo>
                  <a:pt x="2596" y="574"/>
                  <a:pt x="2607" y="585"/>
                  <a:pt x="2607" y="599"/>
                </a:cubicBezTo>
                <a:cubicBezTo>
                  <a:pt x="2607" y="629"/>
                  <a:pt x="2607" y="629"/>
                  <a:pt x="2607" y="629"/>
                </a:cubicBezTo>
                <a:cubicBezTo>
                  <a:pt x="2607" y="642"/>
                  <a:pt x="2596" y="654"/>
                  <a:pt x="2582" y="654"/>
                </a:cubicBezTo>
                <a:cubicBezTo>
                  <a:pt x="2493" y="654"/>
                  <a:pt x="2493" y="654"/>
                  <a:pt x="2493" y="654"/>
                </a:cubicBezTo>
                <a:cubicBezTo>
                  <a:pt x="2479" y="654"/>
                  <a:pt x="2468" y="642"/>
                  <a:pt x="2468" y="629"/>
                </a:cubicBezTo>
                <a:cubicBezTo>
                  <a:pt x="2468" y="620"/>
                  <a:pt x="2468" y="620"/>
                  <a:pt x="2468" y="620"/>
                </a:cubicBezTo>
                <a:cubicBezTo>
                  <a:pt x="2489" y="620"/>
                  <a:pt x="2489" y="620"/>
                  <a:pt x="2489" y="620"/>
                </a:cubicBezTo>
                <a:cubicBezTo>
                  <a:pt x="2489" y="629"/>
                  <a:pt x="2489" y="629"/>
                  <a:pt x="2489" y="629"/>
                </a:cubicBezTo>
                <a:cubicBezTo>
                  <a:pt x="2489" y="631"/>
                  <a:pt x="2491" y="633"/>
                  <a:pt x="2493" y="633"/>
                </a:cubicBezTo>
                <a:cubicBezTo>
                  <a:pt x="2582" y="633"/>
                  <a:pt x="2582" y="633"/>
                  <a:pt x="2582" y="633"/>
                </a:cubicBezTo>
                <a:cubicBezTo>
                  <a:pt x="2584" y="633"/>
                  <a:pt x="2586" y="631"/>
                  <a:pt x="2586" y="629"/>
                </a:cubicBezTo>
                <a:cubicBezTo>
                  <a:pt x="2586" y="599"/>
                  <a:pt x="2586" y="599"/>
                  <a:pt x="2586" y="599"/>
                </a:cubicBezTo>
                <a:cubicBezTo>
                  <a:pt x="2586" y="597"/>
                  <a:pt x="2584" y="595"/>
                  <a:pt x="2582" y="595"/>
                </a:cubicBezTo>
                <a:cubicBezTo>
                  <a:pt x="2493" y="595"/>
                  <a:pt x="2493" y="595"/>
                  <a:pt x="2493" y="595"/>
                </a:cubicBezTo>
                <a:cubicBezTo>
                  <a:pt x="2479" y="595"/>
                  <a:pt x="2468" y="583"/>
                  <a:pt x="2468" y="569"/>
                </a:cubicBezTo>
                <a:cubicBezTo>
                  <a:pt x="2468" y="540"/>
                  <a:pt x="2468" y="540"/>
                  <a:pt x="2468" y="540"/>
                </a:cubicBezTo>
                <a:cubicBezTo>
                  <a:pt x="2468" y="526"/>
                  <a:pt x="2479" y="515"/>
                  <a:pt x="2493" y="515"/>
                </a:cubicBezTo>
                <a:cubicBezTo>
                  <a:pt x="2582" y="515"/>
                  <a:pt x="2582" y="515"/>
                  <a:pt x="2582" y="515"/>
                </a:cubicBezTo>
                <a:cubicBezTo>
                  <a:pt x="2596" y="515"/>
                  <a:pt x="2607" y="526"/>
                  <a:pt x="2607" y="540"/>
                </a:cubicBezTo>
                <a:close/>
                <a:moveTo>
                  <a:pt x="2658" y="515"/>
                </a:moveTo>
                <a:cubicBezTo>
                  <a:pt x="2679" y="515"/>
                  <a:pt x="2679" y="515"/>
                  <a:pt x="2679" y="515"/>
                </a:cubicBezTo>
                <a:cubicBezTo>
                  <a:pt x="2679" y="654"/>
                  <a:pt x="2679" y="654"/>
                  <a:pt x="2679" y="654"/>
                </a:cubicBezTo>
                <a:cubicBezTo>
                  <a:pt x="2658" y="654"/>
                  <a:pt x="2658" y="654"/>
                  <a:pt x="2658" y="654"/>
                </a:cubicBezTo>
                <a:lnTo>
                  <a:pt x="2658" y="515"/>
                </a:lnTo>
                <a:close/>
                <a:moveTo>
                  <a:pt x="2713" y="515"/>
                </a:moveTo>
                <a:cubicBezTo>
                  <a:pt x="2852" y="515"/>
                  <a:pt x="2852" y="515"/>
                  <a:pt x="2852" y="515"/>
                </a:cubicBezTo>
                <a:cubicBezTo>
                  <a:pt x="2852" y="536"/>
                  <a:pt x="2852" y="536"/>
                  <a:pt x="2852" y="536"/>
                </a:cubicBezTo>
                <a:cubicBezTo>
                  <a:pt x="2793" y="536"/>
                  <a:pt x="2793" y="536"/>
                  <a:pt x="2793" y="536"/>
                </a:cubicBezTo>
                <a:cubicBezTo>
                  <a:pt x="2793" y="654"/>
                  <a:pt x="2793" y="654"/>
                  <a:pt x="2793" y="654"/>
                </a:cubicBezTo>
                <a:cubicBezTo>
                  <a:pt x="2772" y="654"/>
                  <a:pt x="2772" y="654"/>
                  <a:pt x="2772" y="654"/>
                </a:cubicBezTo>
                <a:cubicBezTo>
                  <a:pt x="2772" y="536"/>
                  <a:pt x="2772" y="536"/>
                  <a:pt x="2772" y="536"/>
                </a:cubicBezTo>
                <a:cubicBezTo>
                  <a:pt x="2713" y="536"/>
                  <a:pt x="2713" y="536"/>
                  <a:pt x="2713" y="536"/>
                </a:cubicBezTo>
                <a:lnTo>
                  <a:pt x="2713" y="515"/>
                </a:lnTo>
                <a:close/>
                <a:moveTo>
                  <a:pt x="2991" y="515"/>
                </a:moveTo>
                <a:cubicBezTo>
                  <a:pt x="3016" y="515"/>
                  <a:pt x="3016" y="515"/>
                  <a:pt x="3016" y="515"/>
                </a:cubicBezTo>
                <a:cubicBezTo>
                  <a:pt x="2952" y="602"/>
                  <a:pt x="2952" y="602"/>
                  <a:pt x="2952" y="602"/>
                </a:cubicBezTo>
                <a:cubicBezTo>
                  <a:pt x="2952" y="654"/>
                  <a:pt x="2952" y="654"/>
                  <a:pt x="2952" y="654"/>
                </a:cubicBezTo>
                <a:cubicBezTo>
                  <a:pt x="2931" y="654"/>
                  <a:pt x="2931" y="654"/>
                  <a:pt x="2931" y="654"/>
                </a:cubicBezTo>
                <a:cubicBezTo>
                  <a:pt x="2931" y="602"/>
                  <a:pt x="2931" y="602"/>
                  <a:pt x="2931" y="602"/>
                </a:cubicBezTo>
                <a:cubicBezTo>
                  <a:pt x="2867" y="515"/>
                  <a:pt x="2867" y="515"/>
                  <a:pt x="2867" y="515"/>
                </a:cubicBezTo>
                <a:cubicBezTo>
                  <a:pt x="2891" y="515"/>
                  <a:pt x="2891" y="515"/>
                  <a:pt x="2891" y="515"/>
                </a:cubicBezTo>
                <a:cubicBezTo>
                  <a:pt x="2941" y="578"/>
                  <a:pt x="2941" y="578"/>
                  <a:pt x="2941" y="578"/>
                </a:cubicBezTo>
                <a:lnTo>
                  <a:pt x="2991" y="515"/>
                </a:lnTo>
                <a:close/>
                <a:moveTo>
                  <a:pt x="3602" y="515"/>
                </a:moveTo>
                <a:cubicBezTo>
                  <a:pt x="3729" y="515"/>
                  <a:pt x="3729" y="515"/>
                  <a:pt x="3729" y="515"/>
                </a:cubicBezTo>
                <a:cubicBezTo>
                  <a:pt x="3729" y="536"/>
                  <a:pt x="3729" y="536"/>
                  <a:pt x="3729" y="536"/>
                </a:cubicBezTo>
                <a:cubicBezTo>
                  <a:pt x="3623" y="536"/>
                  <a:pt x="3623" y="536"/>
                  <a:pt x="3623" y="536"/>
                </a:cubicBezTo>
                <a:cubicBezTo>
                  <a:pt x="3623" y="574"/>
                  <a:pt x="3623" y="574"/>
                  <a:pt x="3623" y="574"/>
                </a:cubicBezTo>
                <a:cubicBezTo>
                  <a:pt x="3708" y="574"/>
                  <a:pt x="3708" y="574"/>
                  <a:pt x="3708" y="574"/>
                </a:cubicBezTo>
                <a:cubicBezTo>
                  <a:pt x="3708" y="595"/>
                  <a:pt x="3708" y="595"/>
                  <a:pt x="3708" y="595"/>
                </a:cubicBezTo>
                <a:cubicBezTo>
                  <a:pt x="3623" y="595"/>
                  <a:pt x="3623" y="595"/>
                  <a:pt x="3623" y="595"/>
                </a:cubicBezTo>
                <a:cubicBezTo>
                  <a:pt x="3623" y="633"/>
                  <a:pt x="3623" y="633"/>
                  <a:pt x="3623" y="633"/>
                </a:cubicBezTo>
                <a:cubicBezTo>
                  <a:pt x="3729" y="633"/>
                  <a:pt x="3729" y="633"/>
                  <a:pt x="3729" y="633"/>
                </a:cubicBezTo>
                <a:cubicBezTo>
                  <a:pt x="3729" y="654"/>
                  <a:pt x="3729" y="654"/>
                  <a:pt x="3729" y="654"/>
                </a:cubicBezTo>
                <a:cubicBezTo>
                  <a:pt x="3602" y="654"/>
                  <a:pt x="3602" y="654"/>
                  <a:pt x="3602" y="654"/>
                </a:cubicBezTo>
                <a:lnTo>
                  <a:pt x="3602" y="515"/>
                </a:lnTo>
                <a:close/>
                <a:moveTo>
                  <a:pt x="3910" y="540"/>
                </a:moveTo>
                <a:cubicBezTo>
                  <a:pt x="3910" y="548"/>
                  <a:pt x="3910" y="548"/>
                  <a:pt x="3910" y="548"/>
                </a:cubicBezTo>
                <a:cubicBezTo>
                  <a:pt x="3890" y="548"/>
                  <a:pt x="3890" y="548"/>
                  <a:pt x="3890" y="548"/>
                </a:cubicBezTo>
                <a:cubicBezTo>
                  <a:pt x="3890" y="540"/>
                  <a:pt x="3890" y="540"/>
                  <a:pt x="3890" y="540"/>
                </a:cubicBezTo>
                <a:cubicBezTo>
                  <a:pt x="3890" y="537"/>
                  <a:pt x="3888" y="536"/>
                  <a:pt x="3885" y="536"/>
                </a:cubicBezTo>
                <a:cubicBezTo>
                  <a:pt x="3797" y="536"/>
                  <a:pt x="3797" y="536"/>
                  <a:pt x="3797" y="536"/>
                </a:cubicBezTo>
                <a:cubicBezTo>
                  <a:pt x="3794" y="536"/>
                  <a:pt x="3792" y="537"/>
                  <a:pt x="3792" y="540"/>
                </a:cubicBezTo>
                <a:cubicBezTo>
                  <a:pt x="3792" y="569"/>
                  <a:pt x="3792" y="569"/>
                  <a:pt x="3792" y="569"/>
                </a:cubicBezTo>
                <a:cubicBezTo>
                  <a:pt x="3792" y="572"/>
                  <a:pt x="3794" y="574"/>
                  <a:pt x="3797" y="574"/>
                </a:cubicBezTo>
                <a:cubicBezTo>
                  <a:pt x="3885" y="574"/>
                  <a:pt x="3885" y="574"/>
                  <a:pt x="3885" y="574"/>
                </a:cubicBezTo>
                <a:cubicBezTo>
                  <a:pt x="3899" y="574"/>
                  <a:pt x="3910" y="585"/>
                  <a:pt x="3910" y="599"/>
                </a:cubicBezTo>
                <a:cubicBezTo>
                  <a:pt x="3910" y="629"/>
                  <a:pt x="3910" y="629"/>
                  <a:pt x="3910" y="629"/>
                </a:cubicBezTo>
                <a:cubicBezTo>
                  <a:pt x="3910" y="642"/>
                  <a:pt x="3899" y="654"/>
                  <a:pt x="3885" y="654"/>
                </a:cubicBezTo>
                <a:cubicBezTo>
                  <a:pt x="3797" y="654"/>
                  <a:pt x="3797" y="654"/>
                  <a:pt x="3797" y="654"/>
                </a:cubicBezTo>
                <a:cubicBezTo>
                  <a:pt x="3783" y="654"/>
                  <a:pt x="3771" y="642"/>
                  <a:pt x="3771" y="629"/>
                </a:cubicBezTo>
                <a:cubicBezTo>
                  <a:pt x="3771" y="620"/>
                  <a:pt x="3771" y="620"/>
                  <a:pt x="3771" y="620"/>
                </a:cubicBezTo>
                <a:cubicBezTo>
                  <a:pt x="3792" y="620"/>
                  <a:pt x="3792" y="620"/>
                  <a:pt x="3792" y="620"/>
                </a:cubicBezTo>
                <a:cubicBezTo>
                  <a:pt x="3792" y="629"/>
                  <a:pt x="3792" y="629"/>
                  <a:pt x="3792" y="629"/>
                </a:cubicBezTo>
                <a:cubicBezTo>
                  <a:pt x="3792" y="631"/>
                  <a:pt x="3794" y="633"/>
                  <a:pt x="3797" y="633"/>
                </a:cubicBezTo>
                <a:cubicBezTo>
                  <a:pt x="3885" y="633"/>
                  <a:pt x="3885" y="633"/>
                  <a:pt x="3885" y="633"/>
                </a:cubicBezTo>
                <a:cubicBezTo>
                  <a:pt x="3888" y="633"/>
                  <a:pt x="3890" y="631"/>
                  <a:pt x="3890" y="629"/>
                </a:cubicBezTo>
                <a:cubicBezTo>
                  <a:pt x="3890" y="599"/>
                  <a:pt x="3890" y="599"/>
                  <a:pt x="3890" y="599"/>
                </a:cubicBezTo>
                <a:cubicBezTo>
                  <a:pt x="3890" y="597"/>
                  <a:pt x="3888" y="595"/>
                  <a:pt x="3885" y="595"/>
                </a:cubicBezTo>
                <a:cubicBezTo>
                  <a:pt x="3797" y="595"/>
                  <a:pt x="3797" y="595"/>
                  <a:pt x="3797" y="595"/>
                </a:cubicBezTo>
                <a:cubicBezTo>
                  <a:pt x="3783" y="595"/>
                  <a:pt x="3771" y="583"/>
                  <a:pt x="3771" y="569"/>
                </a:cubicBezTo>
                <a:cubicBezTo>
                  <a:pt x="3771" y="540"/>
                  <a:pt x="3771" y="540"/>
                  <a:pt x="3771" y="540"/>
                </a:cubicBezTo>
                <a:cubicBezTo>
                  <a:pt x="3771" y="526"/>
                  <a:pt x="3783" y="515"/>
                  <a:pt x="3797" y="515"/>
                </a:cubicBezTo>
                <a:cubicBezTo>
                  <a:pt x="3885" y="515"/>
                  <a:pt x="3885" y="515"/>
                  <a:pt x="3885" y="515"/>
                </a:cubicBezTo>
                <a:cubicBezTo>
                  <a:pt x="3899" y="515"/>
                  <a:pt x="3910" y="526"/>
                  <a:pt x="3910" y="540"/>
                </a:cubicBezTo>
                <a:close/>
                <a:moveTo>
                  <a:pt x="3962" y="515"/>
                </a:moveTo>
                <a:cubicBezTo>
                  <a:pt x="4089" y="515"/>
                  <a:pt x="4089" y="515"/>
                  <a:pt x="4089" y="515"/>
                </a:cubicBezTo>
                <a:cubicBezTo>
                  <a:pt x="4089" y="536"/>
                  <a:pt x="4089" y="536"/>
                  <a:pt x="4089" y="536"/>
                </a:cubicBezTo>
                <a:cubicBezTo>
                  <a:pt x="3982" y="536"/>
                  <a:pt x="3982" y="536"/>
                  <a:pt x="3982" y="536"/>
                </a:cubicBezTo>
                <a:cubicBezTo>
                  <a:pt x="3982" y="574"/>
                  <a:pt x="3982" y="574"/>
                  <a:pt x="3982" y="574"/>
                </a:cubicBezTo>
                <a:cubicBezTo>
                  <a:pt x="4068" y="574"/>
                  <a:pt x="4068" y="574"/>
                  <a:pt x="4068" y="574"/>
                </a:cubicBezTo>
                <a:cubicBezTo>
                  <a:pt x="4068" y="595"/>
                  <a:pt x="4068" y="595"/>
                  <a:pt x="4068" y="595"/>
                </a:cubicBezTo>
                <a:cubicBezTo>
                  <a:pt x="3982" y="595"/>
                  <a:pt x="3982" y="595"/>
                  <a:pt x="3982" y="595"/>
                </a:cubicBezTo>
                <a:cubicBezTo>
                  <a:pt x="3982" y="633"/>
                  <a:pt x="3982" y="633"/>
                  <a:pt x="3982" y="633"/>
                </a:cubicBezTo>
                <a:cubicBezTo>
                  <a:pt x="4089" y="633"/>
                  <a:pt x="4089" y="633"/>
                  <a:pt x="4089" y="633"/>
                </a:cubicBezTo>
                <a:cubicBezTo>
                  <a:pt x="4089" y="654"/>
                  <a:pt x="4089" y="654"/>
                  <a:pt x="4089" y="654"/>
                </a:cubicBezTo>
                <a:cubicBezTo>
                  <a:pt x="3962" y="654"/>
                  <a:pt x="3962" y="654"/>
                  <a:pt x="3962" y="654"/>
                </a:cubicBezTo>
                <a:lnTo>
                  <a:pt x="3962" y="515"/>
                </a:lnTo>
                <a:close/>
                <a:moveTo>
                  <a:pt x="4222" y="515"/>
                </a:moveTo>
                <a:cubicBezTo>
                  <a:pt x="4182" y="515"/>
                  <a:pt x="4182" y="515"/>
                  <a:pt x="4182" y="515"/>
                </a:cubicBezTo>
                <a:cubicBezTo>
                  <a:pt x="4168" y="515"/>
                  <a:pt x="4162" y="524"/>
                  <a:pt x="4157" y="540"/>
                </a:cubicBezTo>
                <a:cubicBezTo>
                  <a:pt x="4115" y="654"/>
                  <a:pt x="4115" y="654"/>
                  <a:pt x="4115" y="654"/>
                </a:cubicBezTo>
                <a:cubicBezTo>
                  <a:pt x="4136" y="654"/>
                  <a:pt x="4136" y="654"/>
                  <a:pt x="4136" y="654"/>
                </a:cubicBezTo>
                <a:cubicBezTo>
                  <a:pt x="4153" y="605"/>
                  <a:pt x="4153" y="605"/>
                  <a:pt x="4153" y="605"/>
                </a:cubicBezTo>
                <a:cubicBezTo>
                  <a:pt x="4250" y="605"/>
                  <a:pt x="4250" y="605"/>
                  <a:pt x="4250" y="605"/>
                </a:cubicBezTo>
                <a:cubicBezTo>
                  <a:pt x="4268" y="654"/>
                  <a:pt x="4268" y="654"/>
                  <a:pt x="4268" y="654"/>
                </a:cubicBezTo>
                <a:cubicBezTo>
                  <a:pt x="4290" y="654"/>
                  <a:pt x="4290" y="654"/>
                  <a:pt x="4290" y="654"/>
                </a:cubicBezTo>
                <a:cubicBezTo>
                  <a:pt x="4250" y="540"/>
                  <a:pt x="4250" y="540"/>
                  <a:pt x="4250" y="540"/>
                </a:cubicBezTo>
                <a:cubicBezTo>
                  <a:pt x="4244" y="525"/>
                  <a:pt x="4236" y="515"/>
                  <a:pt x="4222" y="515"/>
                </a:cubicBezTo>
                <a:close/>
                <a:moveTo>
                  <a:pt x="4161" y="584"/>
                </a:moveTo>
                <a:cubicBezTo>
                  <a:pt x="4178" y="540"/>
                  <a:pt x="4178" y="540"/>
                  <a:pt x="4178" y="540"/>
                </a:cubicBezTo>
                <a:cubicBezTo>
                  <a:pt x="4179" y="537"/>
                  <a:pt x="4179" y="536"/>
                  <a:pt x="4182" y="536"/>
                </a:cubicBezTo>
                <a:cubicBezTo>
                  <a:pt x="4222" y="536"/>
                  <a:pt x="4222" y="536"/>
                  <a:pt x="4222" y="536"/>
                </a:cubicBezTo>
                <a:cubicBezTo>
                  <a:pt x="4225" y="536"/>
                  <a:pt x="4225" y="537"/>
                  <a:pt x="4227" y="540"/>
                </a:cubicBezTo>
                <a:cubicBezTo>
                  <a:pt x="4244" y="584"/>
                  <a:pt x="4244" y="584"/>
                  <a:pt x="4244" y="584"/>
                </a:cubicBezTo>
                <a:lnTo>
                  <a:pt x="4161" y="584"/>
                </a:lnTo>
                <a:close/>
                <a:moveTo>
                  <a:pt x="4531" y="515"/>
                </a:moveTo>
                <a:cubicBezTo>
                  <a:pt x="4645" y="515"/>
                  <a:pt x="4645" y="515"/>
                  <a:pt x="4645" y="515"/>
                </a:cubicBezTo>
                <a:cubicBezTo>
                  <a:pt x="4645" y="536"/>
                  <a:pt x="4645" y="536"/>
                  <a:pt x="4645" y="536"/>
                </a:cubicBezTo>
                <a:cubicBezTo>
                  <a:pt x="4531" y="536"/>
                  <a:pt x="4531" y="536"/>
                  <a:pt x="4531" y="536"/>
                </a:cubicBezTo>
                <a:cubicBezTo>
                  <a:pt x="4529" y="536"/>
                  <a:pt x="4527" y="537"/>
                  <a:pt x="4527" y="540"/>
                </a:cubicBezTo>
                <a:cubicBezTo>
                  <a:pt x="4527" y="629"/>
                  <a:pt x="4527" y="629"/>
                  <a:pt x="4527" y="629"/>
                </a:cubicBezTo>
                <a:cubicBezTo>
                  <a:pt x="4527" y="631"/>
                  <a:pt x="4529" y="633"/>
                  <a:pt x="4531" y="633"/>
                </a:cubicBezTo>
                <a:cubicBezTo>
                  <a:pt x="4645" y="633"/>
                  <a:pt x="4645" y="633"/>
                  <a:pt x="4645" y="633"/>
                </a:cubicBezTo>
                <a:cubicBezTo>
                  <a:pt x="4645" y="654"/>
                  <a:pt x="4645" y="654"/>
                  <a:pt x="4645" y="654"/>
                </a:cubicBezTo>
                <a:cubicBezTo>
                  <a:pt x="4531" y="654"/>
                  <a:pt x="4531" y="654"/>
                  <a:pt x="4531" y="654"/>
                </a:cubicBezTo>
                <a:cubicBezTo>
                  <a:pt x="4517" y="654"/>
                  <a:pt x="4506" y="642"/>
                  <a:pt x="4506" y="629"/>
                </a:cubicBezTo>
                <a:cubicBezTo>
                  <a:pt x="4506" y="540"/>
                  <a:pt x="4506" y="540"/>
                  <a:pt x="4506" y="540"/>
                </a:cubicBezTo>
                <a:cubicBezTo>
                  <a:pt x="4506" y="526"/>
                  <a:pt x="4517" y="515"/>
                  <a:pt x="4531" y="515"/>
                </a:cubicBezTo>
                <a:close/>
                <a:moveTo>
                  <a:pt x="4828" y="515"/>
                </a:moveTo>
                <a:cubicBezTo>
                  <a:pt x="4828" y="654"/>
                  <a:pt x="4828" y="654"/>
                  <a:pt x="4828" y="654"/>
                </a:cubicBezTo>
                <a:cubicBezTo>
                  <a:pt x="4807" y="654"/>
                  <a:pt x="4807" y="654"/>
                  <a:pt x="4807" y="654"/>
                </a:cubicBezTo>
                <a:cubicBezTo>
                  <a:pt x="4807" y="595"/>
                  <a:pt x="4807" y="595"/>
                  <a:pt x="4807" y="595"/>
                </a:cubicBezTo>
                <a:cubicBezTo>
                  <a:pt x="4706" y="595"/>
                  <a:pt x="4706" y="595"/>
                  <a:pt x="4706" y="595"/>
                </a:cubicBezTo>
                <a:cubicBezTo>
                  <a:pt x="4706" y="654"/>
                  <a:pt x="4706" y="654"/>
                  <a:pt x="4706" y="654"/>
                </a:cubicBezTo>
                <a:cubicBezTo>
                  <a:pt x="4686" y="654"/>
                  <a:pt x="4686" y="654"/>
                  <a:pt x="4686" y="654"/>
                </a:cubicBezTo>
                <a:cubicBezTo>
                  <a:pt x="4686" y="515"/>
                  <a:pt x="4686" y="515"/>
                  <a:pt x="4686" y="515"/>
                </a:cubicBezTo>
                <a:cubicBezTo>
                  <a:pt x="4706" y="515"/>
                  <a:pt x="4706" y="515"/>
                  <a:pt x="4706" y="515"/>
                </a:cubicBezTo>
                <a:cubicBezTo>
                  <a:pt x="4706" y="574"/>
                  <a:pt x="4706" y="574"/>
                  <a:pt x="4706" y="574"/>
                </a:cubicBezTo>
                <a:cubicBezTo>
                  <a:pt x="4807" y="574"/>
                  <a:pt x="4807" y="574"/>
                  <a:pt x="4807" y="574"/>
                </a:cubicBezTo>
                <a:cubicBezTo>
                  <a:pt x="4807" y="515"/>
                  <a:pt x="4807" y="515"/>
                  <a:pt x="4807" y="515"/>
                </a:cubicBezTo>
                <a:lnTo>
                  <a:pt x="4828" y="515"/>
                </a:lnTo>
                <a:close/>
                <a:moveTo>
                  <a:pt x="3260" y="578"/>
                </a:moveTo>
                <a:cubicBezTo>
                  <a:pt x="3240" y="578"/>
                  <a:pt x="3240" y="578"/>
                  <a:pt x="3240" y="578"/>
                </a:cubicBezTo>
                <a:cubicBezTo>
                  <a:pt x="3240" y="605"/>
                  <a:pt x="3240" y="605"/>
                  <a:pt x="3240" y="605"/>
                </a:cubicBezTo>
                <a:cubicBezTo>
                  <a:pt x="3240" y="605"/>
                  <a:pt x="3164" y="557"/>
                  <a:pt x="3163" y="557"/>
                </a:cubicBezTo>
                <a:cubicBezTo>
                  <a:pt x="3163" y="556"/>
                  <a:pt x="3163" y="556"/>
                  <a:pt x="3163" y="556"/>
                </a:cubicBezTo>
                <a:cubicBezTo>
                  <a:pt x="3161" y="556"/>
                  <a:pt x="3160" y="554"/>
                  <a:pt x="3160" y="553"/>
                </a:cubicBezTo>
                <a:cubicBezTo>
                  <a:pt x="3160" y="540"/>
                  <a:pt x="3160" y="540"/>
                  <a:pt x="3160" y="540"/>
                </a:cubicBezTo>
                <a:cubicBezTo>
                  <a:pt x="3160" y="538"/>
                  <a:pt x="3162" y="536"/>
                  <a:pt x="3165" y="536"/>
                </a:cubicBezTo>
                <a:cubicBezTo>
                  <a:pt x="3216" y="536"/>
                  <a:pt x="3216" y="536"/>
                  <a:pt x="3216" y="536"/>
                </a:cubicBezTo>
                <a:cubicBezTo>
                  <a:pt x="3218" y="536"/>
                  <a:pt x="3220" y="538"/>
                  <a:pt x="3220" y="540"/>
                </a:cubicBezTo>
                <a:cubicBezTo>
                  <a:pt x="3220" y="549"/>
                  <a:pt x="3220" y="549"/>
                  <a:pt x="3220" y="549"/>
                </a:cubicBezTo>
                <a:cubicBezTo>
                  <a:pt x="3241" y="549"/>
                  <a:pt x="3241" y="549"/>
                  <a:pt x="3241" y="549"/>
                </a:cubicBezTo>
                <a:cubicBezTo>
                  <a:pt x="3241" y="536"/>
                  <a:pt x="3241" y="536"/>
                  <a:pt x="3241" y="536"/>
                </a:cubicBezTo>
                <a:cubicBezTo>
                  <a:pt x="3239" y="524"/>
                  <a:pt x="3228" y="515"/>
                  <a:pt x="3216" y="515"/>
                </a:cubicBezTo>
                <a:cubicBezTo>
                  <a:pt x="3165" y="515"/>
                  <a:pt x="3165" y="515"/>
                  <a:pt x="3165" y="515"/>
                </a:cubicBezTo>
                <a:cubicBezTo>
                  <a:pt x="3151" y="515"/>
                  <a:pt x="3140" y="526"/>
                  <a:pt x="3140" y="540"/>
                </a:cubicBezTo>
                <a:cubicBezTo>
                  <a:pt x="3140" y="555"/>
                  <a:pt x="3140" y="555"/>
                  <a:pt x="3140" y="555"/>
                </a:cubicBezTo>
                <a:cubicBezTo>
                  <a:pt x="3140" y="563"/>
                  <a:pt x="3144" y="565"/>
                  <a:pt x="3150" y="569"/>
                </a:cubicBezTo>
                <a:cubicBezTo>
                  <a:pt x="3147" y="569"/>
                  <a:pt x="3147" y="569"/>
                  <a:pt x="3147" y="569"/>
                </a:cubicBezTo>
                <a:cubicBezTo>
                  <a:pt x="3133" y="569"/>
                  <a:pt x="3122" y="573"/>
                  <a:pt x="3122" y="587"/>
                </a:cubicBezTo>
                <a:cubicBezTo>
                  <a:pt x="3122" y="629"/>
                  <a:pt x="3122" y="629"/>
                  <a:pt x="3122" y="629"/>
                </a:cubicBezTo>
                <a:cubicBezTo>
                  <a:pt x="3122" y="643"/>
                  <a:pt x="3133" y="654"/>
                  <a:pt x="3147" y="654"/>
                </a:cubicBezTo>
                <a:cubicBezTo>
                  <a:pt x="3235" y="654"/>
                  <a:pt x="3235" y="654"/>
                  <a:pt x="3235" y="654"/>
                </a:cubicBezTo>
                <a:cubicBezTo>
                  <a:pt x="3246" y="654"/>
                  <a:pt x="3255" y="647"/>
                  <a:pt x="3259" y="637"/>
                </a:cubicBezTo>
                <a:cubicBezTo>
                  <a:pt x="3259" y="637"/>
                  <a:pt x="3259" y="637"/>
                  <a:pt x="3259" y="637"/>
                </a:cubicBezTo>
                <a:cubicBezTo>
                  <a:pt x="3285" y="654"/>
                  <a:pt x="3285" y="654"/>
                  <a:pt x="3285" y="654"/>
                </a:cubicBezTo>
                <a:cubicBezTo>
                  <a:pt x="3285" y="633"/>
                  <a:pt x="3285" y="633"/>
                  <a:pt x="3285" y="633"/>
                </a:cubicBezTo>
                <a:cubicBezTo>
                  <a:pt x="3260" y="618"/>
                  <a:pt x="3260" y="618"/>
                  <a:pt x="3260" y="618"/>
                </a:cubicBezTo>
                <a:lnTo>
                  <a:pt x="3260" y="578"/>
                </a:lnTo>
                <a:close/>
                <a:moveTo>
                  <a:pt x="3240" y="629"/>
                </a:moveTo>
                <a:cubicBezTo>
                  <a:pt x="3240" y="631"/>
                  <a:pt x="3238" y="633"/>
                  <a:pt x="3235" y="633"/>
                </a:cubicBezTo>
                <a:cubicBezTo>
                  <a:pt x="3147" y="633"/>
                  <a:pt x="3147" y="633"/>
                  <a:pt x="3147" y="633"/>
                </a:cubicBezTo>
                <a:cubicBezTo>
                  <a:pt x="3144" y="633"/>
                  <a:pt x="3142" y="631"/>
                  <a:pt x="3142" y="629"/>
                </a:cubicBezTo>
                <a:cubicBezTo>
                  <a:pt x="3142" y="587"/>
                  <a:pt x="3142" y="587"/>
                  <a:pt x="3142" y="587"/>
                </a:cubicBezTo>
                <a:cubicBezTo>
                  <a:pt x="3142" y="587"/>
                  <a:pt x="3142" y="586"/>
                  <a:pt x="3143" y="586"/>
                </a:cubicBezTo>
                <a:cubicBezTo>
                  <a:pt x="3143" y="584"/>
                  <a:pt x="3145" y="583"/>
                  <a:pt x="3148" y="583"/>
                </a:cubicBezTo>
                <a:cubicBezTo>
                  <a:pt x="3158" y="583"/>
                  <a:pt x="3158" y="583"/>
                  <a:pt x="3158" y="583"/>
                </a:cubicBezTo>
                <a:cubicBezTo>
                  <a:pt x="3173" y="583"/>
                  <a:pt x="3173" y="583"/>
                  <a:pt x="3173" y="583"/>
                </a:cubicBezTo>
                <a:cubicBezTo>
                  <a:pt x="3240" y="625"/>
                  <a:pt x="3240" y="625"/>
                  <a:pt x="3240" y="625"/>
                </a:cubicBezTo>
                <a:lnTo>
                  <a:pt x="3240" y="629"/>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288000" indent="-288000" algn="l" defTabSz="914400" rtl="0" eaLnBrk="1" latinLnBrk="0" hangingPunct="1">
              <a:lnSpc>
                <a:spcPct val="100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14" name="Frame 10 {PHJU}">
            <a:extLst>
              <a:ext uri="{FF2B5EF4-FFF2-40B4-BE49-F238E27FC236}">
                <a16:creationId xmlns:a16="http://schemas.microsoft.com/office/drawing/2014/main" id="{2F9AB46B-459C-43B4-9E95-B67B3262C47B}"/>
              </a:ext>
            </a:extLst>
          </p:cNvPr>
          <p:cNvSpPr>
            <a:spLocks noGrp="1" noSelect="1"/>
          </p:cNvSpPr>
          <p:nvPr userDrawn="1">
            <p:ph type="body" idx="1003" hasCustomPrompt="1"/>
            <p:custDataLst>
              <p:custData r:id="rId7"/>
            </p:custDataLst>
          </p:nvPr>
        </p:nvSpPr>
        <p:spPr bwMode="gray">
          <a:xfrm>
            <a:off x="6296025" y="6186495"/>
            <a:ext cx="1536700" cy="385763"/>
          </a:xfrm>
          <a:custGeom>
            <a:avLst/>
            <a:gdLst>
              <a:gd name="T0" fmla="*/ 1844 w 4837"/>
              <a:gd name="T1" fmla="*/ 714 h 1211"/>
              <a:gd name="T2" fmla="*/ 1960 w 4837"/>
              <a:gd name="T3" fmla="*/ 550 h 1211"/>
              <a:gd name="T4" fmla="*/ 1693 w 4837"/>
              <a:gd name="T5" fmla="*/ 578 h 1211"/>
              <a:gd name="T6" fmla="*/ 2176 w 4837"/>
              <a:gd name="T7" fmla="*/ 670 h 1211"/>
              <a:gd name="T8" fmla="*/ 3523 w 4837"/>
              <a:gd name="T9" fmla="*/ 506 h 1211"/>
              <a:gd name="T10" fmla="*/ 1633 w 4837"/>
              <a:gd name="T11" fmla="*/ 627 h 1211"/>
              <a:gd name="T12" fmla="*/ 1415 w 4837"/>
              <a:gd name="T13" fmla="*/ 636 h 1211"/>
              <a:gd name="T14" fmla="*/ 4758 w 4837"/>
              <a:gd name="T15" fmla="*/ 554 h 1211"/>
              <a:gd name="T16" fmla="*/ 4711 w 4837"/>
              <a:gd name="T17" fmla="*/ 743 h 1211"/>
              <a:gd name="T18" fmla="*/ 3543 w 4837"/>
              <a:gd name="T19" fmla="*/ 545 h 1211"/>
              <a:gd name="T20" fmla="*/ 3551 w 4837"/>
              <a:gd name="T21" fmla="*/ 688 h 1211"/>
              <a:gd name="T22" fmla="*/ 3678 w 4837"/>
              <a:gd name="T23" fmla="*/ 732 h 1211"/>
              <a:gd name="T24" fmla="*/ 2388 w 4837"/>
              <a:gd name="T25" fmla="*/ 586 h 1211"/>
              <a:gd name="T26" fmla="*/ 3963 w 4837"/>
              <a:gd name="T27" fmla="*/ 671 h 1211"/>
              <a:gd name="T28" fmla="*/ 4557 w 4837"/>
              <a:gd name="T29" fmla="*/ 704 h 1211"/>
              <a:gd name="T30" fmla="*/ 4485 w 4837"/>
              <a:gd name="T31" fmla="*/ 680 h 1211"/>
              <a:gd name="T32" fmla="*/ 4185 w 4837"/>
              <a:gd name="T33" fmla="*/ 604 h 1211"/>
              <a:gd name="T34" fmla="*/ 4415 w 4837"/>
              <a:gd name="T35" fmla="*/ 688 h 1211"/>
              <a:gd name="T36" fmla="*/ 4441 w 4837"/>
              <a:gd name="T37" fmla="*/ 729 h 1211"/>
              <a:gd name="T38" fmla="*/ 4026 w 4837"/>
              <a:gd name="T39" fmla="*/ 615 h 1211"/>
              <a:gd name="T40" fmla="*/ 4138 w 4837"/>
              <a:gd name="T41" fmla="*/ 609 h 1211"/>
              <a:gd name="T42" fmla="*/ 2404 w 4837"/>
              <a:gd name="T43" fmla="*/ 475 h 1211"/>
              <a:gd name="T44" fmla="*/ 2482 w 4837"/>
              <a:gd name="T45" fmla="*/ 598 h 1211"/>
              <a:gd name="T46" fmla="*/ 2739 w 4837"/>
              <a:gd name="T47" fmla="*/ 703 h 1211"/>
              <a:gd name="T48" fmla="*/ 2668 w 4837"/>
              <a:gd name="T49" fmla="*/ 680 h 1211"/>
              <a:gd name="T50" fmla="*/ 2988 w 4837"/>
              <a:gd name="T51" fmla="*/ 509 h 1211"/>
              <a:gd name="T52" fmla="*/ 3174 w 4837"/>
              <a:gd name="T53" fmla="*/ 515 h 1211"/>
              <a:gd name="T54" fmla="*/ 3298 w 4837"/>
              <a:gd name="T55" fmla="*/ 545 h 1211"/>
              <a:gd name="T56" fmla="*/ 3332 w 4837"/>
              <a:gd name="T57" fmla="*/ 715 h 1211"/>
              <a:gd name="T58" fmla="*/ 501 w 4837"/>
              <a:gd name="T59" fmla="*/ 502 h 1211"/>
              <a:gd name="T60" fmla="*/ 521 w 4837"/>
              <a:gd name="T61" fmla="*/ 521 h 1211"/>
              <a:gd name="T62" fmla="*/ 627 w 4837"/>
              <a:gd name="T63" fmla="*/ 43 h 1211"/>
              <a:gd name="T64" fmla="*/ 767 w 4837"/>
              <a:gd name="T65" fmla="*/ 83 h 1211"/>
              <a:gd name="T66" fmla="*/ 811 w 4837"/>
              <a:gd name="T67" fmla="*/ 35 h 1211"/>
              <a:gd name="T68" fmla="*/ 804 w 4837"/>
              <a:gd name="T69" fmla="*/ 467 h 1211"/>
              <a:gd name="T70" fmla="*/ 1094 w 4837"/>
              <a:gd name="T71" fmla="*/ 430 h 1211"/>
              <a:gd name="T72" fmla="*/ 1182 w 4837"/>
              <a:gd name="T73" fmla="*/ 667 h 1211"/>
              <a:gd name="T74" fmla="*/ 1210 w 4837"/>
              <a:gd name="T75" fmla="*/ 615 h 1211"/>
              <a:gd name="T76" fmla="*/ 1182 w 4837"/>
              <a:gd name="T77" fmla="*/ 787 h 1211"/>
              <a:gd name="T78" fmla="*/ 1064 w 4837"/>
              <a:gd name="T79" fmla="*/ 999 h 1211"/>
              <a:gd name="T80" fmla="*/ 766 w 4837"/>
              <a:gd name="T81" fmla="*/ 786 h 1211"/>
              <a:gd name="T82" fmla="*/ 668 w 4837"/>
              <a:gd name="T83" fmla="*/ 1207 h 1211"/>
              <a:gd name="T84" fmla="*/ 471 w 4837"/>
              <a:gd name="T85" fmla="*/ 1107 h 1211"/>
              <a:gd name="T86" fmla="*/ 385 w 4837"/>
              <a:gd name="T87" fmla="*/ 1076 h 1211"/>
              <a:gd name="T88" fmla="*/ 225 w 4837"/>
              <a:gd name="T89" fmla="*/ 1076 h 1211"/>
              <a:gd name="T90" fmla="*/ 83 w 4837"/>
              <a:gd name="T91" fmla="*/ 768 h 1211"/>
              <a:gd name="T92" fmla="*/ 19 w 4837"/>
              <a:gd name="T93" fmla="*/ 759 h 1211"/>
              <a:gd name="T94" fmla="*/ 364 w 4837"/>
              <a:gd name="T95" fmla="*/ 634 h 1211"/>
              <a:gd name="T96" fmla="*/ 522 w 4837"/>
              <a:gd name="T97" fmla="*/ 5 h 1211"/>
              <a:gd name="T98" fmla="*/ 472 w 4837"/>
              <a:gd name="T99" fmla="*/ 88 h 1211"/>
              <a:gd name="T100" fmla="*/ 845 w 4837"/>
              <a:gd name="T101" fmla="*/ 148 h 1211"/>
              <a:gd name="T102" fmla="*/ 1210 w 4837"/>
              <a:gd name="T103" fmla="*/ 595 h 1211"/>
              <a:gd name="T104" fmla="*/ 1205 w 4837"/>
              <a:gd name="T105" fmla="*/ 512 h 1211"/>
              <a:gd name="T106" fmla="*/ 357 w 4837"/>
              <a:gd name="T107" fmla="*/ 132 h 1211"/>
              <a:gd name="T108" fmla="*/ 233 w 4837"/>
              <a:gd name="T109" fmla="*/ 242 h 1211"/>
              <a:gd name="T110" fmla="*/ 137 w 4837"/>
              <a:gd name="T111" fmla="*/ 380 h 1211"/>
              <a:gd name="T112" fmla="*/ 54 w 4837"/>
              <a:gd name="T113" fmla="*/ 396 h 1211"/>
              <a:gd name="T114" fmla="*/ 91 w 4837"/>
              <a:gd name="T115" fmla="*/ 527 h 1211"/>
              <a:gd name="T116" fmla="*/ 19 w 4837"/>
              <a:gd name="T117" fmla="*/ 536 h 1211"/>
              <a:gd name="T118" fmla="*/ 406 w 4837"/>
              <a:gd name="T119" fmla="*/ 743 h 1211"/>
              <a:gd name="T120" fmla="*/ 736 w 4837"/>
              <a:gd name="T121" fmla="*/ 1161 h 1211"/>
              <a:gd name="T122" fmla="*/ 663 w 4837"/>
              <a:gd name="T123" fmla="*/ 840 h 1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837" h="1211">
                <a:moveTo>
                  <a:pt x="1969" y="551"/>
                </a:moveTo>
                <a:cubicBezTo>
                  <a:pt x="2002" y="564"/>
                  <a:pt x="2002" y="564"/>
                  <a:pt x="2002" y="564"/>
                </a:cubicBezTo>
                <a:cubicBezTo>
                  <a:pt x="1997" y="582"/>
                  <a:pt x="1990" y="597"/>
                  <a:pt x="1982" y="609"/>
                </a:cubicBezTo>
                <a:cubicBezTo>
                  <a:pt x="1969" y="603"/>
                  <a:pt x="1953" y="598"/>
                  <a:pt x="1947" y="598"/>
                </a:cubicBezTo>
                <a:cubicBezTo>
                  <a:pt x="1939" y="598"/>
                  <a:pt x="1932" y="604"/>
                  <a:pt x="1923" y="617"/>
                </a:cubicBezTo>
                <a:cubicBezTo>
                  <a:pt x="1923" y="686"/>
                  <a:pt x="1923" y="686"/>
                  <a:pt x="1923" y="686"/>
                </a:cubicBezTo>
                <a:cubicBezTo>
                  <a:pt x="1923" y="706"/>
                  <a:pt x="1929" y="714"/>
                  <a:pt x="1951" y="714"/>
                </a:cubicBezTo>
                <a:cubicBezTo>
                  <a:pt x="1962" y="714"/>
                  <a:pt x="1962" y="714"/>
                  <a:pt x="1962" y="714"/>
                </a:cubicBezTo>
                <a:cubicBezTo>
                  <a:pt x="1962" y="727"/>
                  <a:pt x="1962" y="727"/>
                  <a:pt x="1962" y="727"/>
                </a:cubicBezTo>
                <a:cubicBezTo>
                  <a:pt x="1844" y="727"/>
                  <a:pt x="1844" y="727"/>
                  <a:pt x="1844" y="727"/>
                </a:cubicBezTo>
                <a:cubicBezTo>
                  <a:pt x="1844" y="714"/>
                  <a:pt x="1844" y="714"/>
                  <a:pt x="1844" y="714"/>
                </a:cubicBezTo>
                <a:cubicBezTo>
                  <a:pt x="1847" y="714"/>
                  <a:pt x="1847" y="714"/>
                  <a:pt x="1847" y="714"/>
                </a:cubicBezTo>
                <a:cubicBezTo>
                  <a:pt x="1865" y="714"/>
                  <a:pt x="1871" y="706"/>
                  <a:pt x="1871" y="684"/>
                </a:cubicBezTo>
                <a:cubicBezTo>
                  <a:pt x="1871" y="615"/>
                  <a:pt x="1871" y="615"/>
                  <a:pt x="1871" y="615"/>
                </a:cubicBezTo>
                <a:cubicBezTo>
                  <a:pt x="1871" y="596"/>
                  <a:pt x="1868" y="592"/>
                  <a:pt x="1856" y="587"/>
                </a:cubicBezTo>
                <a:cubicBezTo>
                  <a:pt x="1844" y="582"/>
                  <a:pt x="1844" y="582"/>
                  <a:pt x="1844" y="582"/>
                </a:cubicBezTo>
                <a:cubicBezTo>
                  <a:pt x="1844" y="572"/>
                  <a:pt x="1844" y="572"/>
                  <a:pt x="1844" y="572"/>
                </a:cubicBezTo>
                <a:cubicBezTo>
                  <a:pt x="1914" y="546"/>
                  <a:pt x="1914" y="546"/>
                  <a:pt x="1914" y="546"/>
                </a:cubicBezTo>
                <a:cubicBezTo>
                  <a:pt x="1923" y="546"/>
                  <a:pt x="1923" y="546"/>
                  <a:pt x="1923" y="546"/>
                </a:cubicBezTo>
                <a:cubicBezTo>
                  <a:pt x="1923" y="593"/>
                  <a:pt x="1923" y="593"/>
                  <a:pt x="1923" y="593"/>
                </a:cubicBezTo>
                <a:cubicBezTo>
                  <a:pt x="1923" y="593"/>
                  <a:pt x="1923" y="593"/>
                  <a:pt x="1923" y="593"/>
                </a:cubicBezTo>
                <a:cubicBezTo>
                  <a:pt x="1939" y="562"/>
                  <a:pt x="1946" y="550"/>
                  <a:pt x="1960" y="550"/>
                </a:cubicBezTo>
                <a:cubicBezTo>
                  <a:pt x="1963" y="550"/>
                  <a:pt x="1967" y="551"/>
                  <a:pt x="1969" y="551"/>
                </a:cubicBezTo>
                <a:close/>
                <a:moveTo>
                  <a:pt x="1787" y="703"/>
                </a:moveTo>
                <a:cubicBezTo>
                  <a:pt x="1775" y="703"/>
                  <a:pt x="1767" y="696"/>
                  <a:pt x="1767" y="680"/>
                </a:cubicBezTo>
                <a:cubicBezTo>
                  <a:pt x="1767" y="578"/>
                  <a:pt x="1767" y="578"/>
                  <a:pt x="1767" y="578"/>
                </a:cubicBezTo>
                <a:cubicBezTo>
                  <a:pt x="1816" y="578"/>
                  <a:pt x="1816" y="578"/>
                  <a:pt x="1816" y="578"/>
                </a:cubicBezTo>
                <a:cubicBezTo>
                  <a:pt x="1823" y="555"/>
                  <a:pt x="1823" y="555"/>
                  <a:pt x="1823" y="555"/>
                </a:cubicBezTo>
                <a:cubicBezTo>
                  <a:pt x="1767" y="555"/>
                  <a:pt x="1767" y="555"/>
                  <a:pt x="1767" y="555"/>
                </a:cubicBezTo>
                <a:cubicBezTo>
                  <a:pt x="1767" y="502"/>
                  <a:pt x="1767" y="502"/>
                  <a:pt x="1767" y="502"/>
                </a:cubicBezTo>
                <a:cubicBezTo>
                  <a:pt x="1755" y="502"/>
                  <a:pt x="1755" y="502"/>
                  <a:pt x="1755" y="502"/>
                </a:cubicBezTo>
                <a:cubicBezTo>
                  <a:pt x="1748" y="526"/>
                  <a:pt x="1719" y="557"/>
                  <a:pt x="1693" y="567"/>
                </a:cubicBezTo>
                <a:cubicBezTo>
                  <a:pt x="1693" y="578"/>
                  <a:pt x="1693" y="578"/>
                  <a:pt x="1693" y="578"/>
                </a:cubicBezTo>
                <a:cubicBezTo>
                  <a:pt x="1716" y="578"/>
                  <a:pt x="1716" y="578"/>
                  <a:pt x="1716" y="578"/>
                </a:cubicBezTo>
                <a:cubicBezTo>
                  <a:pt x="1716" y="680"/>
                  <a:pt x="1716" y="680"/>
                  <a:pt x="1716" y="680"/>
                </a:cubicBezTo>
                <a:cubicBezTo>
                  <a:pt x="1716" y="716"/>
                  <a:pt x="1735" y="732"/>
                  <a:pt x="1764" y="732"/>
                </a:cubicBezTo>
                <a:cubicBezTo>
                  <a:pt x="1787" y="732"/>
                  <a:pt x="1812" y="716"/>
                  <a:pt x="1825" y="694"/>
                </a:cubicBezTo>
                <a:cubicBezTo>
                  <a:pt x="1819" y="682"/>
                  <a:pt x="1819" y="682"/>
                  <a:pt x="1819" y="682"/>
                </a:cubicBezTo>
                <a:cubicBezTo>
                  <a:pt x="1807" y="696"/>
                  <a:pt x="1797" y="703"/>
                  <a:pt x="1787" y="703"/>
                </a:cubicBezTo>
                <a:close/>
                <a:moveTo>
                  <a:pt x="2190" y="627"/>
                </a:moveTo>
                <a:cubicBezTo>
                  <a:pt x="2190" y="639"/>
                  <a:pt x="2190" y="639"/>
                  <a:pt x="2190" y="639"/>
                </a:cubicBezTo>
                <a:cubicBezTo>
                  <a:pt x="2073" y="639"/>
                  <a:pt x="2073" y="639"/>
                  <a:pt x="2073" y="639"/>
                </a:cubicBezTo>
                <a:cubicBezTo>
                  <a:pt x="2076" y="674"/>
                  <a:pt x="2100" y="701"/>
                  <a:pt x="2125" y="701"/>
                </a:cubicBezTo>
                <a:cubicBezTo>
                  <a:pt x="2140" y="701"/>
                  <a:pt x="2155" y="692"/>
                  <a:pt x="2176" y="670"/>
                </a:cubicBezTo>
                <a:cubicBezTo>
                  <a:pt x="2186" y="678"/>
                  <a:pt x="2186" y="678"/>
                  <a:pt x="2186" y="678"/>
                </a:cubicBezTo>
                <a:cubicBezTo>
                  <a:pt x="2162" y="712"/>
                  <a:pt x="2128" y="732"/>
                  <a:pt x="2095" y="732"/>
                </a:cubicBezTo>
                <a:cubicBezTo>
                  <a:pt x="2049" y="732"/>
                  <a:pt x="2018" y="696"/>
                  <a:pt x="2018" y="645"/>
                </a:cubicBezTo>
                <a:cubicBezTo>
                  <a:pt x="2018" y="590"/>
                  <a:pt x="2056" y="550"/>
                  <a:pt x="2109" y="550"/>
                </a:cubicBezTo>
                <a:cubicBezTo>
                  <a:pt x="2131" y="550"/>
                  <a:pt x="2149" y="557"/>
                  <a:pt x="2162" y="571"/>
                </a:cubicBezTo>
                <a:cubicBezTo>
                  <a:pt x="2187" y="595"/>
                  <a:pt x="2175" y="619"/>
                  <a:pt x="2190" y="627"/>
                </a:cubicBezTo>
                <a:close/>
                <a:moveTo>
                  <a:pt x="2131" y="623"/>
                </a:moveTo>
                <a:cubicBezTo>
                  <a:pt x="2131" y="590"/>
                  <a:pt x="2120" y="570"/>
                  <a:pt x="2101" y="570"/>
                </a:cubicBezTo>
                <a:cubicBezTo>
                  <a:pt x="2084" y="570"/>
                  <a:pt x="2068" y="592"/>
                  <a:pt x="2071" y="623"/>
                </a:cubicBezTo>
                <a:lnTo>
                  <a:pt x="2131" y="623"/>
                </a:lnTo>
                <a:close/>
                <a:moveTo>
                  <a:pt x="3523" y="506"/>
                </a:moveTo>
                <a:cubicBezTo>
                  <a:pt x="3540" y="506"/>
                  <a:pt x="3557" y="494"/>
                  <a:pt x="3557" y="477"/>
                </a:cubicBezTo>
                <a:cubicBezTo>
                  <a:pt x="3557" y="461"/>
                  <a:pt x="3543" y="448"/>
                  <a:pt x="3523" y="448"/>
                </a:cubicBezTo>
                <a:cubicBezTo>
                  <a:pt x="3505" y="448"/>
                  <a:pt x="3489" y="462"/>
                  <a:pt x="3489" y="477"/>
                </a:cubicBezTo>
                <a:cubicBezTo>
                  <a:pt x="3489" y="494"/>
                  <a:pt x="3503" y="506"/>
                  <a:pt x="3523" y="506"/>
                </a:cubicBezTo>
                <a:close/>
                <a:moveTo>
                  <a:pt x="1700" y="481"/>
                </a:moveTo>
                <a:cubicBezTo>
                  <a:pt x="1700" y="464"/>
                  <a:pt x="1700" y="464"/>
                  <a:pt x="1700" y="464"/>
                </a:cubicBezTo>
                <a:cubicBezTo>
                  <a:pt x="1591" y="464"/>
                  <a:pt x="1591" y="464"/>
                  <a:pt x="1591" y="464"/>
                </a:cubicBezTo>
                <a:cubicBezTo>
                  <a:pt x="1591" y="481"/>
                  <a:pt x="1591" y="481"/>
                  <a:pt x="1591" y="481"/>
                </a:cubicBezTo>
                <a:cubicBezTo>
                  <a:pt x="1598" y="481"/>
                  <a:pt x="1598" y="481"/>
                  <a:pt x="1598" y="481"/>
                </a:cubicBezTo>
                <a:cubicBezTo>
                  <a:pt x="1625" y="481"/>
                  <a:pt x="1633" y="494"/>
                  <a:pt x="1633" y="524"/>
                </a:cubicBezTo>
                <a:cubicBezTo>
                  <a:pt x="1633" y="627"/>
                  <a:pt x="1633" y="627"/>
                  <a:pt x="1633" y="627"/>
                </a:cubicBezTo>
                <a:cubicBezTo>
                  <a:pt x="1633" y="674"/>
                  <a:pt x="1606" y="705"/>
                  <a:pt x="1550" y="705"/>
                </a:cubicBezTo>
                <a:cubicBezTo>
                  <a:pt x="1512" y="705"/>
                  <a:pt x="1474" y="687"/>
                  <a:pt x="1474" y="636"/>
                </a:cubicBezTo>
                <a:cubicBezTo>
                  <a:pt x="1474" y="510"/>
                  <a:pt x="1474" y="510"/>
                  <a:pt x="1474" y="510"/>
                </a:cubicBezTo>
                <a:cubicBezTo>
                  <a:pt x="1474" y="489"/>
                  <a:pt x="1486" y="481"/>
                  <a:pt x="1504" y="481"/>
                </a:cubicBezTo>
                <a:cubicBezTo>
                  <a:pt x="1511" y="481"/>
                  <a:pt x="1511" y="481"/>
                  <a:pt x="1511" y="481"/>
                </a:cubicBezTo>
                <a:cubicBezTo>
                  <a:pt x="1511" y="464"/>
                  <a:pt x="1511" y="464"/>
                  <a:pt x="1511" y="464"/>
                </a:cubicBezTo>
                <a:cubicBezTo>
                  <a:pt x="1379" y="464"/>
                  <a:pt x="1379" y="464"/>
                  <a:pt x="1379" y="464"/>
                </a:cubicBezTo>
                <a:cubicBezTo>
                  <a:pt x="1379" y="481"/>
                  <a:pt x="1379" y="481"/>
                  <a:pt x="1379" y="481"/>
                </a:cubicBezTo>
                <a:cubicBezTo>
                  <a:pt x="1386" y="481"/>
                  <a:pt x="1386" y="481"/>
                  <a:pt x="1386" y="481"/>
                </a:cubicBezTo>
                <a:cubicBezTo>
                  <a:pt x="1409" y="481"/>
                  <a:pt x="1415" y="488"/>
                  <a:pt x="1415" y="510"/>
                </a:cubicBezTo>
                <a:cubicBezTo>
                  <a:pt x="1415" y="636"/>
                  <a:pt x="1415" y="636"/>
                  <a:pt x="1415" y="636"/>
                </a:cubicBezTo>
                <a:cubicBezTo>
                  <a:pt x="1415" y="700"/>
                  <a:pt x="1464" y="733"/>
                  <a:pt x="1540" y="733"/>
                </a:cubicBezTo>
                <a:cubicBezTo>
                  <a:pt x="1590" y="733"/>
                  <a:pt x="1658" y="716"/>
                  <a:pt x="1658" y="621"/>
                </a:cubicBezTo>
                <a:cubicBezTo>
                  <a:pt x="1658" y="516"/>
                  <a:pt x="1658" y="516"/>
                  <a:pt x="1658" y="516"/>
                </a:cubicBezTo>
                <a:cubicBezTo>
                  <a:pt x="1658" y="496"/>
                  <a:pt x="1664" y="481"/>
                  <a:pt x="1697" y="481"/>
                </a:cubicBezTo>
                <a:lnTo>
                  <a:pt x="1700" y="481"/>
                </a:lnTo>
                <a:close/>
                <a:moveTo>
                  <a:pt x="4387" y="506"/>
                </a:moveTo>
                <a:cubicBezTo>
                  <a:pt x="4404" y="506"/>
                  <a:pt x="4421" y="494"/>
                  <a:pt x="4421" y="477"/>
                </a:cubicBezTo>
                <a:cubicBezTo>
                  <a:pt x="4421" y="461"/>
                  <a:pt x="4407" y="448"/>
                  <a:pt x="4387" y="448"/>
                </a:cubicBezTo>
                <a:cubicBezTo>
                  <a:pt x="4369" y="448"/>
                  <a:pt x="4353" y="462"/>
                  <a:pt x="4353" y="477"/>
                </a:cubicBezTo>
                <a:cubicBezTo>
                  <a:pt x="4353" y="494"/>
                  <a:pt x="4367" y="506"/>
                  <a:pt x="4387" y="506"/>
                </a:cubicBezTo>
                <a:close/>
                <a:moveTo>
                  <a:pt x="4758" y="554"/>
                </a:moveTo>
                <a:cubicBezTo>
                  <a:pt x="4758" y="568"/>
                  <a:pt x="4758" y="568"/>
                  <a:pt x="4758" y="568"/>
                </a:cubicBezTo>
                <a:cubicBezTo>
                  <a:pt x="4784" y="568"/>
                  <a:pt x="4789" y="583"/>
                  <a:pt x="4780" y="601"/>
                </a:cubicBezTo>
                <a:cubicBezTo>
                  <a:pt x="4748" y="667"/>
                  <a:pt x="4748" y="667"/>
                  <a:pt x="4748" y="667"/>
                </a:cubicBezTo>
                <a:cubicBezTo>
                  <a:pt x="4712" y="594"/>
                  <a:pt x="4712" y="594"/>
                  <a:pt x="4712" y="594"/>
                </a:cubicBezTo>
                <a:cubicBezTo>
                  <a:pt x="4704" y="577"/>
                  <a:pt x="4708" y="568"/>
                  <a:pt x="4730" y="568"/>
                </a:cubicBezTo>
                <a:cubicBezTo>
                  <a:pt x="4730" y="554"/>
                  <a:pt x="4730" y="554"/>
                  <a:pt x="4730" y="554"/>
                </a:cubicBezTo>
                <a:cubicBezTo>
                  <a:pt x="4621" y="554"/>
                  <a:pt x="4621" y="554"/>
                  <a:pt x="4621" y="554"/>
                </a:cubicBezTo>
                <a:cubicBezTo>
                  <a:pt x="4621" y="568"/>
                  <a:pt x="4621" y="568"/>
                  <a:pt x="4621" y="568"/>
                </a:cubicBezTo>
                <a:cubicBezTo>
                  <a:pt x="4639" y="568"/>
                  <a:pt x="4647" y="576"/>
                  <a:pt x="4661" y="607"/>
                </a:cubicBezTo>
                <a:cubicBezTo>
                  <a:pt x="4719" y="724"/>
                  <a:pt x="4719" y="724"/>
                  <a:pt x="4719" y="724"/>
                </a:cubicBezTo>
                <a:cubicBezTo>
                  <a:pt x="4711" y="743"/>
                  <a:pt x="4711" y="743"/>
                  <a:pt x="4711" y="743"/>
                </a:cubicBezTo>
                <a:cubicBezTo>
                  <a:pt x="4688" y="793"/>
                  <a:pt x="4665" y="766"/>
                  <a:pt x="4646" y="786"/>
                </a:cubicBezTo>
                <a:cubicBezTo>
                  <a:pt x="4642" y="790"/>
                  <a:pt x="4639" y="797"/>
                  <a:pt x="4639" y="804"/>
                </a:cubicBezTo>
                <a:cubicBezTo>
                  <a:pt x="4639" y="818"/>
                  <a:pt x="4651" y="828"/>
                  <a:pt x="4666" y="828"/>
                </a:cubicBezTo>
                <a:cubicBezTo>
                  <a:pt x="4681" y="828"/>
                  <a:pt x="4694" y="818"/>
                  <a:pt x="4705" y="796"/>
                </a:cubicBezTo>
                <a:cubicBezTo>
                  <a:pt x="4801" y="602"/>
                  <a:pt x="4801" y="602"/>
                  <a:pt x="4801" y="602"/>
                </a:cubicBezTo>
                <a:cubicBezTo>
                  <a:pt x="4813" y="577"/>
                  <a:pt x="4818" y="572"/>
                  <a:pt x="4837" y="568"/>
                </a:cubicBezTo>
                <a:cubicBezTo>
                  <a:pt x="4837" y="554"/>
                  <a:pt x="4837" y="554"/>
                  <a:pt x="4837" y="554"/>
                </a:cubicBezTo>
                <a:lnTo>
                  <a:pt x="4758" y="554"/>
                </a:lnTo>
                <a:close/>
                <a:moveTo>
                  <a:pt x="3551" y="688"/>
                </a:moveTo>
                <a:cubicBezTo>
                  <a:pt x="3551" y="545"/>
                  <a:pt x="3551" y="545"/>
                  <a:pt x="3551" y="545"/>
                </a:cubicBezTo>
                <a:cubicBezTo>
                  <a:pt x="3543" y="545"/>
                  <a:pt x="3543" y="545"/>
                  <a:pt x="3543" y="545"/>
                </a:cubicBezTo>
                <a:cubicBezTo>
                  <a:pt x="3470" y="569"/>
                  <a:pt x="3470" y="569"/>
                  <a:pt x="3470" y="569"/>
                </a:cubicBezTo>
                <a:cubicBezTo>
                  <a:pt x="3470" y="580"/>
                  <a:pt x="3470" y="580"/>
                  <a:pt x="3470" y="580"/>
                </a:cubicBezTo>
                <a:cubicBezTo>
                  <a:pt x="3484" y="585"/>
                  <a:pt x="3484" y="585"/>
                  <a:pt x="3484" y="585"/>
                </a:cubicBezTo>
                <a:cubicBezTo>
                  <a:pt x="3496" y="589"/>
                  <a:pt x="3499" y="592"/>
                  <a:pt x="3499" y="603"/>
                </a:cubicBezTo>
                <a:cubicBezTo>
                  <a:pt x="3499" y="685"/>
                  <a:pt x="3499" y="685"/>
                  <a:pt x="3499" y="685"/>
                </a:cubicBezTo>
                <a:cubicBezTo>
                  <a:pt x="3499" y="707"/>
                  <a:pt x="3492" y="715"/>
                  <a:pt x="3475" y="715"/>
                </a:cubicBezTo>
                <a:cubicBezTo>
                  <a:pt x="3470" y="715"/>
                  <a:pt x="3470" y="715"/>
                  <a:pt x="3470" y="715"/>
                </a:cubicBezTo>
                <a:cubicBezTo>
                  <a:pt x="3470" y="729"/>
                  <a:pt x="3470" y="729"/>
                  <a:pt x="3470" y="729"/>
                </a:cubicBezTo>
                <a:cubicBezTo>
                  <a:pt x="3577" y="729"/>
                  <a:pt x="3577" y="729"/>
                  <a:pt x="3577" y="729"/>
                </a:cubicBezTo>
                <a:cubicBezTo>
                  <a:pt x="3577" y="715"/>
                  <a:pt x="3577" y="715"/>
                  <a:pt x="3577" y="715"/>
                </a:cubicBezTo>
                <a:cubicBezTo>
                  <a:pt x="3558" y="715"/>
                  <a:pt x="3551" y="706"/>
                  <a:pt x="3551" y="688"/>
                </a:cubicBezTo>
                <a:close/>
                <a:moveTo>
                  <a:pt x="3716" y="568"/>
                </a:moveTo>
                <a:cubicBezTo>
                  <a:pt x="3745" y="571"/>
                  <a:pt x="3751" y="580"/>
                  <a:pt x="3741" y="602"/>
                </a:cubicBezTo>
                <a:cubicBezTo>
                  <a:pt x="3707" y="677"/>
                  <a:pt x="3707" y="677"/>
                  <a:pt x="3707" y="677"/>
                </a:cubicBezTo>
                <a:cubicBezTo>
                  <a:pt x="3669" y="592"/>
                  <a:pt x="3669" y="592"/>
                  <a:pt x="3669" y="592"/>
                </a:cubicBezTo>
                <a:cubicBezTo>
                  <a:pt x="3662" y="576"/>
                  <a:pt x="3666" y="568"/>
                  <a:pt x="3675" y="568"/>
                </a:cubicBezTo>
                <a:cubicBezTo>
                  <a:pt x="3690" y="568"/>
                  <a:pt x="3690" y="568"/>
                  <a:pt x="3690" y="568"/>
                </a:cubicBezTo>
                <a:cubicBezTo>
                  <a:pt x="3690" y="554"/>
                  <a:pt x="3690" y="554"/>
                  <a:pt x="3690" y="554"/>
                </a:cubicBezTo>
                <a:cubicBezTo>
                  <a:pt x="3581" y="554"/>
                  <a:pt x="3581" y="554"/>
                  <a:pt x="3581" y="554"/>
                </a:cubicBezTo>
                <a:cubicBezTo>
                  <a:pt x="3581" y="568"/>
                  <a:pt x="3581" y="568"/>
                  <a:pt x="3581" y="568"/>
                </a:cubicBezTo>
                <a:cubicBezTo>
                  <a:pt x="3600" y="570"/>
                  <a:pt x="3606" y="577"/>
                  <a:pt x="3614" y="595"/>
                </a:cubicBezTo>
                <a:cubicBezTo>
                  <a:pt x="3678" y="732"/>
                  <a:pt x="3678" y="732"/>
                  <a:pt x="3678" y="732"/>
                </a:cubicBezTo>
                <a:cubicBezTo>
                  <a:pt x="3704" y="732"/>
                  <a:pt x="3704" y="732"/>
                  <a:pt x="3704" y="732"/>
                </a:cubicBezTo>
                <a:cubicBezTo>
                  <a:pt x="3765" y="594"/>
                  <a:pt x="3765" y="594"/>
                  <a:pt x="3765" y="594"/>
                </a:cubicBezTo>
                <a:cubicBezTo>
                  <a:pt x="3773" y="576"/>
                  <a:pt x="3778" y="570"/>
                  <a:pt x="3800" y="568"/>
                </a:cubicBezTo>
                <a:cubicBezTo>
                  <a:pt x="3800" y="554"/>
                  <a:pt x="3800" y="554"/>
                  <a:pt x="3800" y="554"/>
                </a:cubicBezTo>
                <a:cubicBezTo>
                  <a:pt x="3716" y="554"/>
                  <a:pt x="3716" y="554"/>
                  <a:pt x="3716" y="554"/>
                </a:cubicBezTo>
                <a:lnTo>
                  <a:pt x="3716" y="568"/>
                </a:lnTo>
                <a:close/>
                <a:moveTo>
                  <a:pt x="2324" y="710"/>
                </a:moveTo>
                <a:cubicBezTo>
                  <a:pt x="2293" y="710"/>
                  <a:pt x="2271" y="679"/>
                  <a:pt x="2271" y="633"/>
                </a:cubicBezTo>
                <a:cubicBezTo>
                  <a:pt x="2271" y="595"/>
                  <a:pt x="2285" y="570"/>
                  <a:pt x="2306" y="570"/>
                </a:cubicBezTo>
                <a:cubicBezTo>
                  <a:pt x="2331" y="570"/>
                  <a:pt x="2337" y="607"/>
                  <a:pt x="2367" y="607"/>
                </a:cubicBezTo>
                <a:cubicBezTo>
                  <a:pt x="2380" y="607"/>
                  <a:pt x="2388" y="599"/>
                  <a:pt x="2388" y="586"/>
                </a:cubicBezTo>
                <a:cubicBezTo>
                  <a:pt x="2388" y="565"/>
                  <a:pt x="2361" y="550"/>
                  <a:pt x="2325" y="550"/>
                </a:cubicBezTo>
                <a:cubicBezTo>
                  <a:pt x="2263" y="550"/>
                  <a:pt x="2215" y="593"/>
                  <a:pt x="2215" y="648"/>
                </a:cubicBezTo>
                <a:cubicBezTo>
                  <a:pt x="2215" y="697"/>
                  <a:pt x="2252" y="732"/>
                  <a:pt x="2304" y="732"/>
                </a:cubicBezTo>
                <a:cubicBezTo>
                  <a:pt x="2341" y="732"/>
                  <a:pt x="2371" y="716"/>
                  <a:pt x="2390" y="687"/>
                </a:cubicBezTo>
                <a:cubicBezTo>
                  <a:pt x="2378" y="680"/>
                  <a:pt x="2378" y="680"/>
                  <a:pt x="2378" y="680"/>
                </a:cubicBezTo>
                <a:cubicBezTo>
                  <a:pt x="2360" y="700"/>
                  <a:pt x="2343" y="710"/>
                  <a:pt x="2324" y="710"/>
                </a:cubicBezTo>
                <a:close/>
                <a:moveTo>
                  <a:pt x="3976" y="627"/>
                </a:moveTo>
                <a:cubicBezTo>
                  <a:pt x="3976" y="639"/>
                  <a:pt x="3976" y="639"/>
                  <a:pt x="3976" y="639"/>
                </a:cubicBezTo>
                <a:cubicBezTo>
                  <a:pt x="3858" y="639"/>
                  <a:pt x="3858" y="639"/>
                  <a:pt x="3858" y="639"/>
                </a:cubicBezTo>
                <a:cubicBezTo>
                  <a:pt x="3862" y="675"/>
                  <a:pt x="3885" y="702"/>
                  <a:pt x="3911" y="702"/>
                </a:cubicBezTo>
                <a:cubicBezTo>
                  <a:pt x="3927" y="702"/>
                  <a:pt x="3942" y="693"/>
                  <a:pt x="3963" y="671"/>
                </a:cubicBezTo>
                <a:cubicBezTo>
                  <a:pt x="3973" y="679"/>
                  <a:pt x="3973" y="679"/>
                  <a:pt x="3973" y="679"/>
                </a:cubicBezTo>
                <a:cubicBezTo>
                  <a:pt x="3949" y="713"/>
                  <a:pt x="3914" y="733"/>
                  <a:pt x="3881" y="733"/>
                </a:cubicBezTo>
                <a:cubicBezTo>
                  <a:pt x="3835" y="733"/>
                  <a:pt x="3803" y="697"/>
                  <a:pt x="3803" y="646"/>
                </a:cubicBezTo>
                <a:cubicBezTo>
                  <a:pt x="3803" y="589"/>
                  <a:pt x="3841" y="550"/>
                  <a:pt x="3894" y="550"/>
                </a:cubicBezTo>
                <a:cubicBezTo>
                  <a:pt x="3917" y="550"/>
                  <a:pt x="3935" y="557"/>
                  <a:pt x="3948" y="570"/>
                </a:cubicBezTo>
                <a:cubicBezTo>
                  <a:pt x="3973" y="595"/>
                  <a:pt x="3961" y="619"/>
                  <a:pt x="3976" y="627"/>
                </a:cubicBezTo>
                <a:close/>
                <a:moveTo>
                  <a:pt x="3918" y="623"/>
                </a:moveTo>
                <a:cubicBezTo>
                  <a:pt x="3917" y="590"/>
                  <a:pt x="3906" y="570"/>
                  <a:pt x="3887" y="570"/>
                </a:cubicBezTo>
                <a:cubicBezTo>
                  <a:pt x="3870" y="570"/>
                  <a:pt x="3854" y="592"/>
                  <a:pt x="3857" y="623"/>
                </a:cubicBezTo>
                <a:lnTo>
                  <a:pt x="3918" y="623"/>
                </a:lnTo>
                <a:close/>
                <a:moveTo>
                  <a:pt x="4557" y="704"/>
                </a:moveTo>
                <a:cubicBezTo>
                  <a:pt x="4544" y="704"/>
                  <a:pt x="4537" y="697"/>
                  <a:pt x="4537" y="681"/>
                </a:cubicBezTo>
                <a:cubicBezTo>
                  <a:pt x="4537" y="578"/>
                  <a:pt x="4537" y="578"/>
                  <a:pt x="4537" y="578"/>
                </a:cubicBezTo>
                <a:cubicBezTo>
                  <a:pt x="4587" y="578"/>
                  <a:pt x="4587" y="578"/>
                  <a:pt x="4587" y="578"/>
                </a:cubicBezTo>
                <a:cubicBezTo>
                  <a:pt x="4593" y="554"/>
                  <a:pt x="4593" y="554"/>
                  <a:pt x="4593" y="554"/>
                </a:cubicBezTo>
                <a:cubicBezTo>
                  <a:pt x="4537" y="554"/>
                  <a:pt x="4537" y="554"/>
                  <a:pt x="4537" y="554"/>
                </a:cubicBezTo>
                <a:cubicBezTo>
                  <a:pt x="4537" y="501"/>
                  <a:pt x="4537" y="501"/>
                  <a:pt x="4537" y="501"/>
                </a:cubicBezTo>
                <a:cubicBezTo>
                  <a:pt x="4525" y="501"/>
                  <a:pt x="4525" y="501"/>
                  <a:pt x="4525" y="501"/>
                </a:cubicBezTo>
                <a:cubicBezTo>
                  <a:pt x="4517" y="525"/>
                  <a:pt x="4488" y="556"/>
                  <a:pt x="4462" y="567"/>
                </a:cubicBezTo>
                <a:cubicBezTo>
                  <a:pt x="4462" y="578"/>
                  <a:pt x="4462" y="578"/>
                  <a:pt x="4462" y="578"/>
                </a:cubicBezTo>
                <a:cubicBezTo>
                  <a:pt x="4485" y="578"/>
                  <a:pt x="4485" y="578"/>
                  <a:pt x="4485" y="578"/>
                </a:cubicBezTo>
                <a:cubicBezTo>
                  <a:pt x="4485" y="680"/>
                  <a:pt x="4485" y="680"/>
                  <a:pt x="4485" y="680"/>
                </a:cubicBezTo>
                <a:cubicBezTo>
                  <a:pt x="4485" y="717"/>
                  <a:pt x="4504" y="733"/>
                  <a:pt x="4533" y="733"/>
                </a:cubicBezTo>
                <a:cubicBezTo>
                  <a:pt x="4557" y="733"/>
                  <a:pt x="4582" y="717"/>
                  <a:pt x="4595" y="694"/>
                </a:cubicBezTo>
                <a:cubicBezTo>
                  <a:pt x="4589" y="682"/>
                  <a:pt x="4589" y="682"/>
                  <a:pt x="4589" y="682"/>
                </a:cubicBezTo>
                <a:cubicBezTo>
                  <a:pt x="4577" y="697"/>
                  <a:pt x="4567" y="704"/>
                  <a:pt x="4557" y="704"/>
                </a:cubicBezTo>
                <a:close/>
                <a:moveTo>
                  <a:pt x="4228" y="584"/>
                </a:moveTo>
                <a:cubicBezTo>
                  <a:pt x="4228" y="575"/>
                  <a:pt x="4236" y="568"/>
                  <a:pt x="4247" y="568"/>
                </a:cubicBezTo>
                <a:cubicBezTo>
                  <a:pt x="4266" y="568"/>
                  <a:pt x="4280" y="581"/>
                  <a:pt x="4287" y="604"/>
                </a:cubicBezTo>
                <a:cubicBezTo>
                  <a:pt x="4301" y="604"/>
                  <a:pt x="4301" y="604"/>
                  <a:pt x="4301" y="604"/>
                </a:cubicBezTo>
                <a:cubicBezTo>
                  <a:pt x="4300" y="559"/>
                  <a:pt x="4300" y="559"/>
                  <a:pt x="4300" y="559"/>
                </a:cubicBezTo>
                <a:cubicBezTo>
                  <a:pt x="4282" y="552"/>
                  <a:pt x="4269" y="550"/>
                  <a:pt x="4252" y="550"/>
                </a:cubicBezTo>
                <a:cubicBezTo>
                  <a:pt x="4212" y="550"/>
                  <a:pt x="4185" y="571"/>
                  <a:pt x="4185" y="604"/>
                </a:cubicBezTo>
                <a:cubicBezTo>
                  <a:pt x="4185" y="656"/>
                  <a:pt x="4266" y="666"/>
                  <a:pt x="4266" y="695"/>
                </a:cubicBezTo>
                <a:cubicBezTo>
                  <a:pt x="4266" y="706"/>
                  <a:pt x="4255" y="715"/>
                  <a:pt x="4243" y="715"/>
                </a:cubicBezTo>
                <a:cubicBezTo>
                  <a:pt x="4225" y="715"/>
                  <a:pt x="4206" y="702"/>
                  <a:pt x="4199" y="678"/>
                </a:cubicBezTo>
                <a:cubicBezTo>
                  <a:pt x="4185" y="678"/>
                  <a:pt x="4185" y="678"/>
                  <a:pt x="4185" y="678"/>
                </a:cubicBezTo>
                <a:cubicBezTo>
                  <a:pt x="4190" y="732"/>
                  <a:pt x="4190" y="732"/>
                  <a:pt x="4190" y="732"/>
                </a:cubicBezTo>
                <a:cubicBezTo>
                  <a:pt x="4202" y="732"/>
                  <a:pt x="4202" y="732"/>
                  <a:pt x="4202" y="732"/>
                </a:cubicBezTo>
                <a:cubicBezTo>
                  <a:pt x="4206" y="729"/>
                  <a:pt x="4208" y="727"/>
                  <a:pt x="4211" y="727"/>
                </a:cubicBezTo>
                <a:cubicBezTo>
                  <a:pt x="4217" y="727"/>
                  <a:pt x="4227" y="733"/>
                  <a:pt x="4256" y="733"/>
                </a:cubicBezTo>
                <a:cubicBezTo>
                  <a:pt x="4289" y="733"/>
                  <a:pt x="4312" y="711"/>
                  <a:pt x="4312" y="679"/>
                </a:cubicBezTo>
                <a:cubicBezTo>
                  <a:pt x="4312" y="621"/>
                  <a:pt x="4228" y="619"/>
                  <a:pt x="4228" y="584"/>
                </a:cubicBezTo>
                <a:close/>
                <a:moveTo>
                  <a:pt x="4415" y="688"/>
                </a:moveTo>
                <a:cubicBezTo>
                  <a:pt x="4415" y="545"/>
                  <a:pt x="4415" y="545"/>
                  <a:pt x="4415" y="545"/>
                </a:cubicBezTo>
                <a:cubicBezTo>
                  <a:pt x="4407" y="545"/>
                  <a:pt x="4407" y="545"/>
                  <a:pt x="4407" y="545"/>
                </a:cubicBezTo>
                <a:cubicBezTo>
                  <a:pt x="4334" y="569"/>
                  <a:pt x="4334" y="569"/>
                  <a:pt x="4334" y="569"/>
                </a:cubicBezTo>
                <a:cubicBezTo>
                  <a:pt x="4334" y="580"/>
                  <a:pt x="4334" y="580"/>
                  <a:pt x="4334" y="580"/>
                </a:cubicBezTo>
                <a:cubicBezTo>
                  <a:pt x="4348" y="585"/>
                  <a:pt x="4348" y="585"/>
                  <a:pt x="4348" y="585"/>
                </a:cubicBezTo>
                <a:cubicBezTo>
                  <a:pt x="4360" y="589"/>
                  <a:pt x="4363" y="592"/>
                  <a:pt x="4363" y="603"/>
                </a:cubicBezTo>
                <a:cubicBezTo>
                  <a:pt x="4363" y="685"/>
                  <a:pt x="4363" y="685"/>
                  <a:pt x="4363" y="685"/>
                </a:cubicBezTo>
                <a:cubicBezTo>
                  <a:pt x="4363" y="707"/>
                  <a:pt x="4356" y="715"/>
                  <a:pt x="4339" y="715"/>
                </a:cubicBezTo>
                <a:cubicBezTo>
                  <a:pt x="4334" y="715"/>
                  <a:pt x="4334" y="715"/>
                  <a:pt x="4334" y="715"/>
                </a:cubicBezTo>
                <a:cubicBezTo>
                  <a:pt x="4334" y="729"/>
                  <a:pt x="4334" y="729"/>
                  <a:pt x="4334" y="729"/>
                </a:cubicBezTo>
                <a:cubicBezTo>
                  <a:pt x="4441" y="729"/>
                  <a:pt x="4441" y="729"/>
                  <a:pt x="4441" y="729"/>
                </a:cubicBezTo>
                <a:cubicBezTo>
                  <a:pt x="4441" y="715"/>
                  <a:pt x="4441" y="715"/>
                  <a:pt x="4441" y="715"/>
                </a:cubicBezTo>
                <a:cubicBezTo>
                  <a:pt x="4422" y="715"/>
                  <a:pt x="4415" y="706"/>
                  <a:pt x="4415" y="688"/>
                </a:cubicBezTo>
                <a:close/>
                <a:moveTo>
                  <a:pt x="4116" y="550"/>
                </a:moveTo>
                <a:cubicBezTo>
                  <a:pt x="4102" y="550"/>
                  <a:pt x="4095" y="562"/>
                  <a:pt x="4079" y="593"/>
                </a:cubicBezTo>
                <a:cubicBezTo>
                  <a:pt x="4078" y="593"/>
                  <a:pt x="4078" y="593"/>
                  <a:pt x="4078" y="593"/>
                </a:cubicBezTo>
                <a:cubicBezTo>
                  <a:pt x="4078" y="545"/>
                  <a:pt x="4078" y="545"/>
                  <a:pt x="4078" y="545"/>
                </a:cubicBezTo>
                <a:cubicBezTo>
                  <a:pt x="4069" y="545"/>
                  <a:pt x="4069" y="545"/>
                  <a:pt x="4069" y="545"/>
                </a:cubicBezTo>
                <a:cubicBezTo>
                  <a:pt x="3999" y="571"/>
                  <a:pt x="3999" y="571"/>
                  <a:pt x="3999" y="571"/>
                </a:cubicBezTo>
                <a:cubicBezTo>
                  <a:pt x="3999" y="582"/>
                  <a:pt x="3999" y="582"/>
                  <a:pt x="3999" y="582"/>
                </a:cubicBezTo>
                <a:cubicBezTo>
                  <a:pt x="4011" y="587"/>
                  <a:pt x="4011" y="587"/>
                  <a:pt x="4011" y="587"/>
                </a:cubicBezTo>
                <a:cubicBezTo>
                  <a:pt x="4023" y="592"/>
                  <a:pt x="4026" y="596"/>
                  <a:pt x="4026" y="615"/>
                </a:cubicBezTo>
                <a:cubicBezTo>
                  <a:pt x="4026" y="685"/>
                  <a:pt x="4026" y="685"/>
                  <a:pt x="4026" y="685"/>
                </a:cubicBezTo>
                <a:cubicBezTo>
                  <a:pt x="4026" y="707"/>
                  <a:pt x="4020" y="715"/>
                  <a:pt x="4002" y="715"/>
                </a:cubicBezTo>
                <a:cubicBezTo>
                  <a:pt x="3999" y="715"/>
                  <a:pt x="3999" y="715"/>
                  <a:pt x="3999" y="715"/>
                </a:cubicBezTo>
                <a:cubicBezTo>
                  <a:pt x="3999" y="729"/>
                  <a:pt x="3999" y="729"/>
                  <a:pt x="3999" y="729"/>
                </a:cubicBezTo>
                <a:cubicBezTo>
                  <a:pt x="4118" y="729"/>
                  <a:pt x="4118" y="729"/>
                  <a:pt x="4118" y="729"/>
                </a:cubicBezTo>
                <a:cubicBezTo>
                  <a:pt x="4118" y="715"/>
                  <a:pt x="4118" y="715"/>
                  <a:pt x="4118" y="715"/>
                </a:cubicBezTo>
                <a:cubicBezTo>
                  <a:pt x="4107" y="715"/>
                  <a:pt x="4107" y="715"/>
                  <a:pt x="4107" y="715"/>
                </a:cubicBezTo>
                <a:cubicBezTo>
                  <a:pt x="4085" y="715"/>
                  <a:pt x="4078" y="707"/>
                  <a:pt x="4078" y="686"/>
                </a:cubicBezTo>
                <a:cubicBezTo>
                  <a:pt x="4078" y="617"/>
                  <a:pt x="4078" y="617"/>
                  <a:pt x="4078" y="617"/>
                </a:cubicBezTo>
                <a:cubicBezTo>
                  <a:pt x="4087" y="604"/>
                  <a:pt x="4095" y="598"/>
                  <a:pt x="4103" y="598"/>
                </a:cubicBezTo>
                <a:cubicBezTo>
                  <a:pt x="4109" y="598"/>
                  <a:pt x="4125" y="603"/>
                  <a:pt x="4138" y="609"/>
                </a:cubicBezTo>
                <a:cubicBezTo>
                  <a:pt x="4146" y="597"/>
                  <a:pt x="4153" y="581"/>
                  <a:pt x="4158" y="563"/>
                </a:cubicBezTo>
                <a:cubicBezTo>
                  <a:pt x="4125" y="551"/>
                  <a:pt x="4125" y="551"/>
                  <a:pt x="4125" y="551"/>
                </a:cubicBezTo>
                <a:cubicBezTo>
                  <a:pt x="4123" y="550"/>
                  <a:pt x="4119" y="550"/>
                  <a:pt x="4116" y="550"/>
                </a:cubicBezTo>
                <a:close/>
                <a:moveTo>
                  <a:pt x="2604" y="681"/>
                </a:moveTo>
                <a:cubicBezTo>
                  <a:pt x="2604" y="625"/>
                  <a:pt x="2604" y="625"/>
                  <a:pt x="2604" y="625"/>
                </a:cubicBezTo>
                <a:cubicBezTo>
                  <a:pt x="2604" y="575"/>
                  <a:pt x="2589" y="550"/>
                  <a:pt x="2558" y="550"/>
                </a:cubicBezTo>
                <a:cubicBezTo>
                  <a:pt x="2536" y="550"/>
                  <a:pt x="2506" y="566"/>
                  <a:pt x="2482" y="582"/>
                </a:cubicBezTo>
                <a:cubicBezTo>
                  <a:pt x="2482" y="445"/>
                  <a:pt x="2482" y="445"/>
                  <a:pt x="2482" y="445"/>
                </a:cubicBezTo>
                <a:cubicBezTo>
                  <a:pt x="2472" y="445"/>
                  <a:pt x="2472" y="445"/>
                  <a:pt x="2472" y="445"/>
                </a:cubicBezTo>
                <a:cubicBezTo>
                  <a:pt x="2404" y="465"/>
                  <a:pt x="2404" y="465"/>
                  <a:pt x="2404" y="465"/>
                </a:cubicBezTo>
                <a:cubicBezTo>
                  <a:pt x="2404" y="475"/>
                  <a:pt x="2404" y="475"/>
                  <a:pt x="2404" y="475"/>
                </a:cubicBezTo>
                <a:cubicBezTo>
                  <a:pt x="2417" y="479"/>
                  <a:pt x="2417" y="479"/>
                  <a:pt x="2417" y="479"/>
                </a:cubicBezTo>
                <a:cubicBezTo>
                  <a:pt x="2428" y="483"/>
                  <a:pt x="2430" y="486"/>
                  <a:pt x="2430" y="498"/>
                </a:cubicBezTo>
                <a:cubicBezTo>
                  <a:pt x="2430" y="683"/>
                  <a:pt x="2430" y="683"/>
                  <a:pt x="2430" y="683"/>
                </a:cubicBezTo>
                <a:cubicBezTo>
                  <a:pt x="2430" y="705"/>
                  <a:pt x="2429" y="714"/>
                  <a:pt x="2407" y="714"/>
                </a:cubicBezTo>
                <a:cubicBezTo>
                  <a:pt x="2401" y="714"/>
                  <a:pt x="2401" y="714"/>
                  <a:pt x="2401" y="714"/>
                </a:cubicBezTo>
                <a:cubicBezTo>
                  <a:pt x="2401" y="727"/>
                  <a:pt x="2401" y="727"/>
                  <a:pt x="2401" y="727"/>
                </a:cubicBezTo>
                <a:cubicBezTo>
                  <a:pt x="2508" y="727"/>
                  <a:pt x="2508" y="727"/>
                  <a:pt x="2508" y="727"/>
                </a:cubicBezTo>
                <a:cubicBezTo>
                  <a:pt x="2508" y="714"/>
                  <a:pt x="2508" y="714"/>
                  <a:pt x="2508" y="714"/>
                </a:cubicBezTo>
                <a:cubicBezTo>
                  <a:pt x="2504" y="714"/>
                  <a:pt x="2504" y="714"/>
                  <a:pt x="2504" y="714"/>
                </a:cubicBezTo>
                <a:cubicBezTo>
                  <a:pt x="2489" y="714"/>
                  <a:pt x="2482" y="711"/>
                  <a:pt x="2482" y="685"/>
                </a:cubicBezTo>
                <a:cubicBezTo>
                  <a:pt x="2482" y="598"/>
                  <a:pt x="2482" y="598"/>
                  <a:pt x="2482" y="598"/>
                </a:cubicBezTo>
                <a:cubicBezTo>
                  <a:pt x="2497" y="588"/>
                  <a:pt x="2513" y="582"/>
                  <a:pt x="2525" y="582"/>
                </a:cubicBezTo>
                <a:cubicBezTo>
                  <a:pt x="2542" y="582"/>
                  <a:pt x="2552" y="596"/>
                  <a:pt x="2552" y="619"/>
                </a:cubicBezTo>
                <a:cubicBezTo>
                  <a:pt x="2552" y="683"/>
                  <a:pt x="2552" y="683"/>
                  <a:pt x="2552" y="683"/>
                </a:cubicBezTo>
                <a:cubicBezTo>
                  <a:pt x="2552" y="707"/>
                  <a:pt x="2549" y="714"/>
                  <a:pt x="2531" y="714"/>
                </a:cubicBezTo>
                <a:cubicBezTo>
                  <a:pt x="2527" y="714"/>
                  <a:pt x="2527" y="714"/>
                  <a:pt x="2527" y="714"/>
                </a:cubicBezTo>
                <a:cubicBezTo>
                  <a:pt x="2527" y="727"/>
                  <a:pt x="2527" y="727"/>
                  <a:pt x="2527" y="727"/>
                </a:cubicBezTo>
                <a:cubicBezTo>
                  <a:pt x="2627" y="727"/>
                  <a:pt x="2627" y="727"/>
                  <a:pt x="2627" y="727"/>
                </a:cubicBezTo>
                <a:cubicBezTo>
                  <a:pt x="2627" y="714"/>
                  <a:pt x="2627" y="714"/>
                  <a:pt x="2627" y="714"/>
                </a:cubicBezTo>
                <a:cubicBezTo>
                  <a:pt x="2623" y="714"/>
                  <a:pt x="2623" y="714"/>
                  <a:pt x="2623" y="714"/>
                </a:cubicBezTo>
                <a:cubicBezTo>
                  <a:pt x="2607" y="714"/>
                  <a:pt x="2604" y="706"/>
                  <a:pt x="2604" y="681"/>
                </a:cubicBezTo>
                <a:close/>
                <a:moveTo>
                  <a:pt x="2739" y="703"/>
                </a:moveTo>
                <a:cubicBezTo>
                  <a:pt x="2727" y="703"/>
                  <a:pt x="2719" y="696"/>
                  <a:pt x="2719" y="680"/>
                </a:cubicBezTo>
                <a:cubicBezTo>
                  <a:pt x="2719" y="578"/>
                  <a:pt x="2719" y="578"/>
                  <a:pt x="2719" y="578"/>
                </a:cubicBezTo>
                <a:cubicBezTo>
                  <a:pt x="2768" y="578"/>
                  <a:pt x="2768" y="578"/>
                  <a:pt x="2768" y="578"/>
                </a:cubicBezTo>
                <a:cubicBezTo>
                  <a:pt x="2775" y="555"/>
                  <a:pt x="2775" y="555"/>
                  <a:pt x="2775" y="555"/>
                </a:cubicBezTo>
                <a:cubicBezTo>
                  <a:pt x="2719" y="555"/>
                  <a:pt x="2719" y="555"/>
                  <a:pt x="2719" y="555"/>
                </a:cubicBezTo>
                <a:cubicBezTo>
                  <a:pt x="2719" y="502"/>
                  <a:pt x="2719" y="502"/>
                  <a:pt x="2719" y="502"/>
                </a:cubicBezTo>
                <a:cubicBezTo>
                  <a:pt x="2707" y="502"/>
                  <a:pt x="2707" y="502"/>
                  <a:pt x="2707" y="502"/>
                </a:cubicBezTo>
                <a:cubicBezTo>
                  <a:pt x="2700" y="526"/>
                  <a:pt x="2671" y="557"/>
                  <a:pt x="2645" y="567"/>
                </a:cubicBezTo>
                <a:cubicBezTo>
                  <a:pt x="2645" y="578"/>
                  <a:pt x="2645" y="578"/>
                  <a:pt x="2645" y="578"/>
                </a:cubicBezTo>
                <a:cubicBezTo>
                  <a:pt x="2668" y="578"/>
                  <a:pt x="2668" y="578"/>
                  <a:pt x="2668" y="578"/>
                </a:cubicBezTo>
                <a:cubicBezTo>
                  <a:pt x="2668" y="680"/>
                  <a:pt x="2668" y="680"/>
                  <a:pt x="2668" y="680"/>
                </a:cubicBezTo>
                <a:cubicBezTo>
                  <a:pt x="2668" y="716"/>
                  <a:pt x="2687" y="732"/>
                  <a:pt x="2716" y="732"/>
                </a:cubicBezTo>
                <a:cubicBezTo>
                  <a:pt x="2739" y="732"/>
                  <a:pt x="2764" y="716"/>
                  <a:pt x="2777" y="694"/>
                </a:cubicBezTo>
                <a:cubicBezTo>
                  <a:pt x="2771" y="682"/>
                  <a:pt x="2771" y="682"/>
                  <a:pt x="2771" y="682"/>
                </a:cubicBezTo>
                <a:cubicBezTo>
                  <a:pt x="2759" y="696"/>
                  <a:pt x="2749" y="703"/>
                  <a:pt x="2739" y="703"/>
                </a:cubicBezTo>
                <a:close/>
                <a:moveTo>
                  <a:pt x="3106" y="480"/>
                </a:moveTo>
                <a:cubicBezTo>
                  <a:pt x="3114" y="480"/>
                  <a:pt x="3114" y="480"/>
                  <a:pt x="3114" y="480"/>
                </a:cubicBezTo>
                <a:cubicBezTo>
                  <a:pt x="3140" y="480"/>
                  <a:pt x="3149" y="493"/>
                  <a:pt x="3149" y="524"/>
                </a:cubicBezTo>
                <a:cubicBezTo>
                  <a:pt x="3149" y="627"/>
                  <a:pt x="3149" y="627"/>
                  <a:pt x="3149" y="627"/>
                </a:cubicBezTo>
                <a:cubicBezTo>
                  <a:pt x="3149" y="674"/>
                  <a:pt x="3121" y="706"/>
                  <a:pt x="3065" y="706"/>
                </a:cubicBezTo>
                <a:cubicBezTo>
                  <a:pt x="3026" y="706"/>
                  <a:pt x="2988" y="688"/>
                  <a:pt x="2988" y="636"/>
                </a:cubicBezTo>
                <a:cubicBezTo>
                  <a:pt x="2988" y="509"/>
                  <a:pt x="2988" y="509"/>
                  <a:pt x="2988" y="509"/>
                </a:cubicBezTo>
                <a:cubicBezTo>
                  <a:pt x="2988" y="488"/>
                  <a:pt x="3000" y="480"/>
                  <a:pt x="3018" y="480"/>
                </a:cubicBezTo>
                <a:cubicBezTo>
                  <a:pt x="3025" y="480"/>
                  <a:pt x="3025" y="480"/>
                  <a:pt x="3025" y="480"/>
                </a:cubicBezTo>
                <a:cubicBezTo>
                  <a:pt x="3025" y="463"/>
                  <a:pt x="3025" y="463"/>
                  <a:pt x="3025" y="463"/>
                </a:cubicBezTo>
                <a:cubicBezTo>
                  <a:pt x="2892" y="463"/>
                  <a:pt x="2892" y="463"/>
                  <a:pt x="2892" y="463"/>
                </a:cubicBezTo>
                <a:cubicBezTo>
                  <a:pt x="2892" y="480"/>
                  <a:pt x="2892" y="480"/>
                  <a:pt x="2892" y="480"/>
                </a:cubicBezTo>
                <a:cubicBezTo>
                  <a:pt x="2899" y="480"/>
                  <a:pt x="2899" y="480"/>
                  <a:pt x="2899" y="480"/>
                </a:cubicBezTo>
                <a:cubicBezTo>
                  <a:pt x="2923" y="480"/>
                  <a:pt x="2929" y="487"/>
                  <a:pt x="2929" y="509"/>
                </a:cubicBezTo>
                <a:cubicBezTo>
                  <a:pt x="2929" y="636"/>
                  <a:pt x="2929" y="636"/>
                  <a:pt x="2929" y="636"/>
                </a:cubicBezTo>
                <a:cubicBezTo>
                  <a:pt x="2929" y="701"/>
                  <a:pt x="2977" y="735"/>
                  <a:pt x="3054" y="735"/>
                </a:cubicBezTo>
                <a:cubicBezTo>
                  <a:pt x="3105" y="735"/>
                  <a:pt x="3174" y="717"/>
                  <a:pt x="3174" y="621"/>
                </a:cubicBezTo>
                <a:cubicBezTo>
                  <a:pt x="3174" y="515"/>
                  <a:pt x="3174" y="515"/>
                  <a:pt x="3174" y="515"/>
                </a:cubicBezTo>
                <a:cubicBezTo>
                  <a:pt x="3174" y="495"/>
                  <a:pt x="3179" y="480"/>
                  <a:pt x="3214" y="480"/>
                </a:cubicBezTo>
                <a:cubicBezTo>
                  <a:pt x="3217" y="480"/>
                  <a:pt x="3217" y="480"/>
                  <a:pt x="3217" y="480"/>
                </a:cubicBezTo>
                <a:cubicBezTo>
                  <a:pt x="3217" y="463"/>
                  <a:pt x="3217" y="463"/>
                  <a:pt x="3217" y="463"/>
                </a:cubicBezTo>
                <a:cubicBezTo>
                  <a:pt x="3106" y="463"/>
                  <a:pt x="3106" y="463"/>
                  <a:pt x="3106" y="463"/>
                </a:cubicBezTo>
                <a:lnTo>
                  <a:pt x="3106" y="480"/>
                </a:lnTo>
                <a:close/>
                <a:moveTo>
                  <a:pt x="3430" y="690"/>
                </a:moveTo>
                <a:cubicBezTo>
                  <a:pt x="3430" y="623"/>
                  <a:pt x="3430" y="623"/>
                  <a:pt x="3430" y="623"/>
                </a:cubicBezTo>
                <a:cubicBezTo>
                  <a:pt x="3430" y="572"/>
                  <a:pt x="3417" y="550"/>
                  <a:pt x="3385" y="550"/>
                </a:cubicBezTo>
                <a:cubicBezTo>
                  <a:pt x="3365" y="550"/>
                  <a:pt x="3338" y="562"/>
                  <a:pt x="3306" y="583"/>
                </a:cubicBezTo>
                <a:cubicBezTo>
                  <a:pt x="3306" y="545"/>
                  <a:pt x="3306" y="545"/>
                  <a:pt x="3306" y="545"/>
                </a:cubicBezTo>
                <a:cubicBezTo>
                  <a:pt x="3298" y="545"/>
                  <a:pt x="3298" y="545"/>
                  <a:pt x="3298" y="545"/>
                </a:cubicBezTo>
                <a:cubicBezTo>
                  <a:pt x="3225" y="570"/>
                  <a:pt x="3225" y="570"/>
                  <a:pt x="3225" y="570"/>
                </a:cubicBezTo>
                <a:cubicBezTo>
                  <a:pt x="3225" y="580"/>
                  <a:pt x="3225" y="580"/>
                  <a:pt x="3225" y="580"/>
                </a:cubicBezTo>
                <a:cubicBezTo>
                  <a:pt x="3234" y="583"/>
                  <a:pt x="3234" y="583"/>
                  <a:pt x="3234" y="583"/>
                </a:cubicBezTo>
                <a:cubicBezTo>
                  <a:pt x="3249" y="587"/>
                  <a:pt x="3254" y="592"/>
                  <a:pt x="3254" y="602"/>
                </a:cubicBezTo>
                <a:cubicBezTo>
                  <a:pt x="3254" y="685"/>
                  <a:pt x="3254" y="685"/>
                  <a:pt x="3254" y="685"/>
                </a:cubicBezTo>
                <a:cubicBezTo>
                  <a:pt x="3254" y="707"/>
                  <a:pt x="3248" y="715"/>
                  <a:pt x="3230" y="715"/>
                </a:cubicBezTo>
                <a:cubicBezTo>
                  <a:pt x="3227" y="715"/>
                  <a:pt x="3227" y="715"/>
                  <a:pt x="3227" y="715"/>
                </a:cubicBezTo>
                <a:cubicBezTo>
                  <a:pt x="3227" y="729"/>
                  <a:pt x="3227" y="729"/>
                  <a:pt x="3227" y="729"/>
                </a:cubicBezTo>
                <a:cubicBezTo>
                  <a:pt x="3335" y="729"/>
                  <a:pt x="3335" y="729"/>
                  <a:pt x="3335" y="729"/>
                </a:cubicBezTo>
                <a:cubicBezTo>
                  <a:pt x="3335" y="715"/>
                  <a:pt x="3335" y="715"/>
                  <a:pt x="3335" y="715"/>
                </a:cubicBezTo>
                <a:cubicBezTo>
                  <a:pt x="3332" y="715"/>
                  <a:pt x="3332" y="715"/>
                  <a:pt x="3332" y="715"/>
                </a:cubicBezTo>
                <a:cubicBezTo>
                  <a:pt x="3314" y="715"/>
                  <a:pt x="3306" y="707"/>
                  <a:pt x="3306" y="688"/>
                </a:cubicBezTo>
                <a:cubicBezTo>
                  <a:pt x="3306" y="601"/>
                  <a:pt x="3306" y="601"/>
                  <a:pt x="3306" y="601"/>
                </a:cubicBezTo>
                <a:cubicBezTo>
                  <a:pt x="3324" y="589"/>
                  <a:pt x="3338" y="582"/>
                  <a:pt x="3352" y="582"/>
                </a:cubicBezTo>
                <a:cubicBezTo>
                  <a:pt x="3369" y="582"/>
                  <a:pt x="3378" y="595"/>
                  <a:pt x="3378" y="629"/>
                </a:cubicBezTo>
                <a:cubicBezTo>
                  <a:pt x="3378" y="667"/>
                  <a:pt x="3378" y="667"/>
                  <a:pt x="3378" y="667"/>
                </a:cubicBezTo>
                <a:cubicBezTo>
                  <a:pt x="3378" y="702"/>
                  <a:pt x="3371" y="714"/>
                  <a:pt x="3354" y="715"/>
                </a:cubicBezTo>
                <a:cubicBezTo>
                  <a:pt x="3354" y="729"/>
                  <a:pt x="3354" y="729"/>
                  <a:pt x="3354" y="729"/>
                </a:cubicBezTo>
                <a:cubicBezTo>
                  <a:pt x="3455" y="729"/>
                  <a:pt x="3455" y="729"/>
                  <a:pt x="3455" y="729"/>
                </a:cubicBezTo>
                <a:cubicBezTo>
                  <a:pt x="3455" y="715"/>
                  <a:pt x="3455" y="715"/>
                  <a:pt x="3455" y="715"/>
                </a:cubicBezTo>
                <a:cubicBezTo>
                  <a:pt x="3438" y="715"/>
                  <a:pt x="3430" y="711"/>
                  <a:pt x="3430" y="690"/>
                </a:cubicBezTo>
                <a:close/>
                <a:moveTo>
                  <a:pt x="501" y="502"/>
                </a:moveTo>
                <a:cubicBezTo>
                  <a:pt x="708" y="502"/>
                  <a:pt x="708" y="502"/>
                  <a:pt x="708" y="502"/>
                </a:cubicBezTo>
                <a:cubicBezTo>
                  <a:pt x="708" y="661"/>
                  <a:pt x="708" y="661"/>
                  <a:pt x="708" y="661"/>
                </a:cubicBezTo>
                <a:cubicBezTo>
                  <a:pt x="708" y="687"/>
                  <a:pt x="687" y="709"/>
                  <a:pt x="661" y="709"/>
                </a:cubicBezTo>
                <a:cubicBezTo>
                  <a:pt x="639" y="709"/>
                  <a:pt x="639" y="709"/>
                  <a:pt x="639" y="709"/>
                </a:cubicBezTo>
                <a:cubicBezTo>
                  <a:pt x="628" y="709"/>
                  <a:pt x="618" y="716"/>
                  <a:pt x="613" y="726"/>
                </a:cubicBezTo>
                <a:cubicBezTo>
                  <a:pt x="596" y="726"/>
                  <a:pt x="596" y="726"/>
                  <a:pt x="596" y="726"/>
                </a:cubicBezTo>
                <a:cubicBezTo>
                  <a:pt x="592" y="716"/>
                  <a:pt x="582" y="709"/>
                  <a:pt x="571" y="709"/>
                </a:cubicBezTo>
                <a:cubicBezTo>
                  <a:pt x="549" y="709"/>
                  <a:pt x="549" y="709"/>
                  <a:pt x="549" y="709"/>
                </a:cubicBezTo>
                <a:cubicBezTo>
                  <a:pt x="523" y="709"/>
                  <a:pt x="501" y="687"/>
                  <a:pt x="501" y="661"/>
                </a:cubicBezTo>
                <a:lnTo>
                  <a:pt x="501" y="502"/>
                </a:lnTo>
                <a:close/>
                <a:moveTo>
                  <a:pt x="521" y="521"/>
                </a:moveTo>
                <a:cubicBezTo>
                  <a:pt x="681" y="681"/>
                  <a:pt x="681" y="681"/>
                  <a:pt x="681" y="681"/>
                </a:cubicBezTo>
                <a:cubicBezTo>
                  <a:pt x="686" y="676"/>
                  <a:pt x="689" y="669"/>
                  <a:pt x="689" y="661"/>
                </a:cubicBezTo>
                <a:cubicBezTo>
                  <a:pt x="689" y="521"/>
                  <a:pt x="689" y="521"/>
                  <a:pt x="689" y="521"/>
                </a:cubicBezTo>
                <a:lnTo>
                  <a:pt x="521" y="521"/>
                </a:lnTo>
                <a:close/>
                <a:moveTo>
                  <a:pt x="605" y="363"/>
                </a:moveTo>
                <a:cubicBezTo>
                  <a:pt x="542" y="3"/>
                  <a:pt x="542" y="3"/>
                  <a:pt x="542" y="3"/>
                </a:cubicBezTo>
                <a:cubicBezTo>
                  <a:pt x="562" y="1"/>
                  <a:pt x="584" y="0"/>
                  <a:pt x="605" y="0"/>
                </a:cubicBezTo>
                <a:cubicBezTo>
                  <a:pt x="626" y="0"/>
                  <a:pt x="647" y="1"/>
                  <a:pt x="668" y="3"/>
                </a:cubicBezTo>
                <a:lnTo>
                  <a:pt x="605" y="363"/>
                </a:lnTo>
                <a:close/>
                <a:moveTo>
                  <a:pt x="605" y="65"/>
                </a:moveTo>
                <a:cubicBezTo>
                  <a:pt x="617" y="65"/>
                  <a:pt x="627" y="56"/>
                  <a:pt x="627" y="43"/>
                </a:cubicBezTo>
                <a:cubicBezTo>
                  <a:pt x="627" y="31"/>
                  <a:pt x="617" y="22"/>
                  <a:pt x="605" y="22"/>
                </a:cubicBezTo>
                <a:cubicBezTo>
                  <a:pt x="593" y="22"/>
                  <a:pt x="583" y="31"/>
                  <a:pt x="583" y="43"/>
                </a:cubicBezTo>
                <a:cubicBezTo>
                  <a:pt x="583" y="56"/>
                  <a:pt x="593" y="65"/>
                  <a:pt x="605" y="65"/>
                </a:cubicBezTo>
                <a:close/>
                <a:moveTo>
                  <a:pt x="811" y="35"/>
                </a:moveTo>
                <a:cubicBezTo>
                  <a:pt x="797" y="31"/>
                  <a:pt x="784" y="26"/>
                  <a:pt x="770" y="23"/>
                </a:cubicBezTo>
                <a:cubicBezTo>
                  <a:pt x="773" y="24"/>
                  <a:pt x="776" y="26"/>
                  <a:pt x="780" y="28"/>
                </a:cubicBezTo>
                <a:cubicBezTo>
                  <a:pt x="770" y="42"/>
                  <a:pt x="770" y="42"/>
                  <a:pt x="770" y="42"/>
                </a:cubicBezTo>
                <a:cubicBezTo>
                  <a:pt x="764" y="39"/>
                  <a:pt x="757" y="35"/>
                  <a:pt x="753" y="34"/>
                </a:cubicBezTo>
                <a:cubicBezTo>
                  <a:pt x="742" y="32"/>
                  <a:pt x="737" y="35"/>
                  <a:pt x="736" y="40"/>
                </a:cubicBezTo>
                <a:cubicBezTo>
                  <a:pt x="735" y="43"/>
                  <a:pt x="737" y="47"/>
                  <a:pt x="746" y="51"/>
                </a:cubicBezTo>
                <a:cubicBezTo>
                  <a:pt x="767" y="61"/>
                  <a:pt x="770" y="72"/>
                  <a:pt x="767" y="83"/>
                </a:cubicBezTo>
                <a:cubicBezTo>
                  <a:pt x="762" y="104"/>
                  <a:pt x="744" y="108"/>
                  <a:pt x="725" y="103"/>
                </a:cubicBezTo>
                <a:cubicBezTo>
                  <a:pt x="716" y="101"/>
                  <a:pt x="707" y="97"/>
                  <a:pt x="700" y="92"/>
                </a:cubicBezTo>
                <a:cubicBezTo>
                  <a:pt x="709" y="77"/>
                  <a:pt x="709" y="77"/>
                  <a:pt x="709" y="77"/>
                </a:cubicBezTo>
                <a:cubicBezTo>
                  <a:pt x="714" y="80"/>
                  <a:pt x="722" y="84"/>
                  <a:pt x="728" y="86"/>
                </a:cubicBezTo>
                <a:cubicBezTo>
                  <a:pt x="735" y="87"/>
                  <a:pt x="742" y="88"/>
                  <a:pt x="744" y="80"/>
                </a:cubicBezTo>
                <a:cubicBezTo>
                  <a:pt x="746" y="72"/>
                  <a:pt x="736" y="69"/>
                  <a:pt x="727" y="63"/>
                </a:cubicBezTo>
                <a:cubicBezTo>
                  <a:pt x="718" y="58"/>
                  <a:pt x="709" y="51"/>
                  <a:pt x="713" y="34"/>
                </a:cubicBezTo>
                <a:cubicBezTo>
                  <a:pt x="717" y="21"/>
                  <a:pt x="728" y="16"/>
                  <a:pt x="740" y="15"/>
                </a:cubicBezTo>
                <a:cubicBezTo>
                  <a:pt x="723" y="11"/>
                  <a:pt x="705" y="8"/>
                  <a:pt x="688" y="5"/>
                </a:cubicBezTo>
                <a:cubicBezTo>
                  <a:pt x="663" y="370"/>
                  <a:pt x="663" y="370"/>
                  <a:pt x="663" y="370"/>
                </a:cubicBezTo>
                <a:lnTo>
                  <a:pt x="811" y="35"/>
                </a:lnTo>
                <a:close/>
                <a:moveTo>
                  <a:pt x="1052" y="196"/>
                </a:moveTo>
                <a:cubicBezTo>
                  <a:pt x="1037" y="180"/>
                  <a:pt x="1020" y="164"/>
                  <a:pt x="1004" y="150"/>
                </a:cubicBezTo>
                <a:cubicBezTo>
                  <a:pt x="960" y="200"/>
                  <a:pt x="960" y="200"/>
                  <a:pt x="960" y="200"/>
                </a:cubicBezTo>
                <a:cubicBezTo>
                  <a:pt x="969" y="208"/>
                  <a:pt x="979" y="216"/>
                  <a:pt x="987" y="225"/>
                </a:cubicBezTo>
                <a:cubicBezTo>
                  <a:pt x="974" y="239"/>
                  <a:pt x="974" y="239"/>
                  <a:pt x="974" y="239"/>
                </a:cubicBezTo>
                <a:cubicBezTo>
                  <a:pt x="960" y="225"/>
                  <a:pt x="946" y="213"/>
                  <a:pt x="932" y="201"/>
                </a:cubicBezTo>
                <a:cubicBezTo>
                  <a:pt x="986" y="134"/>
                  <a:pt x="986" y="134"/>
                  <a:pt x="986" y="134"/>
                </a:cubicBezTo>
                <a:cubicBezTo>
                  <a:pt x="976" y="127"/>
                  <a:pt x="967" y="119"/>
                  <a:pt x="957" y="112"/>
                </a:cubicBezTo>
                <a:cubicBezTo>
                  <a:pt x="766" y="424"/>
                  <a:pt x="766" y="424"/>
                  <a:pt x="766" y="424"/>
                </a:cubicBezTo>
                <a:lnTo>
                  <a:pt x="1052" y="196"/>
                </a:lnTo>
                <a:close/>
                <a:moveTo>
                  <a:pt x="804" y="467"/>
                </a:moveTo>
                <a:cubicBezTo>
                  <a:pt x="1064" y="211"/>
                  <a:pt x="1064" y="211"/>
                  <a:pt x="1064" y="211"/>
                </a:cubicBezTo>
                <a:cubicBezTo>
                  <a:pt x="1092" y="243"/>
                  <a:pt x="1116" y="278"/>
                  <a:pt x="1137" y="315"/>
                </a:cubicBezTo>
                <a:lnTo>
                  <a:pt x="804" y="467"/>
                </a:lnTo>
                <a:close/>
                <a:moveTo>
                  <a:pt x="1055" y="268"/>
                </a:moveTo>
                <a:cubicBezTo>
                  <a:pt x="1045" y="275"/>
                  <a:pt x="1042" y="288"/>
                  <a:pt x="1049" y="298"/>
                </a:cubicBezTo>
                <a:cubicBezTo>
                  <a:pt x="1056" y="308"/>
                  <a:pt x="1070" y="311"/>
                  <a:pt x="1080" y="304"/>
                </a:cubicBezTo>
                <a:cubicBezTo>
                  <a:pt x="1089" y="297"/>
                  <a:pt x="1092" y="284"/>
                  <a:pt x="1085" y="274"/>
                </a:cubicBezTo>
                <a:cubicBezTo>
                  <a:pt x="1078" y="264"/>
                  <a:pt x="1065" y="261"/>
                  <a:pt x="1055" y="268"/>
                </a:cubicBezTo>
                <a:close/>
                <a:moveTo>
                  <a:pt x="1190" y="451"/>
                </a:moveTo>
                <a:cubicBezTo>
                  <a:pt x="1186" y="434"/>
                  <a:pt x="1181" y="418"/>
                  <a:pt x="1175" y="402"/>
                </a:cubicBezTo>
                <a:cubicBezTo>
                  <a:pt x="1094" y="430"/>
                  <a:pt x="1094" y="430"/>
                  <a:pt x="1094" y="430"/>
                </a:cubicBezTo>
                <a:cubicBezTo>
                  <a:pt x="1092" y="424"/>
                  <a:pt x="1089" y="417"/>
                  <a:pt x="1087" y="411"/>
                </a:cubicBezTo>
                <a:cubicBezTo>
                  <a:pt x="1167" y="379"/>
                  <a:pt x="1167" y="379"/>
                  <a:pt x="1167" y="379"/>
                </a:cubicBezTo>
                <a:cubicBezTo>
                  <a:pt x="1160" y="363"/>
                  <a:pt x="1153" y="348"/>
                  <a:pt x="1145" y="332"/>
                </a:cubicBezTo>
                <a:cubicBezTo>
                  <a:pt x="831" y="519"/>
                  <a:pt x="831" y="519"/>
                  <a:pt x="831" y="519"/>
                </a:cubicBezTo>
                <a:lnTo>
                  <a:pt x="1190" y="451"/>
                </a:lnTo>
                <a:close/>
                <a:moveTo>
                  <a:pt x="1195" y="740"/>
                </a:moveTo>
                <a:cubicBezTo>
                  <a:pt x="1198" y="727"/>
                  <a:pt x="1201" y="713"/>
                  <a:pt x="1203" y="699"/>
                </a:cubicBezTo>
                <a:cubicBezTo>
                  <a:pt x="1202" y="702"/>
                  <a:pt x="1200" y="706"/>
                  <a:pt x="1199" y="709"/>
                </a:cubicBezTo>
                <a:cubicBezTo>
                  <a:pt x="1183" y="701"/>
                  <a:pt x="1183" y="701"/>
                  <a:pt x="1183" y="701"/>
                </a:cubicBezTo>
                <a:cubicBezTo>
                  <a:pt x="1186" y="695"/>
                  <a:pt x="1189" y="688"/>
                  <a:pt x="1189" y="683"/>
                </a:cubicBezTo>
                <a:cubicBezTo>
                  <a:pt x="1191" y="672"/>
                  <a:pt x="1187" y="668"/>
                  <a:pt x="1182" y="667"/>
                </a:cubicBezTo>
                <a:cubicBezTo>
                  <a:pt x="1178" y="667"/>
                  <a:pt x="1175" y="669"/>
                  <a:pt x="1172" y="679"/>
                </a:cubicBezTo>
                <a:cubicBezTo>
                  <a:pt x="1164" y="700"/>
                  <a:pt x="1154" y="705"/>
                  <a:pt x="1142" y="704"/>
                </a:cubicBezTo>
                <a:cubicBezTo>
                  <a:pt x="1121" y="701"/>
                  <a:pt x="1115" y="683"/>
                  <a:pt x="1117" y="664"/>
                </a:cubicBezTo>
                <a:cubicBezTo>
                  <a:pt x="1118" y="655"/>
                  <a:pt x="1121" y="646"/>
                  <a:pt x="1125" y="638"/>
                </a:cubicBezTo>
                <a:cubicBezTo>
                  <a:pt x="1142" y="645"/>
                  <a:pt x="1142" y="645"/>
                  <a:pt x="1142" y="645"/>
                </a:cubicBezTo>
                <a:cubicBezTo>
                  <a:pt x="1139" y="650"/>
                  <a:pt x="1136" y="659"/>
                  <a:pt x="1135" y="665"/>
                </a:cubicBezTo>
                <a:cubicBezTo>
                  <a:pt x="1135" y="672"/>
                  <a:pt x="1135" y="679"/>
                  <a:pt x="1143" y="680"/>
                </a:cubicBezTo>
                <a:cubicBezTo>
                  <a:pt x="1151" y="681"/>
                  <a:pt x="1153" y="671"/>
                  <a:pt x="1157" y="661"/>
                </a:cubicBezTo>
                <a:cubicBezTo>
                  <a:pt x="1161" y="652"/>
                  <a:pt x="1168" y="642"/>
                  <a:pt x="1185" y="644"/>
                </a:cubicBezTo>
                <a:cubicBezTo>
                  <a:pt x="1198" y="646"/>
                  <a:pt x="1205" y="657"/>
                  <a:pt x="1207" y="669"/>
                </a:cubicBezTo>
                <a:cubicBezTo>
                  <a:pt x="1209" y="651"/>
                  <a:pt x="1210" y="633"/>
                  <a:pt x="1210" y="615"/>
                </a:cubicBezTo>
                <a:cubicBezTo>
                  <a:pt x="845" y="634"/>
                  <a:pt x="845" y="634"/>
                  <a:pt x="845" y="634"/>
                </a:cubicBezTo>
                <a:lnTo>
                  <a:pt x="1195" y="740"/>
                </a:lnTo>
                <a:close/>
                <a:moveTo>
                  <a:pt x="1145" y="878"/>
                </a:moveTo>
                <a:cubicBezTo>
                  <a:pt x="1150" y="869"/>
                  <a:pt x="1154" y="861"/>
                  <a:pt x="1158" y="852"/>
                </a:cubicBezTo>
                <a:cubicBezTo>
                  <a:pt x="1140" y="844"/>
                  <a:pt x="1140" y="844"/>
                  <a:pt x="1140" y="844"/>
                </a:cubicBezTo>
                <a:cubicBezTo>
                  <a:pt x="1143" y="838"/>
                  <a:pt x="1146" y="831"/>
                  <a:pt x="1149" y="824"/>
                </a:cubicBezTo>
                <a:cubicBezTo>
                  <a:pt x="1087" y="799"/>
                  <a:pt x="1087" y="799"/>
                  <a:pt x="1087" y="799"/>
                </a:cubicBezTo>
                <a:cubicBezTo>
                  <a:pt x="1089" y="793"/>
                  <a:pt x="1092" y="786"/>
                  <a:pt x="1094" y="779"/>
                </a:cubicBezTo>
                <a:cubicBezTo>
                  <a:pt x="1157" y="802"/>
                  <a:pt x="1157" y="802"/>
                  <a:pt x="1157" y="802"/>
                </a:cubicBezTo>
                <a:cubicBezTo>
                  <a:pt x="1160" y="795"/>
                  <a:pt x="1162" y="788"/>
                  <a:pt x="1164" y="781"/>
                </a:cubicBezTo>
                <a:cubicBezTo>
                  <a:pt x="1182" y="787"/>
                  <a:pt x="1182" y="787"/>
                  <a:pt x="1182" y="787"/>
                </a:cubicBezTo>
                <a:cubicBezTo>
                  <a:pt x="1185" y="778"/>
                  <a:pt x="1188" y="769"/>
                  <a:pt x="1191" y="759"/>
                </a:cubicBezTo>
                <a:cubicBezTo>
                  <a:pt x="831" y="691"/>
                  <a:pt x="831" y="691"/>
                  <a:pt x="831" y="691"/>
                </a:cubicBezTo>
                <a:lnTo>
                  <a:pt x="1145" y="878"/>
                </a:lnTo>
                <a:close/>
                <a:moveTo>
                  <a:pt x="1064" y="999"/>
                </a:moveTo>
                <a:cubicBezTo>
                  <a:pt x="1076" y="986"/>
                  <a:pt x="1086" y="973"/>
                  <a:pt x="1096" y="959"/>
                </a:cubicBezTo>
                <a:cubicBezTo>
                  <a:pt x="1026" y="909"/>
                  <a:pt x="1026" y="909"/>
                  <a:pt x="1026" y="909"/>
                </a:cubicBezTo>
                <a:cubicBezTo>
                  <a:pt x="1030" y="903"/>
                  <a:pt x="1034" y="897"/>
                  <a:pt x="1038" y="891"/>
                </a:cubicBezTo>
                <a:cubicBezTo>
                  <a:pt x="1110" y="939"/>
                  <a:pt x="1110" y="939"/>
                  <a:pt x="1110" y="939"/>
                </a:cubicBezTo>
                <a:cubicBezTo>
                  <a:pt x="1119" y="925"/>
                  <a:pt x="1128" y="910"/>
                  <a:pt x="1137" y="895"/>
                </a:cubicBezTo>
                <a:cubicBezTo>
                  <a:pt x="804" y="743"/>
                  <a:pt x="804" y="743"/>
                  <a:pt x="804" y="743"/>
                </a:cubicBezTo>
                <a:lnTo>
                  <a:pt x="1064" y="999"/>
                </a:lnTo>
                <a:close/>
                <a:moveTo>
                  <a:pt x="957" y="1098"/>
                </a:moveTo>
                <a:cubicBezTo>
                  <a:pt x="964" y="1092"/>
                  <a:pt x="972" y="1086"/>
                  <a:pt x="979" y="1081"/>
                </a:cubicBezTo>
                <a:cubicBezTo>
                  <a:pt x="968" y="1066"/>
                  <a:pt x="968" y="1066"/>
                  <a:pt x="968" y="1066"/>
                </a:cubicBezTo>
                <a:cubicBezTo>
                  <a:pt x="973" y="1061"/>
                  <a:pt x="979" y="1057"/>
                  <a:pt x="985" y="1052"/>
                </a:cubicBezTo>
                <a:cubicBezTo>
                  <a:pt x="941" y="1001"/>
                  <a:pt x="941" y="1001"/>
                  <a:pt x="941" y="1001"/>
                </a:cubicBezTo>
                <a:cubicBezTo>
                  <a:pt x="947" y="996"/>
                  <a:pt x="952" y="991"/>
                  <a:pt x="957" y="987"/>
                </a:cubicBezTo>
                <a:cubicBezTo>
                  <a:pt x="1002" y="1036"/>
                  <a:pt x="1002" y="1036"/>
                  <a:pt x="1002" y="1036"/>
                </a:cubicBezTo>
                <a:cubicBezTo>
                  <a:pt x="1008" y="1031"/>
                  <a:pt x="1013" y="1026"/>
                  <a:pt x="1018" y="1021"/>
                </a:cubicBezTo>
                <a:cubicBezTo>
                  <a:pt x="1031" y="1035"/>
                  <a:pt x="1031" y="1035"/>
                  <a:pt x="1031" y="1035"/>
                </a:cubicBezTo>
                <a:cubicBezTo>
                  <a:pt x="1038" y="1028"/>
                  <a:pt x="1045" y="1021"/>
                  <a:pt x="1052" y="1014"/>
                </a:cubicBezTo>
                <a:cubicBezTo>
                  <a:pt x="766" y="786"/>
                  <a:pt x="766" y="786"/>
                  <a:pt x="766" y="786"/>
                </a:cubicBezTo>
                <a:lnTo>
                  <a:pt x="957" y="1098"/>
                </a:lnTo>
                <a:close/>
                <a:moveTo>
                  <a:pt x="829" y="1168"/>
                </a:moveTo>
                <a:cubicBezTo>
                  <a:pt x="845" y="1161"/>
                  <a:pt x="860" y="1154"/>
                  <a:pt x="875" y="1147"/>
                </a:cubicBezTo>
                <a:cubicBezTo>
                  <a:pt x="837" y="1070"/>
                  <a:pt x="837" y="1070"/>
                  <a:pt x="837" y="1070"/>
                </a:cubicBezTo>
                <a:cubicBezTo>
                  <a:pt x="843" y="1067"/>
                  <a:pt x="849" y="1063"/>
                  <a:pt x="855" y="1060"/>
                </a:cubicBezTo>
                <a:cubicBezTo>
                  <a:pt x="897" y="1136"/>
                  <a:pt x="897" y="1136"/>
                  <a:pt x="897" y="1136"/>
                </a:cubicBezTo>
                <a:cubicBezTo>
                  <a:pt x="912" y="1127"/>
                  <a:pt x="927" y="1118"/>
                  <a:pt x="941" y="1109"/>
                </a:cubicBezTo>
                <a:cubicBezTo>
                  <a:pt x="717" y="820"/>
                  <a:pt x="717" y="820"/>
                  <a:pt x="717" y="820"/>
                </a:cubicBezTo>
                <a:lnTo>
                  <a:pt x="829" y="1168"/>
                </a:lnTo>
                <a:close/>
                <a:moveTo>
                  <a:pt x="605" y="847"/>
                </a:moveTo>
                <a:cubicBezTo>
                  <a:pt x="668" y="1207"/>
                  <a:pt x="668" y="1207"/>
                  <a:pt x="668" y="1207"/>
                </a:cubicBezTo>
                <a:cubicBezTo>
                  <a:pt x="647" y="1209"/>
                  <a:pt x="626" y="1211"/>
                  <a:pt x="605" y="1211"/>
                </a:cubicBezTo>
                <a:cubicBezTo>
                  <a:pt x="584" y="1211"/>
                  <a:pt x="562" y="1209"/>
                  <a:pt x="542" y="1207"/>
                </a:cubicBezTo>
                <a:lnTo>
                  <a:pt x="605" y="847"/>
                </a:lnTo>
                <a:close/>
                <a:moveTo>
                  <a:pt x="605" y="1145"/>
                </a:moveTo>
                <a:cubicBezTo>
                  <a:pt x="593" y="1145"/>
                  <a:pt x="583" y="1155"/>
                  <a:pt x="583" y="1167"/>
                </a:cubicBezTo>
                <a:cubicBezTo>
                  <a:pt x="583" y="1179"/>
                  <a:pt x="593" y="1188"/>
                  <a:pt x="605" y="1188"/>
                </a:cubicBezTo>
                <a:cubicBezTo>
                  <a:pt x="617" y="1188"/>
                  <a:pt x="627" y="1179"/>
                  <a:pt x="627" y="1167"/>
                </a:cubicBezTo>
                <a:cubicBezTo>
                  <a:pt x="627" y="1155"/>
                  <a:pt x="617" y="1145"/>
                  <a:pt x="605" y="1145"/>
                </a:cubicBezTo>
                <a:close/>
                <a:moveTo>
                  <a:pt x="399" y="1175"/>
                </a:moveTo>
                <a:cubicBezTo>
                  <a:pt x="415" y="1180"/>
                  <a:pt x="432" y="1186"/>
                  <a:pt x="449" y="1190"/>
                </a:cubicBezTo>
                <a:cubicBezTo>
                  <a:pt x="471" y="1107"/>
                  <a:pt x="471" y="1107"/>
                  <a:pt x="471" y="1107"/>
                </a:cubicBezTo>
                <a:cubicBezTo>
                  <a:pt x="478" y="1109"/>
                  <a:pt x="485" y="1110"/>
                  <a:pt x="491" y="1112"/>
                </a:cubicBezTo>
                <a:cubicBezTo>
                  <a:pt x="472" y="1196"/>
                  <a:pt x="472" y="1196"/>
                  <a:pt x="472" y="1196"/>
                </a:cubicBezTo>
                <a:cubicBezTo>
                  <a:pt x="489" y="1199"/>
                  <a:pt x="505" y="1202"/>
                  <a:pt x="522" y="1205"/>
                </a:cubicBezTo>
                <a:cubicBezTo>
                  <a:pt x="547" y="840"/>
                  <a:pt x="547" y="840"/>
                  <a:pt x="547" y="840"/>
                </a:cubicBezTo>
                <a:lnTo>
                  <a:pt x="399" y="1175"/>
                </a:lnTo>
                <a:close/>
                <a:moveTo>
                  <a:pt x="269" y="1109"/>
                </a:moveTo>
                <a:cubicBezTo>
                  <a:pt x="288" y="1121"/>
                  <a:pt x="307" y="1133"/>
                  <a:pt x="327" y="1143"/>
                </a:cubicBezTo>
                <a:cubicBezTo>
                  <a:pt x="358" y="1084"/>
                  <a:pt x="358" y="1084"/>
                  <a:pt x="358" y="1084"/>
                </a:cubicBezTo>
                <a:cubicBezTo>
                  <a:pt x="346" y="1078"/>
                  <a:pt x="335" y="1072"/>
                  <a:pt x="325" y="1065"/>
                </a:cubicBezTo>
                <a:cubicBezTo>
                  <a:pt x="335" y="1049"/>
                  <a:pt x="335" y="1049"/>
                  <a:pt x="335" y="1049"/>
                </a:cubicBezTo>
                <a:cubicBezTo>
                  <a:pt x="351" y="1059"/>
                  <a:pt x="368" y="1068"/>
                  <a:pt x="385" y="1076"/>
                </a:cubicBezTo>
                <a:cubicBezTo>
                  <a:pt x="348" y="1153"/>
                  <a:pt x="348" y="1153"/>
                  <a:pt x="348" y="1153"/>
                </a:cubicBezTo>
                <a:cubicBezTo>
                  <a:pt x="359" y="1159"/>
                  <a:pt x="370" y="1163"/>
                  <a:pt x="381" y="1168"/>
                </a:cubicBezTo>
                <a:cubicBezTo>
                  <a:pt x="492" y="820"/>
                  <a:pt x="492" y="820"/>
                  <a:pt x="492" y="820"/>
                </a:cubicBezTo>
                <a:lnTo>
                  <a:pt x="269" y="1109"/>
                </a:lnTo>
                <a:close/>
                <a:moveTo>
                  <a:pt x="158" y="1014"/>
                </a:moveTo>
                <a:cubicBezTo>
                  <a:pt x="173" y="1030"/>
                  <a:pt x="189" y="1046"/>
                  <a:pt x="206" y="1061"/>
                </a:cubicBezTo>
                <a:cubicBezTo>
                  <a:pt x="250" y="1010"/>
                  <a:pt x="250" y="1010"/>
                  <a:pt x="250" y="1010"/>
                </a:cubicBezTo>
                <a:cubicBezTo>
                  <a:pt x="241" y="1002"/>
                  <a:pt x="232" y="994"/>
                  <a:pt x="223" y="985"/>
                </a:cubicBezTo>
                <a:cubicBezTo>
                  <a:pt x="236" y="971"/>
                  <a:pt x="236" y="971"/>
                  <a:pt x="236" y="971"/>
                </a:cubicBezTo>
                <a:cubicBezTo>
                  <a:pt x="250" y="985"/>
                  <a:pt x="264" y="997"/>
                  <a:pt x="279" y="1009"/>
                </a:cubicBezTo>
                <a:cubicBezTo>
                  <a:pt x="225" y="1076"/>
                  <a:pt x="225" y="1076"/>
                  <a:pt x="225" y="1076"/>
                </a:cubicBezTo>
                <a:cubicBezTo>
                  <a:pt x="234" y="1084"/>
                  <a:pt x="243" y="1091"/>
                  <a:pt x="253" y="1098"/>
                </a:cubicBezTo>
                <a:cubicBezTo>
                  <a:pt x="444" y="786"/>
                  <a:pt x="444" y="786"/>
                  <a:pt x="444" y="786"/>
                </a:cubicBezTo>
                <a:lnTo>
                  <a:pt x="158" y="1014"/>
                </a:lnTo>
                <a:close/>
                <a:moveTo>
                  <a:pt x="19" y="759"/>
                </a:moveTo>
                <a:cubicBezTo>
                  <a:pt x="23" y="773"/>
                  <a:pt x="27" y="787"/>
                  <a:pt x="32" y="800"/>
                </a:cubicBezTo>
                <a:cubicBezTo>
                  <a:pt x="31" y="797"/>
                  <a:pt x="31" y="793"/>
                  <a:pt x="31" y="789"/>
                </a:cubicBezTo>
                <a:cubicBezTo>
                  <a:pt x="48" y="790"/>
                  <a:pt x="48" y="790"/>
                  <a:pt x="48" y="790"/>
                </a:cubicBezTo>
                <a:cubicBezTo>
                  <a:pt x="48" y="796"/>
                  <a:pt x="50" y="804"/>
                  <a:pt x="51" y="808"/>
                </a:cubicBezTo>
                <a:cubicBezTo>
                  <a:pt x="55" y="818"/>
                  <a:pt x="60" y="821"/>
                  <a:pt x="66" y="818"/>
                </a:cubicBezTo>
                <a:cubicBezTo>
                  <a:pt x="69" y="817"/>
                  <a:pt x="71" y="814"/>
                  <a:pt x="69" y="804"/>
                </a:cubicBezTo>
                <a:cubicBezTo>
                  <a:pt x="66" y="781"/>
                  <a:pt x="72" y="772"/>
                  <a:pt x="83" y="768"/>
                </a:cubicBezTo>
                <a:cubicBezTo>
                  <a:pt x="103" y="760"/>
                  <a:pt x="117" y="773"/>
                  <a:pt x="124" y="792"/>
                </a:cubicBezTo>
                <a:cubicBezTo>
                  <a:pt x="127" y="800"/>
                  <a:pt x="129" y="809"/>
                  <a:pt x="129" y="818"/>
                </a:cubicBezTo>
                <a:cubicBezTo>
                  <a:pt x="111" y="819"/>
                  <a:pt x="111" y="819"/>
                  <a:pt x="111" y="819"/>
                </a:cubicBezTo>
                <a:cubicBezTo>
                  <a:pt x="111" y="814"/>
                  <a:pt x="110" y="805"/>
                  <a:pt x="108" y="799"/>
                </a:cubicBezTo>
                <a:cubicBezTo>
                  <a:pt x="105" y="793"/>
                  <a:pt x="101" y="786"/>
                  <a:pt x="94" y="789"/>
                </a:cubicBezTo>
                <a:cubicBezTo>
                  <a:pt x="86" y="792"/>
                  <a:pt x="89" y="802"/>
                  <a:pt x="90" y="812"/>
                </a:cubicBezTo>
                <a:cubicBezTo>
                  <a:pt x="91" y="823"/>
                  <a:pt x="89" y="834"/>
                  <a:pt x="74" y="840"/>
                </a:cubicBezTo>
                <a:cubicBezTo>
                  <a:pt x="61" y="845"/>
                  <a:pt x="50" y="839"/>
                  <a:pt x="42" y="829"/>
                </a:cubicBezTo>
                <a:cubicBezTo>
                  <a:pt x="49" y="846"/>
                  <a:pt x="56" y="862"/>
                  <a:pt x="64" y="878"/>
                </a:cubicBezTo>
                <a:cubicBezTo>
                  <a:pt x="378" y="691"/>
                  <a:pt x="378" y="691"/>
                  <a:pt x="378" y="691"/>
                </a:cubicBezTo>
                <a:lnTo>
                  <a:pt x="19" y="759"/>
                </a:lnTo>
                <a:close/>
                <a:moveTo>
                  <a:pt x="0" y="615"/>
                </a:moveTo>
                <a:cubicBezTo>
                  <a:pt x="0" y="624"/>
                  <a:pt x="0" y="634"/>
                  <a:pt x="1" y="643"/>
                </a:cubicBezTo>
                <a:cubicBezTo>
                  <a:pt x="20" y="642"/>
                  <a:pt x="20" y="642"/>
                  <a:pt x="20" y="642"/>
                </a:cubicBezTo>
                <a:cubicBezTo>
                  <a:pt x="20" y="650"/>
                  <a:pt x="21" y="657"/>
                  <a:pt x="21" y="664"/>
                </a:cubicBezTo>
                <a:cubicBezTo>
                  <a:pt x="88" y="658"/>
                  <a:pt x="88" y="658"/>
                  <a:pt x="88" y="658"/>
                </a:cubicBezTo>
                <a:cubicBezTo>
                  <a:pt x="89" y="664"/>
                  <a:pt x="90" y="672"/>
                  <a:pt x="91" y="678"/>
                </a:cubicBezTo>
                <a:cubicBezTo>
                  <a:pt x="24" y="688"/>
                  <a:pt x="24" y="688"/>
                  <a:pt x="24" y="688"/>
                </a:cubicBezTo>
                <a:cubicBezTo>
                  <a:pt x="25" y="695"/>
                  <a:pt x="26" y="702"/>
                  <a:pt x="28" y="709"/>
                </a:cubicBezTo>
                <a:cubicBezTo>
                  <a:pt x="9" y="712"/>
                  <a:pt x="9" y="712"/>
                  <a:pt x="9" y="712"/>
                </a:cubicBezTo>
                <a:cubicBezTo>
                  <a:pt x="11" y="722"/>
                  <a:pt x="13" y="731"/>
                  <a:pt x="15" y="740"/>
                </a:cubicBezTo>
                <a:cubicBezTo>
                  <a:pt x="364" y="634"/>
                  <a:pt x="364" y="634"/>
                  <a:pt x="364" y="634"/>
                </a:cubicBezTo>
                <a:lnTo>
                  <a:pt x="0" y="615"/>
                </a:lnTo>
                <a:close/>
                <a:moveTo>
                  <a:pt x="406" y="467"/>
                </a:moveTo>
                <a:cubicBezTo>
                  <a:pt x="73" y="315"/>
                  <a:pt x="73" y="315"/>
                  <a:pt x="73" y="315"/>
                </a:cubicBezTo>
                <a:cubicBezTo>
                  <a:pt x="94" y="278"/>
                  <a:pt x="118" y="243"/>
                  <a:pt x="145" y="211"/>
                </a:cubicBezTo>
                <a:lnTo>
                  <a:pt x="406" y="467"/>
                </a:lnTo>
                <a:close/>
                <a:moveTo>
                  <a:pt x="161" y="298"/>
                </a:moveTo>
                <a:cubicBezTo>
                  <a:pt x="168" y="288"/>
                  <a:pt x="165" y="275"/>
                  <a:pt x="155" y="268"/>
                </a:cubicBezTo>
                <a:cubicBezTo>
                  <a:pt x="145" y="261"/>
                  <a:pt x="132" y="264"/>
                  <a:pt x="125" y="274"/>
                </a:cubicBezTo>
                <a:cubicBezTo>
                  <a:pt x="118" y="284"/>
                  <a:pt x="120" y="297"/>
                  <a:pt x="130" y="304"/>
                </a:cubicBezTo>
                <a:cubicBezTo>
                  <a:pt x="140" y="311"/>
                  <a:pt x="154" y="308"/>
                  <a:pt x="161" y="298"/>
                </a:cubicBezTo>
                <a:close/>
                <a:moveTo>
                  <a:pt x="522" y="5"/>
                </a:moveTo>
                <a:cubicBezTo>
                  <a:pt x="508" y="7"/>
                  <a:pt x="494" y="10"/>
                  <a:pt x="480" y="13"/>
                </a:cubicBezTo>
                <a:cubicBezTo>
                  <a:pt x="484" y="12"/>
                  <a:pt x="488" y="13"/>
                  <a:pt x="491" y="13"/>
                </a:cubicBezTo>
                <a:cubicBezTo>
                  <a:pt x="489" y="30"/>
                  <a:pt x="489" y="30"/>
                  <a:pt x="489" y="30"/>
                </a:cubicBezTo>
                <a:cubicBezTo>
                  <a:pt x="483" y="30"/>
                  <a:pt x="475" y="30"/>
                  <a:pt x="470" y="31"/>
                </a:cubicBezTo>
                <a:cubicBezTo>
                  <a:pt x="460" y="34"/>
                  <a:pt x="457" y="38"/>
                  <a:pt x="458" y="44"/>
                </a:cubicBezTo>
                <a:cubicBezTo>
                  <a:pt x="459" y="47"/>
                  <a:pt x="462" y="49"/>
                  <a:pt x="473" y="49"/>
                </a:cubicBezTo>
                <a:cubicBezTo>
                  <a:pt x="495" y="49"/>
                  <a:pt x="503" y="56"/>
                  <a:pt x="506" y="68"/>
                </a:cubicBezTo>
                <a:cubicBezTo>
                  <a:pt x="511" y="88"/>
                  <a:pt x="497" y="100"/>
                  <a:pt x="478" y="105"/>
                </a:cubicBezTo>
                <a:cubicBezTo>
                  <a:pt x="469" y="107"/>
                  <a:pt x="460" y="108"/>
                  <a:pt x="451" y="107"/>
                </a:cubicBezTo>
                <a:cubicBezTo>
                  <a:pt x="452" y="89"/>
                  <a:pt x="452" y="89"/>
                  <a:pt x="452" y="89"/>
                </a:cubicBezTo>
                <a:cubicBezTo>
                  <a:pt x="458" y="89"/>
                  <a:pt x="466" y="89"/>
                  <a:pt x="472" y="88"/>
                </a:cubicBezTo>
                <a:cubicBezTo>
                  <a:pt x="479" y="86"/>
                  <a:pt x="486" y="83"/>
                  <a:pt x="484" y="75"/>
                </a:cubicBezTo>
                <a:cubicBezTo>
                  <a:pt x="482" y="67"/>
                  <a:pt x="472" y="69"/>
                  <a:pt x="462" y="69"/>
                </a:cubicBezTo>
                <a:cubicBezTo>
                  <a:pt x="451" y="68"/>
                  <a:pt x="440" y="66"/>
                  <a:pt x="436" y="49"/>
                </a:cubicBezTo>
                <a:cubicBezTo>
                  <a:pt x="432" y="36"/>
                  <a:pt x="440" y="26"/>
                  <a:pt x="451" y="19"/>
                </a:cubicBezTo>
                <a:cubicBezTo>
                  <a:pt x="433" y="24"/>
                  <a:pt x="416" y="29"/>
                  <a:pt x="399" y="35"/>
                </a:cubicBezTo>
                <a:cubicBezTo>
                  <a:pt x="547" y="370"/>
                  <a:pt x="547" y="370"/>
                  <a:pt x="547" y="370"/>
                </a:cubicBezTo>
                <a:lnTo>
                  <a:pt x="522" y="5"/>
                </a:lnTo>
                <a:close/>
                <a:moveTo>
                  <a:pt x="941" y="101"/>
                </a:moveTo>
                <a:cubicBezTo>
                  <a:pt x="928" y="93"/>
                  <a:pt x="915" y="85"/>
                  <a:pt x="901" y="77"/>
                </a:cubicBezTo>
                <a:cubicBezTo>
                  <a:pt x="915" y="91"/>
                  <a:pt x="917" y="111"/>
                  <a:pt x="908" y="129"/>
                </a:cubicBezTo>
                <a:cubicBezTo>
                  <a:pt x="896" y="151"/>
                  <a:pt x="871" y="162"/>
                  <a:pt x="845" y="148"/>
                </a:cubicBezTo>
                <a:cubicBezTo>
                  <a:pt x="819" y="134"/>
                  <a:pt x="813" y="108"/>
                  <a:pt x="825" y="86"/>
                </a:cubicBezTo>
                <a:cubicBezTo>
                  <a:pt x="834" y="68"/>
                  <a:pt x="852" y="58"/>
                  <a:pt x="872" y="61"/>
                </a:cubicBezTo>
                <a:cubicBezTo>
                  <a:pt x="858" y="55"/>
                  <a:pt x="843" y="48"/>
                  <a:pt x="829" y="42"/>
                </a:cubicBezTo>
                <a:cubicBezTo>
                  <a:pt x="718" y="391"/>
                  <a:pt x="718" y="391"/>
                  <a:pt x="718" y="391"/>
                </a:cubicBezTo>
                <a:lnTo>
                  <a:pt x="941" y="101"/>
                </a:lnTo>
                <a:close/>
                <a:moveTo>
                  <a:pt x="845" y="96"/>
                </a:moveTo>
                <a:cubicBezTo>
                  <a:pt x="837" y="113"/>
                  <a:pt x="842" y="126"/>
                  <a:pt x="853" y="132"/>
                </a:cubicBezTo>
                <a:cubicBezTo>
                  <a:pt x="865" y="138"/>
                  <a:pt x="878" y="135"/>
                  <a:pt x="887" y="118"/>
                </a:cubicBezTo>
                <a:cubicBezTo>
                  <a:pt x="896" y="101"/>
                  <a:pt x="891" y="89"/>
                  <a:pt x="879" y="83"/>
                </a:cubicBezTo>
                <a:cubicBezTo>
                  <a:pt x="868" y="77"/>
                  <a:pt x="854" y="80"/>
                  <a:pt x="845" y="96"/>
                </a:cubicBezTo>
                <a:close/>
                <a:moveTo>
                  <a:pt x="1210" y="595"/>
                </a:moveTo>
                <a:cubicBezTo>
                  <a:pt x="1210" y="589"/>
                  <a:pt x="1210" y="583"/>
                  <a:pt x="1210" y="577"/>
                </a:cubicBezTo>
                <a:cubicBezTo>
                  <a:pt x="1122" y="556"/>
                  <a:pt x="1122" y="556"/>
                  <a:pt x="1122" y="556"/>
                </a:cubicBezTo>
                <a:cubicBezTo>
                  <a:pt x="1121" y="548"/>
                  <a:pt x="1120" y="540"/>
                  <a:pt x="1119" y="532"/>
                </a:cubicBezTo>
                <a:cubicBezTo>
                  <a:pt x="1199" y="490"/>
                  <a:pt x="1199" y="490"/>
                  <a:pt x="1199" y="490"/>
                </a:cubicBezTo>
                <a:cubicBezTo>
                  <a:pt x="1198" y="483"/>
                  <a:pt x="1197" y="476"/>
                  <a:pt x="1195" y="470"/>
                </a:cubicBezTo>
                <a:cubicBezTo>
                  <a:pt x="845" y="576"/>
                  <a:pt x="845" y="576"/>
                  <a:pt x="845" y="576"/>
                </a:cubicBezTo>
                <a:lnTo>
                  <a:pt x="1210" y="595"/>
                </a:lnTo>
                <a:close/>
                <a:moveTo>
                  <a:pt x="1143" y="541"/>
                </a:moveTo>
                <a:cubicBezTo>
                  <a:pt x="1143" y="541"/>
                  <a:pt x="1143" y="541"/>
                  <a:pt x="1143" y="541"/>
                </a:cubicBezTo>
                <a:cubicBezTo>
                  <a:pt x="1211" y="555"/>
                  <a:pt x="1211" y="555"/>
                  <a:pt x="1211" y="555"/>
                </a:cubicBezTo>
                <a:cubicBezTo>
                  <a:pt x="1205" y="512"/>
                  <a:pt x="1205" y="512"/>
                  <a:pt x="1205" y="512"/>
                </a:cubicBezTo>
                <a:lnTo>
                  <a:pt x="1143" y="541"/>
                </a:lnTo>
                <a:close/>
                <a:moveTo>
                  <a:pt x="381" y="42"/>
                </a:moveTo>
                <a:cubicBezTo>
                  <a:pt x="367" y="48"/>
                  <a:pt x="352" y="55"/>
                  <a:pt x="338" y="61"/>
                </a:cubicBezTo>
                <a:cubicBezTo>
                  <a:pt x="358" y="58"/>
                  <a:pt x="376" y="68"/>
                  <a:pt x="385" y="86"/>
                </a:cubicBezTo>
                <a:cubicBezTo>
                  <a:pt x="397" y="108"/>
                  <a:pt x="391" y="134"/>
                  <a:pt x="365" y="148"/>
                </a:cubicBezTo>
                <a:cubicBezTo>
                  <a:pt x="339" y="162"/>
                  <a:pt x="314" y="151"/>
                  <a:pt x="302" y="129"/>
                </a:cubicBezTo>
                <a:cubicBezTo>
                  <a:pt x="293" y="112"/>
                  <a:pt x="295" y="92"/>
                  <a:pt x="309" y="77"/>
                </a:cubicBezTo>
                <a:cubicBezTo>
                  <a:pt x="295" y="85"/>
                  <a:pt x="282" y="93"/>
                  <a:pt x="269" y="101"/>
                </a:cubicBezTo>
                <a:cubicBezTo>
                  <a:pt x="492" y="391"/>
                  <a:pt x="492" y="391"/>
                  <a:pt x="492" y="391"/>
                </a:cubicBezTo>
                <a:lnTo>
                  <a:pt x="381" y="42"/>
                </a:lnTo>
                <a:close/>
                <a:moveTo>
                  <a:pt x="357" y="132"/>
                </a:moveTo>
                <a:cubicBezTo>
                  <a:pt x="368" y="126"/>
                  <a:pt x="373" y="113"/>
                  <a:pt x="364" y="96"/>
                </a:cubicBezTo>
                <a:cubicBezTo>
                  <a:pt x="356" y="80"/>
                  <a:pt x="342" y="77"/>
                  <a:pt x="331" y="83"/>
                </a:cubicBezTo>
                <a:cubicBezTo>
                  <a:pt x="319" y="89"/>
                  <a:pt x="314" y="101"/>
                  <a:pt x="323" y="118"/>
                </a:cubicBezTo>
                <a:cubicBezTo>
                  <a:pt x="332" y="135"/>
                  <a:pt x="345" y="138"/>
                  <a:pt x="357" y="132"/>
                </a:cubicBezTo>
                <a:close/>
                <a:moveTo>
                  <a:pt x="253" y="112"/>
                </a:moveTo>
                <a:cubicBezTo>
                  <a:pt x="248" y="116"/>
                  <a:pt x="242" y="120"/>
                  <a:pt x="237" y="125"/>
                </a:cubicBezTo>
                <a:cubicBezTo>
                  <a:pt x="288" y="193"/>
                  <a:pt x="288" y="193"/>
                  <a:pt x="288" y="193"/>
                </a:cubicBezTo>
                <a:cubicBezTo>
                  <a:pt x="282" y="198"/>
                  <a:pt x="276" y="203"/>
                  <a:pt x="270" y="208"/>
                </a:cubicBezTo>
                <a:cubicBezTo>
                  <a:pt x="207" y="187"/>
                  <a:pt x="207" y="187"/>
                  <a:pt x="207" y="187"/>
                </a:cubicBezTo>
                <a:cubicBezTo>
                  <a:pt x="247" y="229"/>
                  <a:pt x="247" y="229"/>
                  <a:pt x="247" y="229"/>
                </a:cubicBezTo>
                <a:cubicBezTo>
                  <a:pt x="242" y="233"/>
                  <a:pt x="238" y="237"/>
                  <a:pt x="233" y="242"/>
                </a:cubicBezTo>
                <a:cubicBezTo>
                  <a:pt x="172" y="182"/>
                  <a:pt x="172" y="182"/>
                  <a:pt x="172" y="182"/>
                </a:cubicBezTo>
                <a:cubicBezTo>
                  <a:pt x="167" y="187"/>
                  <a:pt x="163" y="191"/>
                  <a:pt x="158" y="196"/>
                </a:cubicBezTo>
                <a:cubicBezTo>
                  <a:pt x="444" y="424"/>
                  <a:pt x="444" y="424"/>
                  <a:pt x="444" y="424"/>
                </a:cubicBezTo>
                <a:lnTo>
                  <a:pt x="253" y="112"/>
                </a:lnTo>
                <a:close/>
                <a:moveTo>
                  <a:pt x="218" y="137"/>
                </a:moveTo>
                <a:cubicBezTo>
                  <a:pt x="191" y="161"/>
                  <a:pt x="191" y="161"/>
                  <a:pt x="191" y="161"/>
                </a:cubicBezTo>
                <a:cubicBezTo>
                  <a:pt x="255" y="182"/>
                  <a:pt x="255" y="182"/>
                  <a:pt x="255" y="182"/>
                </a:cubicBezTo>
                <a:lnTo>
                  <a:pt x="218" y="137"/>
                </a:lnTo>
                <a:close/>
                <a:moveTo>
                  <a:pt x="64" y="332"/>
                </a:moveTo>
                <a:cubicBezTo>
                  <a:pt x="57" y="347"/>
                  <a:pt x="50" y="362"/>
                  <a:pt x="44" y="377"/>
                </a:cubicBezTo>
                <a:cubicBezTo>
                  <a:pt x="137" y="380"/>
                  <a:pt x="137" y="380"/>
                  <a:pt x="137" y="380"/>
                </a:cubicBezTo>
                <a:cubicBezTo>
                  <a:pt x="133" y="387"/>
                  <a:pt x="130" y="394"/>
                  <a:pt x="127" y="401"/>
                </a:cubicBezTo>
                <a:cubicBezTo>
                  <a:pt x="107" y="401"/>
                  <a:pt x="107" y="401"/>
                  <a:pt x="107" y="401"/>
                </a:cubicBezTo>
                <a:cubicBezTo>
                  <a:pt x="103" y="410"/>
                  <a:pt x="99" y="419"/>
                  <a:pt x="96" y="429"/>
                </a:cubicBezTo>
                <a:cubicBezTo>
                  <a:pt x="112" y="442"/>
                  <a:pt x="112" y="442"/>
                  <a:pt x="112" y="442"/>
                </a:cubicBezTo>
                <a:cubicBezTo>
                  <a:pt x="109" y="449"/>
                  <a:pt x="107" y="456"/>
                  <a:pt x="105" y="464"/>
                </a:cubicBezTo>
                <a:cubicBezTo>
                  <a:pt x="35" y="402"/>
                  <a:pt x="35" y="402"/>
                  <a:pt x="35" y="402"/>
                </a:cubicBezTo>
                <a:cubicBezTo>
                  <a:pt x="29" y="418"/>
                  <a:pt x="24" y="434"/>
                  <a:pt x="19" y="451"/>
                </a:cubicBezTo>
                <a:cubicBezTo>
                  <a:pt x="378" y="519"/>
                  <a:pt x="378" y="519"/>
                  <a:pt x="378" y="519"/>
                </a:cubicBezTo>
                <a:lnTo>
                  <a:pt x="64" y="332"/>
                </a:lnTo>
                <a:close/>
                <a:moveTo>
                  <a:pt x="54" y="396"/>
                </a:moveTo>
                <a:cubicBezTo>
                  <a:pt x="54" y="396"/>
                  <a:pt x="54" y="396"/>
                  <a:pt x="54" y="396"/>
                </a:cubicBezTo>
                <a:cubicBezTo>
                  <a:pt x="82" y="418"/>
                  <a:pt x="82" y="418"/>
                  <a:pt x="82" y="418"/>
                </a:cubicBezTo>
                <a:cubicBezTo>
                  <a:pt x="84" y="411"/>
                  <a:pt x="87" y="405"/>
                  <a:pt x="89" y="399"/>
                </a:cubicBezTo>
                <a:lnTo>
                  <a:pt x="54" y="396"/>
                </a:lnTo>
                <a:close/>
                <a:moveTo>
                  <a:pt x="15" y="470"/>
                </a:moveTo>
                <a:cubicBezTo>
                  <a:pt x="11" y="488"/>
                  <a:pt x="7" y="507"/>
                  <a:pt x="5" y="526"/>
                </a:cubicBezTo>
                <a:cubicBezTo>
                  <a:pt x="8" y="512"/>
                  <a:pt x="16" y="501"/>
                  <a:pt x="30" y="502"/>
                </a:cubicBezTo>
                <a:cubicBezTo>
                  <a:pt x="43" y="502"/>
                  <a:pt x="51" y="511"/>
                  <a:pt x="51" y="525"/>
                </a:cubicBezTo>
                <a:cubicBezTo>
                  <a:pt x="52" y="525"/>
                  <a:pt x="52" y="525"/>
                  <a:pt x="52" y="525"/>
                </a:cubicBezTo>
                <a:cubicBezTo>
                  <a:pt x="55" y="521"/>
                  <a:pt x="58" y="520"/>
                  <a:pt x="63" y="516"/>
                </a:cubicBezTo>
                <a:cubicBezTo>
                  <a:pt x="72" y="512"/>
                  <a:pt x="96" y="503"/>
                  <a:pt x="96" y="503"/>
                </a:cubicBezTo>
                <a:cubicBezTo>
                  <a:pt x="94" y="511"/>
                  <a:pt x="92" y="519"/>
                  <a:pt x="91" y="527"/>
                </a:cubicBezTo>
                <a:cubicBezTo>
                  <a:pt x="91" y="527"/>
                  <a:pt x="78" y="530"/>
                  <a:pt x="71" y="533"/>
                </a:cubicBezTo>
                <a:cubicBezTo>
                  <a:pt x="63" y="536"/>
                  <a:pt x="56" y="540"/>
                  <a:pt x="55" y="546"/>
                </a:cubicBezTo>
                <a:cubicBezTo>
                  <a:pt x="55" y="547"/>
                  <a:pt x="55" y="549"/>
                  <a:pt x="55" y="549"/>
                </a:cubicBezTo>
                <a:cubicBezTo>
                  <a:pt x="88" y="553"/>
                  <a:pt x="88" y="553"/>
                  <a:pt x="88" y="553"/>
                </a:cubicBezTo>
                <a:cubicBezTo>
                  <a:pt x="88" y="560"/>
                  <a:pt x="87" y="566"/>
                  <a:pt x="87" y="573"/>
                </a:cubicBezTo>
                <a:cubicBezTo>
                  <a:pt x="1" y="568"/>
                  <a:pt x="1" y="568"/>
                  <a:pt x="1" y="568"/>
                </a:cubicBezTo>
                <a:cubicBezTo>
                  <a:pt x="0" y="577"/>
                  <a:pt x="0" y="586"/>
                  <a:pt x="0" y="595"/>
                </a:cubicBezTo>
                <a:cubicBezTo>
                  <a:pt x="364" y="576"/>
                  <a:pt x="364" y="576"/>
                  <a:pt x="364" y="576"/>
                </a:cubicBezTo>
                <a:lnTo>
                  <a:pt x="15" y="470"/>
                </a:lnTo>
                <a:close/>
                <a:moveTo>
                  <a:pt x="31" y="524"/>
                </a:moveTo>
                <a:cubicBezTo>
                  <a:pt x="24" y="523"/>
                  <a:pt x="20" y="527"/>
                  <a:pt x="19" y="536"/>
                </a:cubicBezTo>
                <a:cubicBezTo>
                  <a:pt x="18" y="539"/>
                  <a:pt x="18" y="543"/>
                  <a:pt x="18" y="546"/>
                </a:cubicBezTo>
                <a:cubicBezTo>
                  <a:pt x="39" y="548"/>
                  <a:pt x="39" y="548"/>
                  <a:pt x="39" y="548"/>
                </a:cubicBezTo>
                <a:cubicBezTo>
                  <a:pt x="40" y="545"/>
                  <a:pt x="40" y="542"/>
                  <a:pt x="40" y="539"/>
                </a:cubicBezTo>
                <a:cubicBezTo>
                  <a:pt x="41" y="533"/>
                  <a:pt x="40" y="525"/>
                  <a:pt x="31" y="524"/>
                </a:cubicBezTo>
                <a:close/>
                <a:moveTo>
                  <a:pt x="73" y="895"/>
                </a:moveTo>
                <a:cubicBezTo>
                  <a:pt x="76" y="901"/>
                  <a:pt x="80" y="906"/>
                  <a:pt x="83" y="912"/>
                </a:cubicBezTo>
                <a:cubicBezTo>
                  <a:pt x="170" y="889"/>
                  <a:pt x="170" y="889"/>
                  <a:pt x="170" y="889"/>
                </a:cubicBezTo>
                <a:cubicBezTo>
                  <a:pt x="174" y="896"/>
                  <a:pt x="179" y="903"/>
                  <a:pt x="184" y="909"/>
                </a:cubicBezTo>
                <a:cubicBezTo>
                  <a:pt x="132" y="983"/>
                  <a:pt x="132" y="983"/>
                  <a:pt x="132" y="983"/>
                </a:cubicBezTo>
                <a:cubicBezTo>
                  <a:pt x="137" y="989"/>
                  <a:pt x="141" y="994"/>
                  <a:pt x="145" y="999"/>
                </a:cubicBezTo>
                <a:cubicBezTo>
                  <a:pt x="406" y="743"/>
                  <a:pt x="406" y="743"/>
                  <a:pt x="406" y="743"/>
                </a:cubicBezTo>
                <a:lnTo>
                  <a:pt x="73" y="895"/>
                </a:lnTo>
                <a:close/>
                <a:moveTo>
                  <a:pt x="159" y="912"/>
                </a:moveTo>
                <a:cubicBezTo>
                  <a:pt x="93" y="932"/>
                  <a:pt x="93" y="932"/>
                  <a:pt x="93" y="932"/>
                </a:cubicBezTo>
                <a:cubicBezTo>
                  <a:pt x="117" y="967"/>
                  <a:pt x="117" y="967"/>
                  <a:pt x="117" y="967"/>
                </a:cubicBezTo>
                <a:cubicBezTo>
                  <a:pt x="159" y="912"/>
                  <a:pt x="159" y="912"/>
                  <a:pt x="159" y="912"/>
                </a:cubicBezTo>
                <a:close/>
                <a:moveTo>
                  <a:pt x="663" y="840"/>
                </a:moveTo>
                <a:cubicBezTo>
                  <a:pt x="688" y="1205"/>
                  <a:pt x="688" y="1205"/>
                  <a:pt x="688" y="1205"/>
                </a:cubicBezTo>
                <a:cubicBezTo>
                  <a:pt x="694" y="1204"/>
                  <a:pt x="700" y="1203"/>
                  <a:pt x="706" y="1202"/>
                </a:cubicBezTo>
                <a:cubicBezTo>
                  <a:pt x="703" y="1183"/>
                  <a:pt x="703" y="1183"/>
                  <a:pt x="703" y="1183"/>
                </a:cubicBezTo>
                <a:cubicBezTo>
                  <a:pt x="715" y="1181"/>
                  <a:pt x="726" y="1179"/>
                  <a:pt x="739" y="1176"/>
                </a:cubicBezTo>
                <a:cubicBezTo>
                  <a:pt x="736" y="1161"/>
                  <a:pt x="736" y="1161"/>
                  <a:pt x="736" y="1161"/>
                </a:cubicBezTo>
                <a:cubicBezTo>
                  <a:pt x="724" y="1164"/>
                  <a:pt x="714" y="1166"/>
                  <a:pt x="703" y="1168"/>
                </a:cubicBezTo>
                <a:cubicBezTo>
                  <a:pt x="700" y="1151"/>
                  <a:pt x="700" y="1151"/>
                  <a:pt x="700" y="1151"/>
                </a:cubicBezTo>
                <a:cubicBezTo>
                  <a:pt x="710" y="1149"/>
                  <a:pt x="720" y="1147"/>
                  <a:pt x="732" y="1145"/>
                </a:cubicBezTo>
                <a:cubicBezTo>
                  <a:pt x="728" y="1130"/>
                  <a:pt x="728" y="1130"/>
                  <a:pt x="728" y="1130"/>
                </a:cubicBezTo>
                <a:cubicBezTo>
                  <a:pt x="716" y="1132"/>
                  <a:pt x="705" y="1135"/>
                  <a:pt x="694" y="1136"/>
                </a:cubicBezTo>
                <a:cubicBezTo>
                  <a:pt x="691" y="1117"/>
                  <a:pt x="691" y="1117"/>
                  <a:pt x="691" y="1117"/>
                </a:cubicBezTo>
                <a:cubicBezTo>
                  <a:pt x="709" y="1114"/>
                  <a:pt x="726" y="1111"/>
                  <a:pt x="743" y="1106"/>
                </a:cubicBezTo>
                <a:cubicBezTo>
                  <a:pt x="750" y="1128"/>
                  <a:pt x="750" y="1128"/>
                  <a:pt x="750" y="1128"/>
                </a:cubicBezTo>
                <a:cubicBezTo>
                  <a:pt x="759" y="1126"/>
                  <a:pt x="768" y="1123"/>
                  <a:pt x="778" y="1120"/>
                </a:cubicBezTo>
                <a:cubicBezTo>
                  <a:pt x="781" y="1107"/>
                  <a:pt x="781" y="1107"/>
                  <a:pt x="781" y="1107"/>
                </a:cubicBezTo>
                <a:lnTo>
                  <a:pt x="663" y="840"/>
                </a:lnTo>
                <a:close/>
                <a:moveTo>
                  <a:pt x="762" y="1176"/>
                </a:moveTo>
                <a:cubicBezTo>
                  <a:pt x="764" y="1175"/>
                  <a:pt x="764" y="1175"/>
                  <a:pt x="764" y="1175"/>
                </a:cubicBezTo>
                <a:cubicBezTo>
                  <a:pt x="773" y="1140"/>
                  <a:pt x="773" y="1140"/>
                  <a:pt x="773" y="1140"/>
                </a:cubicBezTo>
                <a:cubicBezTo>
                  <a:pt x="767" y="1142"/>
                  <a:pt x="760" y="1144"/>
                  <a:pt x="754" y="1145"/>
                </a:cubicBezTo>
                <a:lnTo>
                  <a:pt x="762" y="1176"/>
                </a:lnTo>
                <a:close/>
                <a:moveTo>
                  <a:pt x="778" y="1188"/>
                </a:moveTo>
                <a:cubicBezTo>
                  <a:pt x="813" y="1179"/>
                  <a:pt x="813" y="1179"/>
                  <a:pt x="813" y="1179"/>
                </a:cubicBezTo>
                <a:cubicBezTo>
                  <a:pt x="794" y="1137"/>
                  <a:pt x="794" y="1137"/>
                  <a:pt x="794" y="1137"/>
                </a:cubicBezTo>
                <a:lnTo>
                  <a:pt x="778" y="1188"/>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288000" indent="-288000" algn="l" defTabSz="914400" rtl="0" eaLnBrk="1" latinLnBrk="0" hangingPunct="1">
              <a:lnSpc>
                <a:spcPct val="100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15" name="Frame 11 {PHJU}">
            <a:extLst>
              <a:ext uri="{FF2B5EF4-FFF2-40B4-BE49-F238E27FC236}">
                <a16:creationId xmlns:a16="http://schemas.microsoft.com/office/drawing/2014/main" id="{5A5459E1-1A93-4A0B-B66E-9E64C21E1602}"/>
              </a:ext>
            </a:extLst>
          </p:cNvPr>
          <p:cNvSpPr>
            <a:spLocks noGrp="1" noSelect="1"/>
          </p:cNvSpPr>
          <p:nvPr userDrawn="1">
            <p:ph type="body" idx="1004" hasCustomPrompt="1"/>
            <p:custDataLst>
              <p:custData r:id="rId8"/>
            </p:custDataLst>
          </p:nvPr>
        </p:nvSpPr>
        <p:spPr bwMode="gray">
          <a:xfrm>
            <a:off x="8107363" y="6183320"/>
            <a:ext cx="1350963" cy="392113"/>
          </a:xfrm>
          <a:custGeom>
            <a:avLst/>
            <a:gdLst>
              <a:gd name="T0" fmla="*/ 396 w 4256"/>
              <a:gd name="T1" fmla="*/ 442 h 1238"/>
              <a:gd name="T2" fmla="*/ 854 w 4256"/>
              <a:gd name="T3" fmla="*/ 431 h 1238"/>
              <a:gd name="T4" fmla="*/ 863 w 4256"/>
              <a:gd name="T5" fmla="*/ 796 h 1238"/>
              <a:gd name="T6" fmla="*/ 550 w 4256"/>
              <a:gd name="T7" fmla="*/ 668 h 1238"/>
              <a:gd name="T8" fmla="*/ 629 w 4256"/>
              <a:gd name="T9" fmla="*/ 862 h 1238"/>
              <a:gd name="T10" fmla="*/ 709 w 4256"/>
              <a:gd name="T11" fmla="*/ 668 h 1238"/>
              <a:gd name="T12" fmla="*/ 1218 w 4256"/>
              <a:gd name="T13" fmla="*/ 820 h 1238"/>
              <a:gd name="T14" fmla="*/ 957 w 4256"/>
              <a:gd name="T15" fmla="*/ 1148 h 1238"/>
              <a:gd name="T16" fmla="*/ 630 w 4256"/>
              <a:gd name="T17" fmla="*/ 1025 h 1238"/>
              <a:gd name="T18" fmla="*/ 302 w 4256"/>
              <a:gd name="T19" fmla="*/ 1148 h 1238"/>
              <a:gd name="T20" fmla="*/ 40 w 4256"/>
              <a:gd name="T21" fmla="*/ 821 h 1238"/>
              <a:gd name="T22" fmla="*/ 233 w 4256"/>
              <a:gd name="T23" fmla="*/ 529 h 1238"/>
              <a:gd name="T24" fmla="*/ 186 w 4256"/>
              <a:gd name="T25" fmla="*/ 183 h 1238"/>
              <a:gd name="T26" fmla="*/ 563 w 4256"/>
              <a:gd name="T27" fmla="*/ 0 h 1238"/>
              <a:gd name="T28" fmla="*/ 805 w 4256"/>
              <a:gd name="T29" fmla="*/ 253 h 1238"/>
              <a:gd name="T30" fmla="*/ 1154 w 4256"/>
              <a:gd name="T31" fmla="*/ 284 h 1238"/>
              <a:gd name="T32" fmla="*/ 1143 w 4256"/>
              <a:gd name="T33" fmla="*/ 605 h 1238"/>
              <a:gd name="T34" fmla="*/ 939 w 4256"/>
              <a:gd name="T35" fmla="*/ 208 h 1238"/>
              <a:gd name="T36" fmla="*/ 622 w 4256"/>
              <a:gd name="T37" fmla="*/ 326 h 1238"/>
              <a:gd name="T38" fmla="*/ 396 w 4256"/>
              <a:gd name="T39" fmla="*/ 442 h 1238"/>
              <a:gd name="T40" fmla="*/ 345 w 4256"/>
              <a:gd name="T41" fmla="*/ 691 h 1238"/>
              <a:gd name="T42" fmla="*/ 509 w 4256"/>
              <a:gd name="T43" fmla="*/ 886 h 1238"/>
              <a:gd name="T44" fmla="*/ 763 w 4256"/>
              <a:gd name="T45" fmla="*/ 880 h 1238"/>
              <a:gd name="T46" fmla="*/ 917 w 4256"/>
              <a:gd name="T47" fmla="*/ 677 h 1238"/>
              <a:gd name="T48" fmla="*/ 1590 w 4256"/>
              <a:gd name="T49" fmla="*/ 683 h 1238"/>
              <a:gd name="T50" fmla="*/ 1648 w 4256"/>
              <a:gd name="T51" fmla="*/ 831 h 1238"/>
              <a:gd name="T52" fmla="*/ 1712 w 4256"/>
              <a:gd name="T53" fmla="*/ 683 h 1238"/>
              <a:gd name="T54" fmla="*/ 2021 w 4256"/>
              <a:gd name="T55" fmla="*/ 722 h 1238"/>
              <a:gd name="T56" fmla="*/ 1837 w 4256"/>
              <a:gd name="T57" fmla="*/ 825 h 1238"/>
              <a:gd name="T58" fmla="*/ 1920 w 4256"/>
              <a:gd name="T59" fmla="*/ 560 h 1238"/>
              <a:gd name="T60" fmla="*/ 2086 w 4256"/>
              <a:gd name="T61" fmla="*/ 689 h 1238"/>
              <a:gd name="T62" fmla="*/ 2133 w 4256"/>
              <a:gd name="T63" fmla="*/ 825 h 1238"/>
              <a:gd name="T64" fmla="*/ 2432 w 4256"/>
              <a:gd name="T65" fmla="*/ 548 h 1238"/>
              <a:gd name="T66" fmla="*/ 2246 w 4256"/>
              <a:gd name="T67" fmla="*/ 663 h 1238"/>
              <a:gd name="T68" fmla="*/ 2433 w 4256"/>
              <a:gd name="T69" fmla="*/ 768 h 1238"/>
              <a:gd name="T70" fmla="*/ 2793 w 4256"/>
              <a:gd name="T71" fmla="*/ 770 h 1238"/>
              <a:gd name="T72" fmla="*/ 2657 w 4256"/>
              <a:gd name="T73" fmla="*/ 678 h 1238"/>
              <a:gd name="T74" fmla="*/ 2855 w 4256"/>
              <a:gd name="T75" fmla="*/ 491 h 1238"/>
              <a:gd name="T76" fmla="*/ 3000 w 4256"/>
              <a:gd name="T77" fmla="*/ 583 h 1238"/>
              <a:gd name="T78" fmla="*/ 3000 w 4256"/>
              <a:gd name="T79" fmla="*/ 738 h 1238"/>
              <a:gd name="T80" fmla="*/ 3126 w 4256"/>
              <a:gd name="T81" fmla="*/ 767 h 1238"/>
              <a:gd name="T82" fmla="*/ 3128 w 4256"/>
              <a:gd name="T83" fmla="*/ 638 h 1238"/>
              <a:gd name="T84" fmla="*/ 3240 w 4256"/>
              <a:gd name="T85" fmla="*/ 627 h 1238"/>
              <a:gd name="T86" fmla="*/ 3172 w 4256"/>
              <a:gd name="T87" fmla="*/ 663 h 1238"/>
              <a:gd name="T88" fmla="*/ 3249 w 4256"/>
              <a:gd name="T89" fmla="*/ 685 h 1238"/>
              <a:gd name="T90" fmla="*/ 3305 w 4256"/>
              <a:gd name="T91" fmla="*/ 577 h 1238"/>
              <a:gd name="T92" fmla="*/ 3409 w 4256"/>
              <a:gd name="T93" fmla="*/ 728 h 1238"/>
              <a:gd name="T94" fmla="*/ 3466 w 4256"/>
              <a:gd name="T95" fmla="*/ 830 h 1238"/>
              <a:gd name="T96" fmla="*/ 3497 w 4256"/>
              <a:gd name="T97" fmla="*/ 677 h 1238"/>
              <a:gd name="T98" fmla="*/ 3739 w 4256"/>
              <a:gd name="T99" fmla="*/ 635 h 1238"/>
              <a:gd name="T100" fmla="*/ 3596 w 4256"/>
              <a:gd name="T101" fmla="*/ 706 h 1238"/>
              <a:gd name="T102" fmla="*/ 3740 w 4256"/>
              <a:gd name="T103" fmla="*/ 771 h 1238"/>
              <a:gd name="T104" fmla="*/ 3939 w 4256"/>
              <a:gd name="T105" fmla="*/ 587 h 1238"/>
              <a:gd name="T106" fmla="*/ 3833 w 4256"/>
              <a:gd name="T107" fmla="*/ 473 h 1238"/>
              <a:gd name="T108" fmla="*/ 3911 w 4256"/>
              <a:gd name="T109" fmla="*/ 665 h 1238"/>
              <a:gd name="T110" fmla="*/ 4063 w 4256"/>
              <a:gd name="T111" fmla="*/ 825 h 1238"/>
              <a:gd name="T112" fmla="*/ 4256 w 4256"/>
              <a:gd name="T113" fmla="*/ 583 h 1238"/>
              <a:gd name="T114" fmla="*/ 4128 w 4256"/>
              <a:gd name="T115" fmla="*/ 583 h 1238"/>
              <a:gd name="T116" fmla="*/ 4128 w 4256"/>
              <a:gd name="T117" fmla="*/ 738 h 1238"/>
              <a:gd name="T118" fmla="*/ 4254 w 4256"/>
              <a:gd name="T119" fmla="*/ 767 h 1238"/>
              <a:gd name="T120" fmla="*/ 4256 w 4256"/>
              <a:gd name="T121" fmla="*/ 638 h 1238"/>
              <a:gd name="T122" fmla="*/ 641 w 4256"/>
              <a:gd name="T123" fmla="*/ 9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256" h="1238">
                <a:moveTo>
                  <a:pt x="405" y="807"/>
                </a:moveTo>
                <a:cubicBezTo>
                  <a:pt x="405" y="807"/>
                  <a:pt x="405" y="808"/>
                  <a:pt x="405" y="808"/>
                </a:cubicBezTo>
                <a:cubicBezTo>
                  <a:pt x="405" y="807"/>
                  <a:pt x="405" y="807"/>
                  <a:pt x="405" y="807"/>
                </a:cubicBezTo>
                <a:close/>
                <a:moveTo>
                  <a:pt x="396" y="442"/>
                </a:moveTo>
                <a:cubicBezTo>
                  <a:pt x="396" y="442"/>
                  <a:pt x="396" y="442"/>
                  <a:pt x="396" y="442"/>
                </a:cubicBezTo>
                <a:cubicBezTo>
                  <a:pt x="396" y="442"/>
                  <a:pt x="396" y="442"/>
                  <a:pt x="396" y="442"/>
                </a:cubicBezTo>
                <a:close/>
                <a:moveTo>
                  <a:pt x="854" y="431"/>
                </a:moveTo>
                <a:cubicBezTo>
                  <a:pt x="854" y="431"/>
                  <a:pt x="854" y="431"/>
                  <a:pt x="854" y="431"/>
                </a:cubicBezTo>
                <a:cubicBezTo>
                  <a:pt x="854" y="431"/>
                  <a:pt x="854" y="431"/>
                  <a:pt x="854" y="431"/>
                </a:cubicBezTo>
                <a:cubicBezTo>
                  <a:pt x="854" y="431"/>
                  <a:pt x="854" y="431"/>
                  <a:pt x="854" y="431"/>
                </a:cubicBezTo>
                <a:close/>
                <a:moveTo>
                  <a:pt x="863" y="796"/>
                </a:moveTo>
                <a:cubicBezTo>
                  <a:pt x="863" y="796"/>
                  <a:pt x="863" y="796"/>
                  <a:pt x="863" y="796"/>
                </a:cubicBezTo>
                <a:cubicBezTo>
                  <a:pt x="863" y="796"/>
                  <a:pt x="863" y="796"/>
                  <a:pt x="863" y="796"/>
                </a:cubicBezTo>
                <a:close/>
                <a:moveTo>
                  <a:pt x="709" y="668"/>
                </a:moveTo>
                <a:cubicBezTo>
                  <a:pt x="709" y="746"/>
                  <a:pt x="681" y="783"/>
                  <a:pt x="629" y="783"/>
                </a:cubicBezTo>
                <a:cubicBezTo>
                  <a:pt x="578" y="783"/>
                  <a:pt x="550" y="746"/>
                  <a:pt x="550" y="668"/>
                </a:cubicBezTo>
                <a:cubicBezTo>
                  <a:pt x="550" y="453"/>
                  <a:pt x="550" y="453"/>
                  <a:pt x="550" y="453"/>
                </a:cubicBezTo>
                <a:cubicBezTo>
                  <a:pt x="451" y="453"/>
                  <a:pt x="451" y="453"/>
                  <a:pt x="451" y="453"/>
                </a:cubicBezTo>
                <a:cubicBezTo>
                  <a:pt x="451" y="663"/>
                  <a:pt x="451" y="663"/>
                  <a:pt x="451" y="663"/>
                </a:cubicBezTo>
                <a:cubicBezTo>
                  <a:pt x="451" y="796"/>
                  <a:pt x="518" y="861"/>
                  <a:pt x="629" y="862"/>
                </a:cubicBezTo>
                <a:cubicBezTo>
                  <a:pt x="741" y="861"/>
                  <a:pt x="807" y="796"/>
                  <a:pt x="807" y="663"/>
                </a:cubicBezTo>
                <a:cubicBezTo>
                  <a:pt x="807" y="453"/>
                  <a:pt x="807" y="453"/>
                  <a:pt x="807" y="453"/>
                </a:cubicBezTo>
                <a:cubicBezTo>
                  <a:pt x="709" y="453"/>
                  <a:pt x="709" y="453"/>
                  <a:pt x="709" y="453"/>
                </a:cubicBezTo>
                <a:lnTo>
                  <a:pt x="709" y="668"/>
                </a:lnTo>
                <a:close/>
                <a:moveTo>
                  <a:pt x="1247" y="545"/>
                </a:moveTo>
                <a:cubicBezTo>
                  <a:pt x="1259" y="629"/>
                  <a:pt x="1247" y="693"/>
                  <a:pt x="1247" y="693"/>
                </a:cubicBezTo>
                <a:cubicBezTo>
                  <a:pt x="1025" y="709"/>
                  <a:pt x="1025" y="709"/>
                  <a:pt x="1025" y="709"/>
                </a:cubicBezTo>
                <a:cubicBezTo>
                  <a:pt x="1218" y="820"/>
                  <a:pt x="1218" y="820"/>
                  <a:pt x="1218" y="820"/>
                </a:cubicBezTo>
                <a:cubicBezTo>
                  <a:pt x="1192" y="901"/>
                  <a:pt x="1154" y="954"/>
                  <a:pt x="1154" y="954"/>
                </a:cubicBezTo>
                <a:cubicBezTo>
                  <a:pt x="947" y="872"/>
                  <a:pt x="947" y="872"/>
                  <a:pt x="947" y="872"/>
                </a:cubicBezTo>
                <a:cubicBezTo>
                  <a:pt x="1073" y="1056"/>
                  <a:pt x="1073" y="1056"/>
                  <a:pt x="1073" y="1056"/>
                </a:cubicBezTo>
                <a:cubicBezTo>
                  <a:pt x="1014" y="1118"/>
                  <a:pt x="957" y="1148"/>
                  <a:pt x="957" y="1148"/>
                </a:cubicBezTo>
                <a:cubicBezTo>
                  <a:pt x="806" y="985"/>
                  <a:pt x="806" y="985"/>
                  <a:pt x="806" y="985"/>
                </a:cubicBezTo>
                <a:cubicBezTo>
                  <a:pt x="839" y="1205"/>
                  <a:pt x="839" y="1205"/>
                  <a:pt x="839" y="1205"/>
                </a:cubicBezTo>
                <a:cubicBezTo>
                  <a:pt x="759" y="1235"/>
                  <a:pt x="695" y="1238"/>
                  <a:pt x="695" y="1238"/>
                </a:cubicBezTo>
                <a:cubicBezTo>
                  <a:pt x="630" y="1025"/>
                  <a:pt x="630" y="1025"/>
                  <a:pt x="630" y="1025"/>
                </a:cubicBezTo>
                <a:cubicBezTo>
                  <a:pt x="564" y="1238"/>
                  <a:pt x="564" y="1238"/>
                  <a:pt x="564" y="1238"/>
                </a:cubicBezTo>
                <a:cubicBezTo>
                  <a:pt x="479" y="1230"/>
                  <a:pt x="420" y="1205"/>
                  <a:pt x="420" y="1205"/>
                </a:cubicBezTo>
                <a:cubicBezTo>
                  <a:pt x="453" y="985"/>
                  <a:pt x="453" y="985"/>
                  <a:pt x="453" y="985"/>
                </a:cubicBezTo>
                <a:cubicBezTo>
                  <a:pt x="302" y="1148"/>
                  <a:pt x="302" y="1148"/>
                  <a:pt x="302" y="1148"/>
                </a:cubicBezTo>
                <a:cubicBezTo>
                  <a:pt x="229" y="1105"/>
                  <a:pt x="186" y="1056"/>
                  <a:pt x="186" y="1056"/>
                </a:cubicBezTo>
                <a:cubicBezTo>
                  <a:pt x="312" y="872"/>
                  <a:pt x="312" y="872"/>
                  <a:pt x="312" y="872"/>
                </a:cubicBezTo>
                <a:cubicBezTo>
                  <a:pt x="105" y="954"/>
                  <a:pt x="105" y="954"/>
                  <a:pt x="105" y="954"/>
                </a:cubicBezTo>
                <a:cubicBezTo>
                  <a:pt x="58" y="883"/>
                  <a:pt x="40" y="821"/>
                  <a:pt x="40" y="821"/>
                </a:cubicBezTo>
                <a:cubicBezTo>
                  <a:pt x="234" y="709"/>
                  <a:pt x="234" y="709"/>
                  <a:pt x="234" y="709"/>
                </a:cubicBezTo>
                <a:cubicBezTo>
                  <a:pt x="11" y="693"/>
                  <a:pt x="11" y="693"/>
                  <a:pt x="11" y="693"/>
                </a:cubicBezTo>
                <a:cubicBezTo>
                  <a:pt x="0" y="608"/>
                  <a:pt x="11" y="545"/>
                  <a:pt x="11" y="545"/>
                </a:cubicBezTo>
                <a:cubicBezTo>
                  <a:pt x="233" y="529"/>
                  <a:pt x="233" y="529"/>
                  <a:pt x="233" y="529"/>
                </a:cubicBezTo>
                <a:cubicBezTo>
                  <a:pt x="40" y="418"/>
                  <a:pt x="40" y="418"/>
                  <a:pt x="40" y="418"/>
                </a:cubicBezTo>
                <a:cubicBezTo>
                  <a:pt x="66" y="337"/>
                  <a:pt x="104" y="285"/>
                  <a:pt x="104" y="285"/>
                </a:cubicBezTo>
                <a:cubicBezTo>
                  <a:pt x="312" y="366"/>
                  <a:pt x="312" y="366"/>
                  <a:pt x="312" y="366"/>
                </a:cubicBezTo>
                <a:cubicBezTo>
                  <a:pt x="186" y="183"/>
                  <a:pt x="186" y="183"/>
                  <a:pt x="186" y="183"/>
                </a:cubicBezTo>
                <a:cubicBezTo>
                  <a:pt x="245" y="121"/>
                  <a:pt x="301" y="90"/>
                  <a:pt x="301" y="90"/>
                </a:cubicBezTo>
                <a:cubicBezTo>
                  <a:pt x="453" y="254"/>
                  <a:pt x="453" y="254"/>
                  <a:pt x="453" y="254"/>
                </a:cubicBezTo>
                <a:cubicBezTo>
                  <a:pt x="419" y="33"/>
                  <a:pt x="419" y="33"/>
                  <a:pt x="419" y="33"/>
                </a:cubicBezTo>
                <a:cubicBezTo>
                  <a:pt x="499" y="3"/>
                  <a:pt x="563" y="0"/>
                  <a:pt x="563" y="0"/>
                </a:cubicBezTo>
                <a:cubicBezTo>
                  <a:pt x="629" y="213"/>
                  <a:pt x="629" y="213"/>
                  <a:pt x="629" y="213"/>
                </a:cubicBezTo>
                <a:cubicBezTo>
                  <a:pt x="694" y="0"/>
                  <a:pt x="694" y="0"/>
                  <a:pt x="694" y="0"/>
                </a:cubicBezTo>
                <a:cubicBezTo>
                  <a:pt x="779" y="7"/>
                  <a:pt x="839" y="33"/>
                  <a:pt x="839" y="33"/>
                </a:cubicBezTo>
                <a:cubicBezTo>
                  <a:pt x="805" y="253"/>
                  <a:pt x="805" y="253"/>
                  <a:pt x="805" y="253"/>
                </a:cubicBezTo>
                <a:cubicBezTo>
                  <a:pt x="956" y="89"/>
                  <a:pt x="956" y="89"/>
                  <a:pt x="956" y="89"/>
                </a:cubicBezTo>
                <a:cubicBezTo>
                  <a:pt x="1030" y="133"/>
                  <a:pt x="1072" y="182"/>
                  <a:pt x="1072" y="182"/>
                </a:cubicBezTo>
                <a:cubicBezTo>
                  <a:pt x="946" y="366"/>
                  <a:pt x="946" y="366"/>
                  <a:pt x="946" y="366"/>
                </a:cubicBezTo>
                <a:cubicBezTo>
                  <a:pt x="1154" y="284"/>
                  <a:pt x="1154" y="284"/>
                  <a:pt x="1154" y="284"/>
                </a:cubicBezTo>
                <a:cubicBezTo>
                  <a:pt x="1201" y="355"/>
                  <a:pt x="1218" y="417"/>
                  <a:pt x="1218" y="417"/>
                </a:cubicBezTo>
                <a:cubicBezTo>
                  <a:pt x="1025" y="528"/>
                  <a:pt x="1025" y="528"/>
                  <a:pt x="1025" y="528"/>
                </a:cubicBezTo>
                <a:lnTo>
                  <a:pt x="1247" y="545"/>
                </a:lnTo>
                <a:close/>
                <a:moveTo>
                  <a:pt x="1143" y="605"/>
                </a:moveTo>
                <a:cubicBezTo>
                  <a:pt x="1072" y="627"/>
                  <a:pt x="999" y="560"/>
                  <a:pt x="914" y="547"/>
                </a:cubicBezTo>
                <a:cubicBezTo>
                  <a:pt x="965" y="482"/>
                  <a:pt x="1066" y="461"/>
                  <a:pt x="1086" y="383"/>
                </a:cubicBezTo>
                <a:cubicBezTo>
                  <a:pt x="1032" y="434"/>
                  <a:pt x="936" y="405"/>
                  <a:pt x="854" y="431"/>
                </a:cubicBezTo>
                <a:cubicBezTo>
                  <a:pt x="872" y="350"/>
                  <a:pt x="955" y="287"/>
                  <a:pt x="939" y="208"/>
                </a:cubicBezTo>
                <a:cubicBezTo>
                  <a:pt x="912" y="278"/>
                  <a:pt x="813" y="293"/>
                  <a:pt x="750" y="352"/>
                </a:cubicBezTo>
                <a:cubicBezTo>
                  <a:pt x="750" y="352"/>
                  <a:pt x="750" y="352"/>
                  <a:pt x="750" y="352"/>
                </a:cubicBezTo>
                <a:cubicBezTo>
                  <a:pt x="731" y="271"/>
                  <a:pt x="778" y="179"/>
                  <a:pt x="729" y="115"/>
                </a:cubicBezTo>
                <a:cubicBezTo>
                  <a:pt x="736" y="189"/>
                  <a:pt x="653" y="246"/>
                  <a:pt x="622" y="326"/>
                </a:cubicBezTo>
                <a:cubicBezTo>
                  <a:pt x="570" y="262"/>
                  <a:pt x="572" y="158"/>
                  <a:pt x="501" y="121"/>
                </a:cubicBezTo>
                <a:cubicBezTo>
                  <a:pt x="539" y="186"/>
                  <a:pt x="489" y="272"/>
                  <a:pt x="496" y="358"/>
                </a:cubicBezTo>
                <a:cubicBezTo>
                  <a:pt x="421" y="323"/>
                  <a:pt x="378" y="228"/>
                  <a:pt x="297" y="226"/>
                </a:cubicBezTo>
                <a:cubicBezTo>
                  <a:pt x="360" y="268"/>
                  <a:pt x="352" y="368"/>
                  <a:pt x="396" y="442"/>
                </a:cubicBezTo>
                <a:cubicBezTo>
                  <a:pt x="313" y="443"/>
                  <a:pt x="233" y="376"/>
                  <a:pt x="160" y="409"/>
                </a:cubicBezTo>
                <a:cubicBezTo>
                  <a:pt x="234" y="420"/>
                  <a:pt x="271" y="513"/>
                  <a:pt x="342" y="561"/>
                </a:cubicBezTo>
                <a:cubicBezTo>
                  <a:pt x="268" y="597"/>
                  <a:pt x="167" y="572"/>
                  <a:pt x="116" y="634"/>
                </a:cubicBezTo>
                <a:cubicBezTo>
                  <a:pt x="187" y="611"/>
                  <a:pt x="260" y="679"/>
                  <a:pt x="345" y="691"/>
                </a:cubicBezTo>
                <a:cubicBezTo>
                  <a:pt x="294" y="756"/>
                  <a:pt x="192" y="777"/>
                  <a:pt x="173" y="855"/>
                </a:cubicBezTo>
                <a:cubicBezTo>
                  <a:pt x="227" y="804"/>
                  <a:pt x="322" y="833"/>
                  <a:pt x="405" y="807"/>
                </a:cubicBezTo>
                <a:cubicBezTo>
                  <a:pt x="387" y="888"/>
                  <a:pt x="304" y="951"/>
                  <a:pt x="320" y="1030"/>
                </a:cubicBezTo>
                <a:cubicBezTo>
                  <a:pt x="347" y="960"/>
                  <a:pt x="446" y="945"/>
                  <a:pt x="509" y="886"/>
                </a:cubicBezTo>
                <a:cubicBezTo>
                  <a:pt x="528" y="967"/>
                  <a:pt x="481" y="1059"/>
                  <a:pt x="529" y="1123"/>
                </a:cubicBezTo>
                <a:cubicBezTo>
                  <a:pt x="523" y="1049"/>
                  <a:pt x="605" y="992"/>
                  <a:pt x="637" y="912"/>
                </a:cubicBezTo>
                <a:cubicBezTo>
                  <a:pt x="689" y="976"/>
                  <a:pt x="686" y="1080"/>
                  <a:pt x="758" y="1117"/>
                </a:cubicBezTo>
                <a:cubicBezTo>
                  <a:pt x="720" y="1053"/>
                  <a:pt x="770" y="966"/>
                  <a:pt x="763" y="880"/>
                </a:cubicBezTo>
                <a:cubicBezTo>
                  <a:pt x="838" y="915"/>
                  <a:pt x="881" y="1010"/>
                  <a:pt x="961" y="1012"/>
                </a:cubicBezTo>
                <a:cubicBezTo>
                  <a:pt x="899" y="970"/>
                  <a:pt x="906" y="871"/>
                  <a:pt x="863" y="796"/>
                </a:cubicBezTo>
                <a:cubicBezTo>
                  <a:pt x="946" y="796"/>
                  <a:pt x="1025" y="862"/>
                  <a:pt x="1099" y="829"/>
                </a:cubicBezTo>
                <a:cubicBezTo>
                  <a:pt x="1025" y="819"/>
                  <a:pt x="988" y="726"/>
                  <a:pt x="917" y="677"/>
                </a:cubicBezTo>
                <a:cubicBezTo>
                  <a:pt x="991" y="641"/>
                  <a:pt x="1092" y="666"/>
                  <a:pt x="1143" y="605"/>
                </a:cubicBezTo>
                <a:close/>
                <a:moveTo>
                  <a:pt x="1712" y="683"/>
                </a:moveTo>
                <a:cubicBezTo>
                  <a:pt x="1712" y="743"/>
                  <a:pt x="1690" y="770"/>
                  <a:pt x="1650" y="770"/>
                </a:cubicBezTo>
                <a:cubicBezTo>
                  <a:pt x="1611" y="770"/>
                  <a:pt x="1590" y="741"/>
                  <a:pt x="1590" y="683"/>
                </a:cubicBezTo>
                <a:cubicBezTo>
                  <a:pt x="1590" y="491"/>
                  <a:pt x="1590" y="491"/>
                  <a:pt x="1590" y="491"/>
                </a:cubicBezTo>
                <a:cubicBezTo>
                  <a:pt x="1514" y="491"/>
                  <a:pt x="1514" y="491"/>
                  <a:pt x="1514" y="491"/>
                </a:cubicBezTo>
                <a:cubicBezTo>
                  <a:pt x="1514" y="678"/>
                  <a:pt x="1514" y="678"/>
                  <a:pt x="1514" y="678"/>
                </a:cubicBezTo>
                <a:cubicBezTo>
                  <a:pt x="1514" y="784"/>
                  <a:pt x="1563" y="831"/>
                  <a:pt x="1648" y="831"/>
                </a:cubicBezTo>
                <a:cubicBezTo>
                  <a:pt x="1735" y="831"/>
                  <a:pt x="1787" y="782"/>
                  <a:pt x="1787" y="678"/>
                </a:cubicBezTo>
                <a:cubicBezTo>
                  <a:pt x="1787" y="491"/>
                  <a:pt x="1787" y="491"/>
                  <a:pt x="1787" y="491"/>
                </a:cubicBezTo>
                <a:cubicBezTo>
                  <a:pt x="1712" y="491"/>
                  <a:pt x="1712" y="491"/>
                  <a:pt x="1712" y="491"/>
                </a:cubicBezTo>
                <a:lnTo>
                  <a:pt x="1712" y="683"/>
                </a:lnTo>
                <a:close/>
                <a:moveTo>
                  <a:pt x="2090" y="491"/>
                </a:moveTo>
                <a:cubicBezTo>
                  <a:pt x="2054" y="602"/>
                  <a:pt x="2054" y="602"/>
                  <a:pt x="2054" y="602"/>
                </a:cubicBezTo>
                <a:cubicBezTo>
                  <a:pt x="2043" y="639"/>
                  <a:pt x="2032" y="683"/>
                  <a:pt x="2022" y="722"/>
                </a:cubicBezTo>
                <a:cubicBezTo>
                  <a:pt x="2021" y="722"/>
                  <a:pt x="2021" y="722"/>
                  <a:pt x="2021" y="722"/>
                </a:cubicBezTo>
                <a:cubicBezTo>
                  <a:pt x="2013" y="683"/>
                  <a:pt x="2003" y="641"/>
                  <a:pt x="1992" y="603"/>
                </a:cubicBezTo>
                <a:cubicBezTo>
                  <a:pt x="1959" y="491"/>
                  <a:pt x="1959" y="491"/>
                  <a:pt x="1959" y="491"/>
                </a:cubicBezTo>
                <a:cubicBezTo>
                  <a:pt x="1859" y="491"/>
                  <a:pt x="1859" y="491"/>
                  <a:pt x="1859" y="491"/>
                </a:cubicBezTo>
                <a:cubicBezTo>
                  <a:pt x="1837" y="825"/>
                  <a:pt x="1837" y="825"/>
                  <a:pt x="1837" y="825"/>
                </a:cubicBezTo>
                <a:cubicBezTo>
                  <a:pt x="1907" y="825"/>
                  <a:pt x="1907" y="825"/>
                  <a:pt x="1907" y="825"/>
                </a:cubicBezTo>
                <a:cubicBezTo>
                  <a:pt x="1913" y="698"/>
                  <a:pt x="1913" y="698"/>
                  <a:pt x="1913" y="698"/>
                </a:cubicBezTo>
                <a:cubicBezTo>
                  <a:pt x="1916" y="657"/>
                  <a:pt x="1917" y="605"/>
                  <a:pt x="1919" y="560"/>
                </a:cubicBezTo>
                <a:cubicBezTo>
                  <a:pt x="1920" y="560"/>
                  <a:pt x="1920" y="560"/>
                  <a:pt x="1920" y="560"/>
                </a:cubicBezTo>
                <a:cubicBezTo>
                  <a:pt x="1928" y="604"/>
                  <a:pt x="1940" y="651"/>
                  <a:pt x="1951" y="690"/>
                </a:cubicBezTo>
                <a:cubicBezTo>
                  <a:pt x="1986" y="820"/>
                  <a:pt x="1986" y="820"/>
                  <a:pt x="1986" y="820"/>
                </a:cubicBezTo>
                <a:cubicBezTo>
                  <a:pt x="2045" y="820"/>
                  <a:pt x="2045" y="820"/>
                  <a:pt x="2045" y="820"/>
                </a:cubicBezTo>
                <a:cubicBezTo>
                  <a:pt x="2086" y="689"/>
                  <a:pt x="2086" y="689"/>
                  <a:pt x="2086" y="689"/>
                </a:cubicBezTo>
                <a:cubicBezTo>
                  <a:pt x="2099" y="650"/>
                  <a:pt x="2113" y="603"/>
                  <a:pt x="2123" y="560"/>
                </a:cubicBezTo>
                <a:cubicBezTo>
                  <a:pt x="2125" y="560"/>
                  <a:pt x="2125" y="560"/>
                  <a:pt x="2125" y="560"/>
                </a:cubicBezTo>
                <a:cubicBezTo>
                  <a:pt x="2125" y="609"/>
                  <a:pt x="2126" y="657"/>
                  <a:pt x="2128" y="697"/>
                </a:cubicBezTo>
                <a:cubicBezTo>
                  <a:pt x="2133" y="825"/>
                  <a:pt x="2133" y="825"/>
                  <a:pt x="2133" y="825"/>
                </a:cubicBezTo>
                <a:cubicBezTo>
                  <a:pt x="2207" y="825"/>
                  <a:pt x="2207" y="825"/>
                  <a:pt x="2207" y="825"/>
                </a:cubicBezTo>
                <a:cubicBezTo>
                  <a:pt x="2188" y="491"/>
                  <a:pt x="2188" y="491"/>
                  <a:pt x="2188" y="491"/>
                </a:cubicBezTo>
                <a:lnTo>
                  <a:pt x="2090" y="491"/>
                </a:lnTo>
                <a:close/>
                <a:moveTo>
                  <a:pt x="2432" y="548"/>
                </a:moveTo>
                <a:cubicBezTo>
                  <a:pt x="2459" y="548"/>
                  <a:pt x="2480" y="554"/>
                  <a:pt x="2496" y="560"/>
                </a:cubicBezTo>
                <a:cubicBezTo>
                  <a:pt x="2511" y="500"/>
                  <a:pt x="2511" y="500"/>
                  <a:pt x="2511" y="500"/>
                </a:cubicBezTo>
                <a:cubicBezTo>
                  <a:pt x="2498" y="493"/>
                  <a:pt x="2468" y="485"/>
                  <a:pt x="2429" y="485"/>
                </a:cubicBezTo>
                <a:cubicBezTo>
                  <a:pt x="2327" y="485"/>
                  <a:pt x="2246" y="549"/>
                  <a:pt x="2246" y="663"/>
                </a:cubicBezTo>
                <a:cubicBezTo>
                  <a:pt x="2246" y="758"/>
                  <a:pt x="2305" y="830"/>
                  <a:pt x="2421" y="830"/>
                </a:cubicBezTo>
                <a:cubicBezTo>
                  <a:pt x="2462" y="830"/>
                  <a:pt x="2493" y="823"/>
                  <a:pt x="2507" y="816"/>
                </a:cubicBezTo>
                <a:cubicBezTo>
                  <a:pt x="2496" y="757"/>
                  <a:pt x="2496" y="757"/>
                  <a:pt x="2496" y="757"/>
                </a:cubicBezTo>
                <a:cubicBezTo>
                  <a:pt x="2481" y="763"/>
                  <a:pt x="2455" y="768"/>
                  <a:pt x="2433" y="768"/>
                </a:cubicBezTo>
                <a:cubicBezTo>
                  <a:pt x="2365" y="768"/>
                  <a:pt x="2325" y="726"/>
                  <a:pt x="2325" y="659"/>
                </a:cubicBezTo>
                <a:cubicBezTo>
                  <a:pt x="2325" y="584"/>
                  <a:pt x="2372" y="548"/>
                  <a:pt x="2432" y="548"/>
                </a:cubicBezTo>
                <a:close/>
                <a:moveTo>
                  <a:pt x="2855" y="683"/>
                </a:moveTo>
                <a:cubicBezTo>
                  <a:pt x="2855" y="743"/>
                  <a:pt x="2833" y="770"/>
                  <a:pt x="2793" y="770"/>
                </a:cubicBezTo>
                <a:cubicBezTo>
                  <a:pt x="2754" y="770"/>
                  <a:pt x="2733" y="741"/>
                  <a:pt x="2733" y="683"/>
                </a:cubicBezTo>
                <a:cubicBezTo>
                  <a:pt x="2733" y="491"/>
                  <a:pt x="2733" y="491"/>
                  <a:pt x="2733" y="491"/>
                </a:cubicBezTo>
                <a:cubicBezTo>
                  <a:pt x="2657" y="491"/>
                  <a:pt x="2657" y="491"/>
                  <a:pt x="2657" y="491"/>
                </a:cubicBezTo>
                <a:cubicBezTo>
                  <a:pt x="2657" y="678"/>
                  <a:pt x="2657" y="678"/>
                  <a:pt x="2657" y="678"/>
                </a:cubicBezTo>
                <a:cubicBezTo>
                  <a:pt x="2657" y="784"/>
                  <a:pt x="2706" y="831"/>
                  <a:pt x="2791" y="831"/>
                </a:cubicBezTo>
                <a:cubicBezTo>
                  <a:pt x="2878" y="831"/>
                  <a:pt x="2930" y="782"/>
                  <a:pt x="2930" y="678"/>
                </a:cubicBezTo>
                <a:cubicBezTo>
                  <a:pt x="2930" y="491"/>
                  <a:pt x="2930" y="491"/>
                  <a:pt x="2930" y="491"/>
                </a:cubicBezTo>
                <a:cubicBezTo>
                  <a:pt x="2855" y="491"/>
                  <a:pt x="2855" y="491"/>
                  <a:pt x="2855" y="491"/>
                </a:cubicBezTo>
                <a:lnTo>
                  <a:pt x="2855" y="683"/>
                </a:lnTo>
                <a:close/>
                <a:moveTo>
                  <a:pt x="3074" y="513"/>
                </a:moveTo>
                <a:cubicBezTo>
                  <a:pt x="3000" y="530"/>
                  <a:pt x="3000" y="530"/>
                  <a:pt x="3000" y="530"/>
                </a:cubicBezTo>
                <a:cubicBezTo>
                  <a:pt x="3000" y="583"/>
                  <a:pt x="3000" y="583"/>
                  <a:pt x="3000" y="583"/>
                </a:cubicBezTo>
                <a:cubicBezTo>
                  <a:pt x="2967" y="583"/>
                  <a:pt x="2967" y="583"/>
                  <a:pt x="2967" y="583"/>
                </a:cubicBezTo>
                <a:cubicBezTo>
                  <a:pt x="2967" y="638"/>
                  <a:pt x="2967" y="638"/>
                  <a:pt x="2967" y="638"/>
                </a:cubicBezTo>
                <a:cubicBezTo>
                  <a:pt x="3000" y="638"/>
                  <a:pt x="3000" y="638"/>
                  <a:pt x="3000" y="638"/>
                </a:cubicBezTo>
                <a:cubicBezTo>
                  <a:pt x="3000" y="738"/>
                  <a:pt x="3000" y="738"/>
                  <a:pt x="3000" y="738"/>
                </a:cubicBezTo>
                <a:cubicBezTo>
                  <a:pt x="3000" y="772"/>
                  <a:pt x="3007" y="795"/>
                  <a:pt x="3020" y="810"/>
                </a:cubicBezTo>
                <a:cubicBezTo>
                  <a:pt x="3032" y="822"/>
                  <a:pt x="3053" y="830"/>
                  <a:pt x="3077" y="830"/>
                </a:cubicBezTo>
                <a:cubicBezTo>
                  <a:pt x="3098" y="830"/>
                  <a:pt x="3116" y="828"/>
                  <a:pt x="3126" y="824"/>
                </a:cubicBezTo>
                <a:cubicBezTo>
                  <a:pt x="3126" y="767"/>
                  <a:pt x="3126" y="767"/>
                  <a:pt x="3126" y="767"/>
                </a:cubicBezTo>
                <a:cubicBezTo>
                  <a:pt x="3120" y="768"/>
                  <a:pt x="3113" y="769"/>
                  <a:pt x="3103" y="769"/>
                </a:cubicBezTo>
                <a:cubicBezTo>
                  <a:pt x="3080" y="769"/>
                  <a:pt x="3074" y="755"/>
                  <a:pt x="3074" y="726"/>
                </a:cubicBezTo>
                <a:cubicBezTo>
                  <a:pt x="3074" y="638"/>
                  <a:pt x="3074" y="638"/>
                  <a:pt x="3074" y="638"/>
                </a:cubicBezTo>
                <a:cubicBezTo>
                  <a:pt x="3128" y="638"/>
                  <a:pt x="3128" y="638"/>
                  <a:pt x="3128" y="638"/>
                </a:cubicBezTo>
                <a:cubicBezTo>
                  <a:pt x="3128" y="583"/>
                  <a:pt x="3128" y="583"/>
                  <a:pt x="3128" y="583"/>
                </a:cubicBezTo>
                <a:cubicBezTo>
                  <a:pt x="3074" y="583"/>
                  <a:pt x="3074" y="583"/>
                  <a:pt x="3074" y="583"/>
                </a:cubicBezTo>
                <a:lnTo>
                  <a:pt x="3074" y="513"/>
                </a:lnTo>
                <a:close/>
                <a:moveTo>
                  <a:pt x="3240" y="627"/>
                </a:moveTo>
                <a:cubicBezTo>
                  <a:pt x="3238" y="627"/>
                  <a:pt x="3238" y="627"/>
                  <a:pt x="3238" y="627"/>
                </a:cubicBezTo>
                <a:cubicBezTo>
                  <a:pt x="3235" y="583"/>
                  <a:pt x="3235" y="583"/>
                  <a:pt x="3235" y="583"/>
                </a:cubicBezTo>
                <a:cubicBezTo>
                  <a:pt x="3170" y="583"/>
                  <a:pt x="3170" y="583"/>
                  <a:pt x="3170" y="583"/>
                </a:cubicBezTo>
                <a:cubicBezTo>
                  <a:pt x="3171" y="604"/>
                  <a:pt x="3172" y="627"/>
                  <a:pt x="3172" y="663"/>
                </a:cubicBezTo>
                <a:cubicBezTo>
                  <a:pt x="3172" y="825"/>
                  <a:pt x="3172" y="825"/>
                  <a:pt x="3172" y="825"/>
                </a:cubicBezTo>
                <a:cubicBezTo>
                  <a:pt x="3248" y="825"/>
                  <a:pt x="3248" y="825"/>
                  <a:pt x="3248" y="825"/>
                </a:cubicBezTo>
                <a:cubicBezTo>
                  <a:pt x="3248" y="702"/>
                  <a:pt x="3248" y="702"/>
                  <a:pt x="3248" y="702"/>
                </a:cubicBezTo>
                <a:cubicBezTo>
                  <a:pt x="3248" y="696"/>
                  <a:pt x="3248" y="690"/>
                  <a:pt x="3249" y="685"/>
                </a:cubicBezTo>
                <a:cubicBezTo>
                  <a:pt x="3254" y="662"/>
                  <a:pt x="3273" y="647"/>
                  <a:pt x="3301" y="647"/>
                </a:cubicBezTo>
                <a:cubicBezTo>
                  <a:pt x="3309" y="647"/>
                  <a:pt x="3316" y="648"/>
                  <a:pt x="3321" y="649"/>
                </a:cubicBezTo>
                <a:cubicBezTo>
                  <a:pt x="3321" y="578"/>
                  <a:pt x="3321" y="578"/>
                  <a:pt x="3321" y="578"/>
                </a:cubicBezTo>
                <a:cubicBezTo>
                  <a:pt x="3316" y="577"/>
                  <a:pt x="3312" y="577"/>
                  <a:pt x="3305" y="577"/>
                </a:cubicBezTo>
                <a:cubicBezTo>
                  <a:pt x="3282" y="577"/>
                  <a:pt x="3252" y="592"/>
                  <a:pt x="3240" y="627"/>
                </a:cubicBezTo>
                <a:close/>
                <a:moveTo>
                  <a:pt x="3567" y="698"/>
                </a:moveTo>
                <a:cubicBezTo>
                  <a:pt x="3567" y="711"/>
                  <a:pt x="3566" y="723"/>
                  <a:pt x="3565" y="728"/>
                </a:cubicBezTo>
                <a:cubicBezTo>
                  <a:pt x="3409" y="728"/>
                  <a:pt x="3409" y="728"/>
                  <a:pt x="3409" y="728"/>
                </a:cubicBezTo>
                <a:cubicBezTo>
                  <a:pt x="3411" y="759"/>
                  <a:pt x="3442" y="774"/>
                  <a:pt x="3477" y="774"/>
                </a:cubicBezTo>
                <a:cubicBezTo>
                  <a:pt x="3503" y="774"/>
                  <a:pt x="3524" y="771"/>
                  <a:pt x="3544" y="764"/>
                </a:cubicBezTo>
                <a:cubicBezTo>
                  <a:pt x="3554" y="816"/>
                  <a:pt x="3554" y="816"/>
                  <a:pt x="3554" y="816"/>
                </a:cubicBezTo>
                <a:cubicBezTo>
                  <a:pt x="3529" y="825"/>
                  <a:pt x="3499" y="830"/>
                  <a:pt x="3466" y="830"/>
                </a:cubicBezTo>
                <a:cubicBezTo>
                  <a:pt x="3384" y="830"/>
                  <a:pt x="3337" y="783"/>
                  <a:pt x="3337" y="707"/>
                </a:cubicBezTo>
                <a:cubicBezTo>
                  <a:pt x="3337" y="645"/>
                  <a:pt x="3375" y="577"/>
                  <a:pt x="3459" y="577"/>
                </a:cubicBezTo>
                <a:cubicBezTo>
                  <a:pt x="3538" y="577"/>
                  <a:pt x="3567" y="638"/>
                  <a:pt x="3567" y="698"/>
                </a:cubicBezTo>
                <a:close/>
                <a:moveTo>
                  <a:pt x="3497" y="677"/>
                </a:moveTo>
                <a:cubicBezTo>
                  <a:pt x="3497" y="658"/>
                  <a:pt x="3489" y="627"/>
                  <a:pt x="3455" y="627"/>
                </a:cubicBezTo>
                <a:cubicBezTo>
                  <a:pt x="3423" y="627"/>
                  <a:pt x="3410" y="656"/>
                  <a:pt x="3408" y="677"/>
                </a:cubicBezTo>
                <a:lnTo>
                  <a:pt x="3497" y="677"/>
                </a:lnTo>
                <a:close/>
                <a:moveTo>
                  <a:pt x="3739" y="635"/>
                </a:moveTo>
                <a:cubicBezTo>
                  <a:pt x="3759" y="635"/>
                  <a:pt x="3772" y="639"/>
                  <a:pt x="3781" y="643"/>
                </a:cubicBezTo>
                <a:cubicBezTo>
                  <a:pt x="3793" y="587"/>
                  <a:pt x="3793" y="587"/>
                  <a:pt x="3793" y="587"/>
                </a:cubicBezTo>
                <a:cubicBezTo>
                  <a:pt x="3777" y="581"/>
                  <a:pt x="3755" y="577"/>
                  <a:pt x="3735" y="577"/>
                </a:cubicBezTo>
                <a:cubicBezTo>
                  <a:pt x="3645" y="577"/>
                  <a:pt x="3596" y="635"/>
                  <a:pt x="3596" y="706"/>
                </a:cubicBezTo>
                <a:cubicBezTo>
                  <a:pt x="3596" y="783"/>
                  <a:pt x="3646" y="830"/>
                  <a:pt x="3725" y="830"/>
                </a:cubicBezTo>
                <a:cubicBezTo>
                  <a:pt x="3754" y="830"/>
                  <a:pt x="3779" y="825"/>
                  <a:pt x="3792" y="819"/>
                </a:cubicBezTo>
                <a:cubicBezTo>
                  <a:pt x="3783" y="764"/>
                  <a:pt x="3783" y="764"/>
                  <a:pt x="3783" y="764"/>
                </a:cubicBezTo>
                <a:cubicBezTo>
                  <a:pt x="3772" y="768"/>
                  <a:pt x="3758" y="771"/>
                  <a:pt x="3740" y="771"/>
                </a:cubicBezTo>
                <a:cubicBezTo>
                  <a:pt x="3704" y="771"/>
                  <a:pt x="3674" y="748"/>
                  <a:pt x="3674" y="703"/>
                </a:cubicBezTo>
                <a:cubicBezTo>
                  <a:pt x="3673" y="664"/>
                  <a:pt x="3699" y="635"/>
                  <a:pt x="3739" y="635"/>
                </a:cubicBezTo>
                <a:close/>
                <a:moveTo>
                  <a:pt x="3978" y="577"/>
                </a:moveTo>
                <a:cubicBezTo>
                  <a:pt x="3965" y="577"/>
                  <a:pt x="3950" y="581"/>
                  <a:pt x="3939" y="587"/>
                </a:cubicBezTo>
                <a:cubicBezTo>
                  <a:pt x="3927" y="593"/>
                  <a:pt x="3917" y="601"/>
                  <a:pt x="3909" y="611"/>
                </a:cubicBezTo>
                <a:cubicBezTo>
                  <a:pt x="3908" y="611"/>
                  <a:pt x="3908" y="611"/>
                  <a:pt x="3908" y="611"/>
                </a:cubicBezTo>
                <a:cubicBezTo>
                  <a:pt x="3908" y="473"/>
                  <a:pt x="3908" y="473"/>
                  <a:pt x="3908" y="473"/>
                </a:cubicBezTo>
                <a:cubicBezTo>
                  <a:pt x="3833" y="473"/>
                  <a:pt x="3833" y="473"/>
                  <a:pt x="3833" y="473"/>
                </a:cubicBezTo>
                <a:cubicBezTo>
                  <a:pt x="3833" y="825"/>
                  <a:pt x="3833" y="825"/>
                  <a:pt x="3833" y="825"/>
                </a:cubicBezTo>
                <a:cubicBezTo>
                  <a:pt x="3908" y="825"/>
                  <a:pt x="3908" y="825"/>
                  <a:pt x="3908" y="825"/>
                </a:cubicBezTo>
                <a:cubicBezTo>
                  <a:pt x="3908" y="682"/>
                  <a:pt x="3908" y="682"/>
                  <a:pt x="3908" y="682"/>
                </a:cubicBezTo>
                <a:cubicBezTo>
                  <a:pt x="3908" y="676"/>
                  <a:pt x="3909" y="670"/>
                  <a:pt x="3911" y="665"/>
                </a:cubicBezTo>
                <a:cubicBezTo>
                  <a:pt x="3916" y="651"/>
                  <a:pt x="3929" y="638"/>
                  <a:pt x="3949" y="638"/>
                </a:cubicBezTo>
                <a:cubicBezTo>
                  <a:pt x="3977" y="638"/>
                  <a:pt x="3988" y="660"/>
                  <a:pt x="3988" y="692"/>
                </a:cubicBezTo>
                <a:cubicBezTo>
                  <a:pt x="3988" y="825"/>
                  <a:pt x="3988" y="825"/>
                  <a:pt x="3988" y="825"/>
                </a:cubicBezTo>
                <a:cubicBezTo>
                  <a:pt x="4063" y="825"/>
                  <a:pt x="4063" y="825"/>
                  <a:pt x="4063" y="825"/>
                </a:cubicBezTo>
                <a:cubicBezTo>
                  <a:pt x="4063" y="683"/>
                  <a:pt x="4063" y="683"/>
                  <a:pt x="4063" y="683"/>
                </a:cubicBezTo>
                <a:cubicBezTo>
                  <a:pt x="4063" y="611"/>
                  <a:pt x="4027" y="577"/>
                  <a:pt x="3978" y="577"/>
                </a:cubicBezTo>
                <a:close/>
                <a:moveTo>
                  <a:pt x="4256" y="638"/>
                </a:moveTo>
                <a:cubicBezTo>
                  <a:pt x="4256" y="583"/>
                  <a:pt x="4256" y="583"/>
                  <a:pt x="4256" y="583"/>
                </a:cubicBezTo>
                <a:cubicBezTo>
                  <a:pt x="4202" y="583"/>
                  <a:pt x="4202" y="583"/>
                  <a:pt x="4202" y="583"/>
                </a:cubicBezTo>
                <a:cubicBezTo>
                  <a:pt x="4202" y="513"/>
                  <a:pt x="4202" y="513"/>
                  <a:pt x="4202" y="513"/>
                </a:cubicBezTo>
                <a:cubicBezTo>
                  <a:pt x="4128" y="530"/>
                  <a:pt x="4128" y="530"/>
                  <a:pt x="4128" y="530"/>
                </a:cubicBezTo>
                <a:cubicBezTo>
                  <a:pt x="4128" y="583"/>
                  <a:pt x="4128" y="583"/>
                  <a:pt x="4128" y="583"/>
                </a:cubicBezTo>
                <a:cubicBezTo>
                  <a:pt x="4096" y="583"/>
                  <a:pt x="4096" y="583"/>
                  <a:pt x="4096" y="583"/>
                </a:cubicBezTo>
                <a:cubicBezTo>
                  <a:pt x="4096" y="638"/>
                  <a:pt x="4096" y="638"/>
                  <a:pt x="4096" y="638"/>
                </a:cubicBezTo>
                <a:cubicBezTo>
                  <a:pt x="4128" y="638"/>
                  <a:pt x="4128" y="638"/>
                  <a:pt x="4128" y="638"/>
                </a:cubicBezTo>
                <a:cubicBezTo>
                  <a:pt x="4128" y="738"/>
                  <a:pt x="4128" y="738"/>
                  <a:pt x="4128" y="738"/>
                </a:cubicBezTo>
                <a:cubicBezTo>
                  <a:pt x="4128" y="772"/>
                  <a:pt x="4135" y="795"/>
                  <a:pt x="4149" y="810"/>
                </a:cubicBezTo>
                <a:cubicBezTo>
                  <a:pt x="4161" y="822"/>
                  <a:pt x="4181" y="830"/>
                  <a:pt x="4205" y="830"/>
                </a:cubicBezTo>
                <a:cubicBezTo>
                  <a:pt x="4227" y="830"/>
                  <a:pt x="4245" y="828"/>
                  <a:pt x="4255" y="824"/>
                </a:cubicBezTo>
                <a:cubicBezTo>
                  <a:pt x="4254" y="767"/>
                  <a:pt x="4254" y="767"/>
                  <a:pt x="4254" y="767"/>
                </a:cubicBezTo>
                <a:cubicBezTo>
                  <a:pt x="4249" y="768"/>
                  <a:pt x="4241" y="769"/>
                  <a:pt x="4232" y="769"/>
                </a:cubicBezTo>
                <a:cubicBezTo>
                  <a:pt x="4209" y="769"/>
                  <a:pt x="4202" y="755"/>
                  <a:pt x="4202" y="726"/>
                </a:cubicBezTo>
                <a:cubicBezTo>
                  <a:pt x="4202" y="638"/>
                  <a:pt x="4202" y="638"/>
                  <a:pt x="4202" y="638"/>
                </a:cubicBezTo>
                <a:lnTo>
                  <a:pt x="4256" y="638"/>
                </a:lnTo>
                <a:close/>
                <a:moveTo>
                  <a:pt x="641" y="912"/>
                </a:moveTo>
                <a:cubicBezTo>
                  <a:pt x="641" y="912"/>
                  <a:pt x="641" y="912"/>
                  <a:pt x="641" y="912"/>
                </a:cubicBezTo>
                <a:cubicBezTo>
                  <a:pt x="641" y="912"/>
                  <a:pt x="641" y="912"/>
                  <a:pt x="641" y="912"/>
                </a:cubicBezTo>
                <a:cubicBezTo>
                  <a:pt x="641" y="912"/>
                  <a:pt x="641" y="912"/>
                  <a:pt x="641" y="912"/>
                </a:cubicBez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288000" indent="-288000" algn="l" defTabSz="914400" rtl="0" eaLnBrk="1" latinLnBrk="0" hangingPunct="1">
              <a:lnSpc>
                <a:spcPct val="100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18" name="Instruction frame text 12"/>
          <p:cNvSpPr>
            <a:spLocks noGrp="1" noSelect="1"/>
          </p:cNvSpPr>
          <p:nvPr userDrawn="1">
            <p:ph type="body" sz="quarter" idx="16" hasCustomPrompt="1"/>
          </p:nvPr>
        </p:nvSpPr>
        <p:spPr bwMode="gray">
          <a:xfrm>
            <a:off x="-1906588" y="-14544"/>
            <a:ext cx="1727200" cy="5399343"/>
          </a:xfrm>
          <a:ln w="25400">
            <a:solidFill>
              <a:schemeClr val="accent1"/>
            </a:solidFill>
          </a:ln>
        </p:spPr>
        <p:txBody>
          <a:bodyPr lIns="36000" tIns="36000" rIns="36000" bIns="36000"/>
          <a:lstStyle>
            <a:lvl1pPr marL="0" indent="0">
              <a:lnSpc>
                <a:spcPct val="99000"/>
              </a:lnSpc>
              <a:spcAft>
                <a:spcPts val="0"/>
              </a:spcAft>
              <a:buNone/>
              <a:defRPr sz="1000" baseline="0"/>
            </a:lvl1pPr>
            <a:lvl2pPr marL="0" indent="0">
              <a:lnSpc>
                <a:spcPct val="99000"/>
              </a:lnSpc>
              <a:buNone/>
              <a:defRPr sz="1000"/>
            </a:lvl2pPr>
            <a:lvl3pPr marL="0" indent="0">
              <a:lnSpc>
                <a:spcPct val="99000"/>
              </a:lnSpc>
              <a:buNone/>
              <a:defRPr sz="1000"/>
            </a:lvl3pPr>
            <a:lvl4pPr marL="0" indent="0">
              <a:lnSpc>
                <a:spcPct val="99000"/>
              </a:lnSpc>
              <a:buFont typeface="Arial" panose="020B0604020202020204" pitchFamily="34" charset="0"/>
              <a:buNone/>
              <a:defRPr sz="1000"/>
            </a:lvl4pPr>
            <a:lvl5pPr marL="0" indent="0">
              <a:lnSpc>
                <a:spcPct val="99000"/>
              </a:lnSpc>
              <a:buFont typeface="Arial" panose="020B0604020202020204" pitchFamily="34" charset="0"/>
              <a:buNone/>
              <a:defRPr sz="1000"/>
            </a:lvl5pPr>
            <a:lvl6pPr marL="0" indent="0">
              <a:lnSpc>
                <a:spcPct val="99000"/>
              </a:lnSpc>
              <a:buFont typeface="Arial" panose="020B0604020202020204" pitchFamily="34" charset="0"/>
              <a:buNone/>
              <a:defRPr sz="1000"/>
            </a:lvl6pPr>
            <a:lvl7pPr marL="0" indent="0">
              <a:lnSpc>
                <a:spcPct val="99000"/>
              </a:lnSpc>
              <a:buFont typeface="Arial" panose="020B0604020202020204" pitchFamily="34" charset="0"/>
              <a:buNone/>
              <a:defRPr sz="1000"/>
            </a:lvl7pPr>
            <a:lvl8pPr marL="0" indent="0">
              <a:lnSpc>
                <a:spcPct val="99000"/>
              </a:lnSpc>
              <a:buFont typeface="Arial" panose="020B0604020202020204" pitchFamily="34" charset="0"/>
              <a:buNone/>
              <a:defRPr sz="1000"/>
            </a:lvl8pPr>
            <a:lvl9pPr marL="0" indent="0">
              <a:lnSpc>
                <a:spcPct val="99000"/>
              </a:lnSpc>
              <a:buFont typeface="Arial" panose="020B0604020202020204" pitchFamily="34" charset="0"/>
              <a:buNone/>
              <a:defRPr sz="1000"/>
            </a:lvl9pPr>
          </a:lstStyle>
          <a:p>
            <a:pPr lvl="0"/>
            <a:r>
              <a:rPr lang="en-GB" dirty="0"/>
              <a:t>You can either leave the </a:t>
            </a:r>
            <a:r>
              <a:rPr lang="en-GB" dirty="0" err="1"/>
              <a:t>gray</a:t>
            </a:r>
            <a:r>
              <a:rPr lang="en-GB" dirty="0"/>
              <a:t> background or insert an image. </a:t>
            </a:r>
            <a:br>
              <a:rPr lang="en-GB" dirty="0"/>
            </a:br>
            <a:r>
              <a:rPr lang="en-GB" dirty="0"/>
              <a:t>If you insert a picture, it will automatically be placed in the background. The logo and text will appear above the photo. </a:t>
            </a:r>
            <a:br>
              <a:rPr lang="en-GB" dirty="0"/>
            </a:br>
            <a:r>
              <a:rPr lang="en-GB" dirty="0"/>
              <a:t>When you change the picture, first delete the old photo, then click in the ribbon above on Home | Reset. The lay-out will then automatically adjusted. Click on icon to insert a new picture.</a:t>
            </a:r>
            <a:br>
              <a:rPr lang="en-GB" dirty="0"/>
            </a:br>
            <a:br>
              <a:rPr lang="en-GB" dirty="0"/>
            </a:br>
            <a:br>
              <a:rPr lang="en-GB" dirty="0"/>
            </a:br>
            <a:br>
              <a:rPr lang="en-GB" dirty="0"/>
            </a:br>
            <a:br>
              <a:rPr lang="en-GB" dirty="0"/>
            </a:br>
            <a:br>
              <a:rPr lang="en-GB" dirty="0"/>
            </a:br>
            <a:br>
              <a:rPr lang="en-GB" dirty="0"/>
            </a:br>
            <a:r>
              <a:rPr lang="en-GB" dirty="0"/>
              <a:t>Do not choose the option Change picture, as PowerPoint will change the format and position. If you choose reset the slide, the photo will be deformed.</a:t>
            </a:r>
            <a:br>
              <a:rPr lang="en-GB" dirty="0"/>
            </a:br>
            <a:br>
              <a:rPr lang="en-GB" dirty="0"/>
            </a:br>
            <a:r>
              <a:rPr lang="en-GB" dirty="0"/>
              <a:t>This frame will not be printed or shown in a presentation. Click in the border of the frames (text and picture) and press delete. </a:t>
            </a:r>
          </a:p>
        </p:txBody>
      </p:sp>
      <p:sp>
        <p:nvSpPr>
          <p:cNvPr id="19" name="Instruction image frame text 13 {PHJU}"/>
          <p:cNvSpPr>
            <a:spLocks noGrp="1" noSelect="1" noChangeAspect="1"/>
          </p:cNvSpPr>
          <p:nvPr userDrawn="1">
            <p:ph type="body" sz="quarter" idx="15" hasCustomPrompt="1"/>
          </p:nvPr>
        </p:nvSpPr>
        <p:spPr bwMode="gray">
          <a:xfrm>
            <a:off x="-1828618" y="2479020"/>
            <a:ext cx="1060322" cy="756000"/>
          </a:xfrm>
          <a:blipFill>
            <a:blip r:embed="rId10"/>
            <a:stretch>
              <a:fillRect/>
            </a:stretch>
          </a:blipFill>
        </p:spPr>
        <p:txBody>
          <a:bodyPr/>
          <a:lstStyle>
            <a:lvl1pPr marL="0" indent="0">
              <a:lnSpc>
                <a:spcPct val="99000"/>
              </a:lnSpc>
              <a:buNone/>
              <a:defRPr sz="330">
                <a:latin typeface="Arial" panose="020B0604020202020204" pitchFamily="34" charset="0"/>
              </a:defRPr>
            </a:lvl1pPr>
            <a:lvl2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2pPr>
            <a:lvl3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3pPr>
            <a:lvl4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4pPr>
            <a:lvl5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5pPr>
            <a:lvl6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6pPr>
            <a:lvl7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7pPr>
            <a:lvl8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8pPr>
            <a:lvl9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9pPr>
          </a:lstStyle>
          <a:p>
            <a:pPr lvl="0"/>
            <a:r>
              <a:rPr lang="en-GB"/>
              <a:t> </a:t>
            </a:r>
            <a:endParaRPr lang="en-GB" dirty="0"/>
          </a:p>
        </p:txBody>
      </p:sp>
      <p:sp>
        <p:nvSpPr>
          <p:cNvPr id="2" name="Rectangle 1">
            <a:extLst>
              <a:ext uri="{FF2B5EF4-FFF2-40B4-BE49-F238E27FC236}">
                <a16:creationId xmlns:a16="http://schemas.microsoft.com/office/drawing/2014/main" id="{B9E54B84-CBBD-4099-A5F2-626104327D06}"/>
              </a:ext>
            </a:extLst>
          </p:cNvPr>
          <p:cNvSpPr>
            <a:spLocks noSelect="1"/>
          </p:cNvSpPr>
          <p:nvPr userDrawn="1"/>
        </p:nvSpPr>
        <p:spPr>
          <a:xfrm>
            <a:off x="12193200" y="6858000"/>
            <a:ext cx="12" cy="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94110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71503E9A-8BA4-484F-BEF0-7D10D4EC9D1E}"/>
              </a:ext>
            </a:extLst>
          </p:cNvPr>
          <p:cNvSpPr>
            <a:spLocks noGrp="1" noSelect="1"/>
          </p:cNvSpPr>
          <p:nvPr>
            <p:ph type="pic" sz="quarter" idx="1001" hasCustomPrompt="1"/>
          </p:nvPr>
        </p:nvSpPr>
        <p:spPr bwMode="gray">
          <a:xfrm>
            <a:off x="0" y="0"/>
            <a:ext cx="12193200" cy="6858000"/>
          </a:xfrm>
          <a:custGeom>
            <a:avLst/>
            <a:gdLst>
              <a:gd name="connsiteX0" fmla="*/ 0 w 12193200"/>
              <a:gd name="connsiteY0" fmla="*/ 0 h 6858000"/>
              <a:gd name="connsiteX1" fmla="*/ 6350 w 12193200"/>
              <a:gd name="connsiteY1" fmla="*/ 0 h 6858000"/>
              <a:gd name="connsiteX2" fmla="*/ 12192000 w 12193200"/>
              <a:gd name="connsiteY2" fmla="*/ 0 h 6858000"/>
              <a:gd name="connsiteX3" fmla="*/ 12193200 w 12193200"/>
              <a:gd name="connsiteY3" fmla="*/ 0 h 6858000"/>
              <a:gd name="connsiteX4" fmla="*/ 12193200 w 12193200"/>
              <a:gd name="connsiteY4" fmla="*/ 6858000 h 6858000"/>
              <a:gd name="connsiteX5" fmla="*/ 12192000 w 12193200"/>
              <a:gd name="connsiteY5" fmla="*/ 6858000 h 6858000"/>
              <a:gd name="connsiteX6" fmla="*/ 6350 w 12193200"/>
              <a:gd name="connsiteY6" fmla="*/ 6858000 h 6858000"/>
              <a:gd name="connsiteX7" fmla="*/ 0 w 121932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3200" h="6858000">
                <a:moveTo>
                  <a:pt x="0" y="0"/>
                </a:moveTo>
                <a:lnTo>
                  <a:pt x="6350" y="0"/>
                </a:lnTo>
                <a:lnTo>
                  <a:pt x="12192000" y="0"/>
                </a:lnTo>
                <a:lnTo>
                  <a:pt x="12193200" y="0"/>
                </a:lnTo>
                <a:lnTo>
                  <a:pt x="12193200" y="6858000"/>
                </a:lnTo>
                <a:lnTo>
                  <a:pt x="12192000" y="6858000"/>
                </a:lnTo>
                <a:lnTo>
                  <a:pt x="6350" y="6858000"/>
                </a:lnTo>
                <a:lnTo>
                  <a:pt x="0" y="6858000"/>
                </a:lnTo>
                <a:close/>
              </a:path>
            </a:pathLst>
          </a:custGeom>
        </p:spPr>
        <p:txBody>
          <a:bodyPr wrap="square">
            <a:noAutofit/>
          </a:bodyPr>
          <a:lstStyle>
            <a:lvl1pPr marL="0" indent="0" algn="r" defTabSz="914400" rtl="0" eaLnBrk="1" latinLnBrk="0" hangingPunct="1">
              <a:lnSpc>
                <a:spcPct val="100000"/>
              </a:lnSpc>
              <a:spcBef>
                <a:spcPts val="0"/>
              </a:spcBef>
              <a:buFont typeface="Arial" panose="020B0604020202020204" pitchFamily="34" charset="0"/>
              <a:buNone/>
              <a:defRPr baseline="0"/>
            </a:lvl1pPr>
          </a:lstStyle>
          <a:p>
            <a:pPr marL="288000" marR="0" lvl="0" indent="-28800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[Click here to insert picture via Insert | Pictures, or press delete]</a:t>
            </a:r>
          </a:p>
        </p:txBody>
      </p:sp>
      <p:sp>
        <p:nvSpPr>
          <p:cNvPr id="13" name="Picture placeholder JU 11 (JU-Free)">
            <a:extLst>
              <a:ext uri="{FF2B5EF4-FFF2-40B4-BE49-F238E27FC236}">
                <a16:creationId xmlns:a16="http://schemas.microsoft.com/office/drawing/2014/main" id="{0FF4E665-1B5B-46D0-BFBB-DD2A8EA50EC0}"/>
              </a:ext>
            </a:extLst>
          </p:cNvPr>
          <p:cNvSpPr>
            <a:spLocks noGrp="1"/>
          </p:cNvSpPr>
          <p:nvPr userDrawn="1">
            <p:ph type="body" idx="1003" hasCustomPrompt="1"/>
            <p:custDataLst>
              <p:custData r:id="rId1"/>
            </p:custDataLst>
          </p:nvPr>
        </p:nvSpPr>
        <p:spPr bwMode="gray">
          <a:xfrm>
            <a:off x="0" y="0"/>
            <a:ext cx="4079875" cy="3357563"/>
          </a:xfrm>
          <a:custGeom>
            <a:avLst/>
            <a:gdLst>
              <a:gd name="T0" fmla="*/ 9967 w 12849"/>
              <a:gd name="T1" fmla="*/ 8006 h 10576"/>
              <a:gd name="T2" fmla="*/ 12536 w 12849"/>
              <a:gd name="T3" fmla="*/ 1804 h 10576"/>
              <a:gd name="T4" fmla="*/ 12351 w 12849"/>
              <a:gd name="T5" fmla="*/ 0 h 10576"/>
              <a:gd name="T6" fmla="*/ 12264 w 12849"/>
              <a:gd name="T7" fmla="*/ 0 h 10576"/>
              <a:gd name="T8" fmla="*/ 9910 w 12849"/>
              <a:gd name="T9" fmla="*/ 7950 h 10576"/>
              <a:gd name="T10" fmla="*/ 3764 w 12849"/>
              <a:gd name="T11" fmla="*/ 10496 h 10576"/>
              <a:gd name="T12" fmla="*/ 0 w 12849"/>
              <a:gd name="T13" fmla="*/ 9643 h 10576"/>
              <a:gd name="T14" fmla="*/ 0 w 12849"/>
              <a:gd name="T15" fmla="*/ 9732 h 10576"/>
              <a:gd name="T16" fmla="*/ 3764 w 12849"/>
              <a:gd name="T17" fmla="*/ 10576 h 10576"/>
              <a:gd name="T18" fmla="*/ 9967 w 12849"/>
              <a:gd name="T19" fmla="*/ 8006 h 10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49" h="10576">
                <a:moveTo>
                  <a:pt x="9967" y="8006"/>
                </a:moveTo>
                <a:cubicBezTo>
                  <a:pt x="11624" y="6350"/>
                  <a:pt x="12536" y="4147"/>
                  <a:pt x="12536" y="1804"/>
                </a:cubicBezTo>
                <a:cubicBezTo>
                  <a:pt x="12536" y="1190"/>
                  <a:pt x="12473" y="587"/>
                  <a:pt x="12351" y="0"/>
                </a:cubicBezTo>
                <a:cubicBezTo>
                  <a:pt x="12264" y="0"/>
                  <a:pt x="12264" y="0"/>
                  <a:pt x="12264" y="0"/>
                </a:cubicBezTo>
                <a:cubicBezTo>
                  <a:pt x="12849" y="2781"/>
                  <a:pt x="12065" y="5795"/>
                  <a:pt x="9910" y="7950"/>
                </a:cubicBezTo>
                <a:cubicBezTo>
                  <a:pt x="8269" y="9591"/>
                  <a:pt x="6086" y="10496"/>
                  <a:pt x="3764" y="10496"/>
                </a:cubicBezTo>
                <a:cubicBezTo>
                  <a:pt x="2439" y="10496"/>
                  <a:pt x="1160" y="10201"/>
                  <a:pt x="0" y="9643"/>
                </a:cubicBezTo>
                <a:cubicBezTo>
                  <a:pt x="0" y="9732"/>
                  <a:pt x="0" y="9732"/>
                  <a:pt x="0" y="9732"/>
                </a:cubicBezTo>
                <a:cubicBezTo>
                  <a:pt x="1161" y="10284"/>
                  <a:pt x="2440" y="10576"/>
                  <a:pt x="3764" y="10576"/>
                </a:cubicBezTo>
                <a:cubicBezTo>
                  <a:pt x="6107" y="10576"/>
                  <a:pt x="8310" y="9663"/>
                  <a:pt x="9967" y="800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01000"/>
              </a:lnSpc>
              <a:spcBef>
                <a:spcPts val="0"/>
              </a:spcBef>
              <a:buFont typeface="Poppins" panose="00000500000000000000" pitchFamily="2" charset="0"/>
              <a:buNone/>
              <a:defRPr sz="330">
                <a:latin typeface="Arial" panose="020B0604020202020204" pitchFamily="34" charset="0"/>
              </a:defRPr>
            </a:lvl1pPr>
          </a:lstStyle>
          <a:p>
            <a:r>
              <a:rPr lang="en-GB"/>
              <a:t> </a:t>
            </a:r>
            <a:endParaRPr lang="en-GB" dirty="0"/>
          </a:p>
        </p:txBody>
      </p:sp>
      <p:sp>
        <p:nvSpPr>
          <p:cNvPr id="14" name="Frame 4 {PHJU}">
            <a:extLst>
              <a:ext uri="{FF2B5EF4-FFF2-40B4-BE49-F238E27FC236}">
                <a16:creationId xmlns:a16="http://schemas.microsoft.com/office/drawing/2014/main" id="{EDD87206-2793-4668-9103-DF358D72486F}"/>
              </a:ext>
            </a:extLst>
          </p:cNvPr>
          <p:cNvSpPr>
            <a:spLocks noGrp="1" noSelect="1"/>
          </p:cNvSpPr>
          <p:nvPr userDrawn="1">
            <p:ph type="body" idx="1005" hasCustomPrompt="1"/>
            <p:custDataLst>
              <p:custData r:id="rId2"/>
            </p:custDataLst>
          </p:nvPr>
        </p:nvSpPr>
        <p:spPr bwMode="gray">
          <a:xfrm>
            <a:off x="3076575" y="0"/>
            <a:ext cx="1706563" cy="887413"/>
          </a:xfrm>
          <a:custGeom>
            <a:avLst/>
            <a:gdLst>
              <a:gd name="T0" fmla="*/ 783 w 5376"/>
              <a:gd name="T1" fmla="*/ 2010 h 2794"/>
              <a:gd name="T2" fmla="*/ 2674 w 5376"/>
              <a:gd name="T3" fmla="*/ 2794 h 2794"/>
              <a:gd name="T4" fmla="*/ 4565 w 5376"/>
              <a:gd name="T5" fmla="*/ 2010 h 2794"/>
              <a:gd name="T6" fmla="*/ 5344 w 5376"/>
              <a:gd name="T7" fmla="*/ 0 h 2794"/>
              <a:gd name="T8" fmla="*/ 5264 w 5376"/>
              <a:gd name="T9" fmla="*/ 0 h 2794"/>
              <a:gd name="T10" fmla="*/ 4508 w 5376"/>
              <a:gd name="T11" fmla="*/ 1954 h 2794"/>
              <a:gd name="T12" fmla="*/ 2674 w 5376"/>
              <a:gd name="T13" fmla="*/ 2714 h 2794"/>
              <a:gd name="T14" fmla="*/ 840 w 5376"/>
              <a:gd name="T15" fmla="*/ 1954 h 2794"/>
              <a:gd name="T16" fmla="*/ 80 w 5376"/>
              <a:gd name="T17" fmla="*/ 120 h 2794"/>
              <a:gd name="T18" fmla="*/ 83 w 5376"/>
              <a:gd name="T19" fmla="*/ 0 h 2794"/>
              <a:gd name="T20" fmla="*/ 3 w 5376"/>
              <a:gd name="T21" fmla="*/ 0 h 2794"/>
              <a:gd name="T22" fmla="*/ 0 w 5376"/>
              <a:gd name="T23" fmla="*/ 120 h 2794"/>
              <a:gd name="T24" fmla="*/ 783 w 5376"/>
              <a:gd name="T25" fmla="*/ 2010 h 2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376" h="2794">
                <a:moveTo>
                  <a:pt x="783" y="2010"/>
                </a:moveTo>
                <a:cubicBezTo>
                  <a:pt x="1288" y="2515"/>
                  <a:pt x="1960" y="2794"/>
                  <a:pt x="2674" y="2794"/>
                </a:cubicBezTo>
                <a:cubicBezTo>
                  <a:pt x="3388" y="2794"/>
                  <a:pt x="4060" y="2515"/>
                  <a:pt x="4565" y="2010"/>
                </a:cubicBezTo>
                <a:cubicBezTo>
                  <a:pt x="5116" y="1459"/>
                  <a:pt x="5376" y="724"/>
                  <a:pt x="5344" y="0"/>
                </a:cubicBezTo>
                <a:cubicBezTo>
                  <a:pt x="5264" y="0"/>
                  <a:pt x="5264" y="0"/>
                  <a:pt x="5264" y="0"/>
                </a:cubicBezTo>
                <a:cubicBezTo>
                  <a:pt x="5296" y="704"/>
                  <a:pt x="5044" y="1418"/>
                  <a:pt x="4508" y="1954"/>
                </a:cubicBezTo>
                <a:cubicBezTo>
                  <a:pt x="4018" y="2444"/>
                  <a:pt x="3367" y="2714"/>
                  <a:pt x="2674" y="2714"/>
                </a:cubicBezTo>
                <a:cubicBezTo>
                  <a:pt x="1981" y="2714"/>
                  <a:pt x="1330" y="2444"/>
                  <a:pt x="840" y="1954"/>
                </a:cubicBezTo>
                <a:cubicBezTo>
                  <a:pt x="350" y="1464"/>
                  <a:pt x="80" y="812"/>
                  <a:pt x="80" y="120"/>
                </a:cubicBezTo>
                <a:cubicBezTo>
                  <a:pt x="80" y="80"/>
                  <a:pt x="81" y="40"/>
                  <a:pt x="83" y="0"/>
                </a:cubicBezTo>
                <a:cubicBezTo>
                  <a:pt x="3" y="0"/>
                  <a:pt x="3" y="0"/>
                  <a:pt x="3" y="0"/>
                </a:cubicBezTo>
                <a:cubicBezTo>
                  <a:pt x="1" y="40"/>
                  <a:pt x="0" y="80"/>
                  <a:pt x="0" y="120"/>
                </a:cubicBezTo>
                <a:cubicBezTo>
                  <a:pt x="0" y="834"/>
                  <a:pt x="278" y="1505"/>
                  <a:pt x="783" y="2010"/>
                </a:cubicBezTo>
                <a:close/>
              </a:path>
            </a:pathLst>
          </a:custGeom>
          <a:solidFill>
            <a:srgbClr val="EE74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01000"/>
              </a:lnSpc>
              <a:spcBef>
                <a:spcPts val="0"/>
              </a:spcBef>
              <a:buFont typeface="Poppins" panose="00000500000000000000" pitchFamily="2" charset="0"/>
              <a:buNone/>
              <a:defRPr sz="330">
                <a:latin typeface="Arial" panose="020B0604020202020204" pitchFamily="34" charset="0"/>
              </a:defRPr>
            </a:lvl1pPr>
          </a:lstStyle>
          <a:p>
            <a:r>
              <a:rPr lang="en-GB"/>
              <a:t> </a:t>
            </a:r>
            <a:endParaRPr lang="en-GB" dirty="0"/>
          </a:p>
        </p:txBody>
      </p:sp>
      <p:sp>
        <p:nvSpPr>
          <p:cNvPr id="12" name="Rectangle 5 {PHJU}">
            <a:extLst>
              <a:ext uri="{FF2B5EF4-FFF2-40B4-BE49-F238E27FC236}">
                <a16:creationId xmlns:a16="http://schemas.microsoft.com/office/drawing/2014/main" id="{01C563CB-3418-455C-86D3-50C5D859219C}"/>
              </a:ext>
            </a:extLst>
          </p:cNvPr>
          <p:cNvSpPr>
            <a:spLocks noGrp="1" noSelect="1" noChangeArrowheads="1"/>
          </p:cNvSpPr>
          <p:nvPr userDrawn="1">
            <p:ph type="body" idx="1000" hasCustomPrompt="1"/>
            <p:custDataLst>
              <p:custData r:id="rId3"/>
            </p:custDataLst>
          </p:nvPr>
        </p:nvSpPr>
        <p:spPr bwMode="gray">
          <a:xfrm>
            <a:off x="508000" y="6343650"/>
            <a:ext cx="11176000" cy="12700"/>
          </a:xfrm>
          <a:prstGeom prst="rect">
            <a:avLst/>
          </a:prstGeom>
          <a:solidFill>
            <a:srgbClr val="0F110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01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10" name="Frame slide number 6"/>
          <p:cNvSpPr>
            <a:spLocks noGrp="1" noSelect="1"/>
          </p:cNvSpPr>
          <p:nvPr userDrawn="1">
            <p:ph type="sldNum" sz="quarter" idx="1004"/>
          </p:nvPr>
        </p:nvSpPr>
        <p:spPr bwMode="gray"/>
        <p:txBody>
          <a:bodyPr/>
          <a:lstStyle/>
          <a:p>
            <a:fld id="{8F18802B-E4C7-4B2D-B37A-6B7CC3C134EA}" type="slidenum">
              <a:rPr lang="en-GB" sz="1200" smtClean="0"/>
              <a:pPr/>
              <a:t>‹#›</a:t>
            </a:fld>
            <a:endParaRPr lang="en-GB" sz="1200" dirty="0"/>
          </a:p>
        </p:txBody>
      </p:sp>
      <p:sp>
        <p:nvSpPr>
          <p:cNvPr id="19" name="Instruction frame text 7"/>
          <p:cNvSpPr>
            <a:spLocks noGrp="1" noSelect="1"/>
          </p:cNvSpPr>
          <p:nvPr userDrawn="1">
            <p:ph type="body" sz="quarter" idx="16" hasCustomPrompt="1"/>
          </p:nvPr>
        </p:nvSpPr>
        <p:spPr bwMode="gray">
          <a:xfrm>
            <a:off x="-1906588" y="-14544"/>
            <a:ext cx="1727200" cy="5399343"/>
          </a:xfrm>
          <a:ln w="25400">
            <a:solidFill>
              <a:schemeClr val="accent1"/>
            </a:solidFill>
          </a:ln>
        </p:spPr>
        <p:txBody>
          <a:bodyPr lIns="36000" tIns="36000" rIns="36000" bIns="36000"/>
          <a:lstStyle>
            <a:lvl1pPr marL="0" indent="0">
              <a:lnSpc>
                <a:spcPct val="99000"/>
              </a:lnSpc>
              <a:spcAft>
                <a:spcPts val="0"/>
              </a:spcAft>
              <a:buNone/>
              <a:defRPr sz="1000" baseline="0"/>
            </a:lvl1pPr>
            <a:lvl2pPr marL="0" indent="0">
              <a:lnSpc>
                <a:spcPct val="99000"/>
              </a:lnSpc>
              <a:buNone/>
              <a:defRPr sz="1000"/>
            </a:lvl2pPr>
            <a:lvl3pPr marL="0" indent="0">
              <a:lnSpc>
                <a:spcPct val="99000"/>
              </a:lnSpc>
              <a:buNone/>
              <a:defRPr sz="1000"/>
            </a:lvl3pPr>
            <a:lvl4pPr marL="0" indent="0">
              <a:lnSpc>
                <a:spcPct val="99000"/>
              </a:lnSpc>
              <a:buFont typeface="Arial" panose="020B0604020202020204" pitchFamily="34" charset="0"/>
              <a:buNone/>
              <a:defRPr sz="1000"/>
            </a:lvl4pPr>
            <a:lvl5pPr marL="0" indent="0">
              <a:lnSpc>
                <a:spcPct val="99000"/>
              </a:lnSpc>
              <a:buFont typeface="Arial" panose="020B0604020202020204" pitchFamily="34" charset="0"/>
              <a:buNone/>
              <a:defRPr sz="1000"/>
            </a:lvl5pPr>
            <a:lvl6pPr marL="0" indent="0">
              <a:lnSpc>
                <a:spcPct val="99000"/>
              </a:lnSpc>
              <a:buFont typeface="Arial" panose="020B0604020202020204" pitchFamily="34" charset="0"/>
              <a:buNone/>
              <a:defRPr sz="1000"/>
            </a:lvl6pPr>
            <a:lvl7pPr marL="0" indent="0">
              <a:lnSpc>
                <a:spcPct val="99000"/>
              </a:lnSpc>
              <a:buFont typeface="Arial" panose="020B0604020202020204" pitchFamily="34" charset="0"/>
              <a:buNone/>
              <a:defRPr sz="1000"/>
            </a:lvl7pPr>
            <a:lvl8pPr marL="0" indent="0">
              <a:lnSpc>
                <a:spcPct val="99000"/>
              </a:lnSpc>
              <a:buFont typeface="Arial" panose="020B0604020202020204" pitchFamily="34" charset="0"/>
              <a:buNone/>
              <a:defRPr sz="1000"/>
            </a:lvl8pPr>
            <a:lvl9pPr marL="0" indent="0">
              <a:lnSpc>
                <a:spcPct val="99000"/>
              </a:lnSpc>
              <a:buFont typeface="Arial" panose="020B0604020202020204" pitchFamily="34" charset="0"/>
              <a:buNone/>
              <a:defRPr sz="1000"/>
            </a:lvl9pPr>
          </a:lstStyle>
          <a:p>
            <a:pPr lvl="0"/>
            <a:r>
              <a:rPr lang="en-GB" dirty="0"/>
              <a:t>You can either leave the </a:t>
            </a:r>
            <a:r>
              <a:rPr lang="en-GB" dirty="0" err="1"/>
              <a:t>gray</a:t>
            </a:r>
            <a:r>
              <a:rPr lang="en-GB" dirty="0"/>
              <a:t> background or insert an image. </a:t>
            </a:r>
            <a:br>
              <a:rPr lang="en-GB" dirty="0"/>
            </a:br>
            <a:r>
              <a:rPr lang="en-GB" dirty="0"/>
              <a:t>If you insert a picture, it will automatically be placed in the background. The logo and text will appear above the photo. </a:t>
            </a:r>
            <a:br>
              <a:rPr lang="en-GB" dirty="0"/>
            </a:br>
            <a:r>
              <a:rPr lang="en-GB" dirty="0"/>
              <a:t>When you change the picture, first delete the old photo, then click in the ribbon above on Home | Reset. The lay-out will then automatically adjusted. Click on icon to insert a new picture.</a:t>
            </a:r>
            <a:br>
              <a:rPr lang="en-GB" dirty="0"/>
            </a:br>
            <a:br>
              <a:rPr lang="en-GB" dirty="0"/>
            </a:br>
            <a:br>
              <a:rPr lang="en-GB" dirty="0"/>
            </a:br>
            <a:br>
              <a:rPr lang="en-GB" dirty="0"/>
            </a:br>
            <a:br>
              <a:rPr lang="en-GB" dirty="0"/>
            </a:br>
            <a:br>
              <a:rPr lang="en-GB" dirty="0"/>
            </a:br>
            <a:br>
              <a:rPr lang="en-GB" dirty="0"/>
            </a:br>
            <a:r>
              <a:rPr lang="en-GB" dirty="0"/>
              <a:t>Do not choose the option Change picture, as PowerPoint will change the format and position. If you choose reset the slide, the photo will be deformed.</a:t>
            </a:r>
            <a:br>
              <a:rPr lang="en-GB" dirty="0"/>
            </a:br>
            <a:br>
              <a:rPr lang="en-GB" dirty="0"/>
            </a:br>
            <a:r>
              <a:rPr lang="en-GB" dirty="0"/>
              <a:t>This frame will not be printed or shown in a presentation. Click in the border of the frames (text and picture) and press delete. </a:t>
            </a:r>
          </a:p>
        </p:txBody>
      </p:sp>
      <p:sp>
        <p:nvSpPr>
          <p:cNvPr id="20" name="Instruction image frame text 8 {PHJU}"/>
          <p:cNvSpPr>
            <a:spLocks noGrp="1" noSelect="1" noChangeAspect="1"/>
          </p:cNvSpPr>
          <p:nvPr userDrawn="1">
            <p:ph type="body" sz="quarter" idx="15" hasCustomPrompt="1"/>
          </p:nvPr>
        </p:nvSpPr>
        <p:spPr bwMode="gray">
          <a:xfrm>
            <a:off x="-1828618" y="2479020"/>
            <a:ext cx="1060322" cy="756000"/>
          </a:xfrm>
          <a:blipFill>
            <a:blip r:embed="rId6"/>
            <a:stretch>
              <a:fillRect/>
            </a:stretch>
          </a:blipFill>
        </p:spPr>
        <p:txBody>
          <a:bodyPr/>
          <a:lstStyle>
            <a:lvl1pPr marL="0" indent="0">
              <a:lnSpc>
                <a:spcPct val="99000"/>
              </a:lnSpc>
              <a:buNone/>
              <a:defRPr sz="330">
                <a:latin typeface="Arial" panose="020B0604020202020204" pitchFamily="34" charset="0"/>
              </a:defRPr>
            </a:lvl1pPr>
            <a:lvl2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2pPr>
            <a:lvl3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3pPr>
            <a:lvl4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4pPr>
            <a:lvl5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5pPr>
            <a:lvl6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6pPr>
            <a:lvl7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7pPr>
            <a:lvl8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8pPr>
            <a:lvl9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9pPr>
          </a:lstStyle>
          <a:p>
            <a:pPr lvl="0"/>
            <a:r>
              <a:rPr lang="en-GB"/>
              <a:t> </a:t>
            </a:r>
            <a:endParaRPr lang="en-GB" dirty="0"/>
          </a:p>
        </p:txBody>
      </p:sp>
      <p:sp>
        <p:nvSpPr>
          <p:cNvPr id="16" name="Frame 9 {PHJU}">
            <a:extLst>
              <a:ext uri="{FF2B5EF4-FFF2-40B4-BE49-F238E27FC236}">
                <a16:creationId xmlns:a16="http://schemas.microsoft.com/office/drawing/2014/main" id="{AB0E52A4-8E15-40A0-8F93-669015235905}"/>
              </a:ext>
            </a:extLst>
          </p:cNvPr>
          <p:cNvSpPr>
            <a:spLocks noGrp="1" noSelect="1"/>
          </p:cNvSpPr>
          <p:nvPr userDrawn="1">
            <p:ph type="body" idx="1002" hasCustomPrompt="1"/>
            <p:custDataLst>
              <p:custData r:id="rId4"/>
            </p:custDataLst>
          </p:nvPr>
        </p:nvSpPr>
        <p:spPr bwMode="gray">
          <a:xfrm>
            <a:off x="515054" y="6447277"/>
            <a:ext cx="3292475" cy="133350"/>
          </a:xfrm>
          <a:custGeom>
            <a:avLst/>
            <a:gdLst>
              <a:gd name="T0" fmla="*/ 4037 w 10370"/>
              <a:gd name="T1" fmla="*/ 360 h 419"/>
              <a:gd name="T2" fmla="*/ 2733 w 10370"/>
              <a:gd name="T3" fmla="*/ 324 h 419"/>
              <a:gd name="T4" fmla="*/ 2606 w 10370"/>
              <a:gd name="T5" fmla="*/ 181 h 419"/>
              <a:gd name="T6" fmla="*/ 2697 w 10370"/>
              <a:gd name="T7" fmla="*/ 155 h 419"/>
              <a:gd name="T8" fmla="*/ 2389 w 10370"/>
              <a:gd name="T9" fmla="*/ 395 h 419"/>
              <a:gd name="T10" fmla="*/ 2090 w 10370"/>
              <a:gd name="T11" fmla="*/ 59 h 419"/>
              <a:gd name="T12" fmla="*/ 3714 w 10370"/>
              <a:gd name="T13" fmla="*/ 315 h 419"/>
              <a:gd name="T14" fmla="*/ 3670 w 10370"/>
              <a:gd name="T15" fmla="*/ 312 h 419"/>
              <a:gd name="T16" fmla="*/ 2840 w 10370"/>
              <a:gd name="T17" fmla="*/ 338 h 419"/>
              <a:gd name="T18" fmla="*/ 3035 w 10370"/>
              <a:gd name="T19" fmla="*/ 59 h 419"/>
              <a:gd name="T20" fmla="*/ 685 w 10370"/>
              <a:gd name="T21" fmla="*/ 194 h 419"/>
              <a:gd name="T22" fmla="*/ 687 w 10370"/>
              <a:gd name="T23" fmla="*/ 258 h 419"/>
              <a:gd name="T24" fmla="*/ 859 w 10370"/>
              <a:gd name="T25" fmla="*/ 162 h 419"/>
              <a:gd name="T26" fmla="*/ 833 w 10370"/>
              <a:gd name="T27" fmla="*/ 279 h 419"/>
              <a:gd name="T28" fmla="*/ 1378 w 10370"/>
              <a:gd name="T29" fmla="*/ 355 h 419"/>
              <a:gd name="T30" fmla="*/ 1422 w 10370"/>
              <a:gd name="T31" fmla="*/ 198 h 419"/>
              <a:gd name="T32" fmla="*/ 1107 w 10370"/>
              <a:gd name="T33" fmla="*/ 175 h 419"/>
              <a:gd name="T34" fmla="*/ 1073 w 10370"/>
              <a:gd name="T35" fmla="*/ 125 h 419"/>
              <a:gd name="T36" fmla="*/ 418 w 10370"/>
              <a:gd name="T37" fmla="*/ 360 h 419"/>
              <a:gd name="T38" fmla="*/ 284 w 10370"/>
              <a:gd name="T39" fmla="*/ 33 h 419"/>
              <a:gd name="T40" fmla="*/ 58 w 10370"/>
              <a:gd name="T41" fmla="*/ 171 h 419"/>
              <a:gd name="T42" fmla="*/ 9 w 10370"/>
              <a:gd name="T43" fmla="*/ 330 h 419"/>
              <a:gd name="T44" fmla="*/ 148 w 10370"/>
              <a:gd name="T45" fmla="*/ 306 h 419"/>
              <a:gd name="T46" fmla="*/ 1613 w 10370"/>
              <a:gd name="T47" fmla="*/ 324 h 419"/>
              <a:gd name="T48" fmla="*/ 1486 w 10370"/>
              <a:gd name="T49" fmla="*/ 181 h 419"/>
              <a:gd name="T50" fmla="*/ 1577 w 10370"/>
              <a:gd name="T51" fmla="*/ 155 h 419"/>
              <a:gd name="T52" fmla="*/ 573 w 10370"/>
              <a:gd name="T53" fmla="*/ 76 h 419"/>
              <a:gd name="T54" fmla="*/ 7136 w 10370"/>
              <a:gd name="T55" fmla="*/ 252 h 419"/>
              <a:gd name="T56" fmla="*/ 7088 w 10370"/>
              <a:gd name="T57" fmla="*/ 357 h 419"/>
              <a:gd name="T58" fmla="*/ 6978 w 10370"/>
              <a:gd name="T59" fmla="*/ 228 h 419"/>
              <a:gd name="T60" fmla="*/ 6828 w 10370"/>
              <a:gd name="T61" fmla="*/ 360 h 419"/>
              <a:gd name="T62" fmla="*/ 4108 w 10370"/>
              <a:gd name="T63" fmla="*/ 412 h 419"/>
              <a:gd name="T64" fmla="*/ 7658 w 10370"/>
              <a:gd name="T65" fmla="*/ 360 h 419"/>
              <a:gd name="T66" fmla="*/ 7495 w 10370"/>
              <a:gd name="T67" fmla="*/ 33 h 419"/>
              <a:gd name="T68" fmla="*/ 7862 w 10370"/>
              <a:gd name="T69" fmla="*/ 327 h 419"/>
              <a:gd name="T70" fmla="*/ 7752 w 10370"/>
              <a:gd name="T71" fmla="*/ 67 h 419"/>
              <a:gd name="T72" fmla="*/ 6730 w 10370"/>
              <a:gd name="T73" fmla="*/ 354 h 419"/>
              <a:gd name="T74" fmla="*/ 6652 w 10370"/>
              <a:gd name="T75" fmla="*/ 67 h 419"/>
              <a:gd name="T76" fmla="*/ 7233 w 10370"/>
              <a:gd name="T77" fmla="*/ 291 h 419"/>
              <a:gd name="T78" fmla="*/ 7186 w 10370"/>
              <a:gd name="T79" fmla="*/ 245 h 419"/>
              <a:gd name="T80" fmla="*/ 7258 w 10370"/>
              <a:gd name="T81" fmla="*/ 168 h 419"/>
              <a:gd name="T82" fmla="*/ 4938 w 10370"/>
              <a:gd name="T83" fmla="*/ 321 h 419"/>
              <a:gd name="T84" fmla="*/ 6290 w 10370"/>
              <a:gd name="T85" fmla="*/ 251 h 419"/>
              <a:gd name="T86" fmla="*/ 4550 w 10370"/>
              <a:gd name="T87" fmla="*/ 251 h 419"/>
              <a:gd name="T88" fmla="*/ 4436 w 10370"/>
              <a:gd name="T89" fmla="*/ 331 h 419"/>
              <a:gd name="T90" fmla="*/ 4648 w 10370"/>
              <a:gd name="T91" fmla="*/ 315 h 419"/>
              <a:gd name="T92" fmla="*/ 6112 w 10370"/>
              <a:gd name="T93" fmla="*/ 262 h 419"/>
              <a:gd name="T94" fmla="*/ 6111 w 10370"/>
              <a:gd name="T95" fmla="*/ 140 h 419"/>
              <a:gd name="T96" fmla="*/ 6071 w 10370"/>
              <a:gd name="T97" fmla="*/ 262 h 419"/>
              <a:gd name="T98" fmla="*/ 5199 w 10370"/>
              <a:gd name="T99" fmla="*/ 59 h 419"/>
              <a:gd name="T100" fmla="*/ 5754 w 10370"/>
              <a:gd name="T101" fmla="*/ 111 h 419"/>
              <a:gd name="T102" fmla="*/ 9957 w 10370"/>
              <a:gd name="T103" fmla="*/ 327 h 419"/>
              <a:gd name="T104" fmla="*/ 9812 w 10370"/>
              <a:gd name="T105" fmla="*/ 310 h 419"/>
              <a:gd name="T106" fmla="*/ 9751 w 10370"/>
              <a:gd name="T107" fmla="*/ 298 h 419"/>
              <a:gd name="T108" fmla="*/ 10078 w 10370"/>
              <a:gd name="T109" fmla="*/ 209 h 419"/>
              <a:gd name="T110" fmla="*/ 10370 w 10370"/>
              <a:gd name="T111" fmla="*/ 31 h 419"/>
              <a:gd name="T112" fmla="*/ 9302 w 10370"/>
              <a:gd name="T113" fmla="*/ 352 h 419"/>
              <a:gd name="T114" fmla="*/ 8513 w 10370"/>
              <a:gd name="T115" fmla="*/ 48 h 419"/>
              <a:gd name="T116" fmla="*/ 8513 w 10370"/>
              <a:gd name="T117" fmla="*/ 360 h 419"/>
              <a:gd name="T118" fmla="*/ 8886 w 10370"/>
              <a:gd name="T119" fmla="*/ 286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70" h="419">
                <a:moveTo>
                  <a:pt x="4003" y="212"/>
                </a:moveTo>
                <a:cubicBezTo>
                  <a:pt x="4021" y="196"/>
                  <a:pt x="4029" y="174"/>
                  <a:pt x="4029" y="148"/>
                </a:cubicBezTo>
                <a:cubicBezTo>
                  <a:pt x="4029" y="121"/>
                  <a:pt x="4021" y="100"/>
                  <a:pt x="4003" y="83"/>
                </a:cubicBezTo>
                <a:cubicBezTo>
                  <a:pt x="3985" y="67"/>
                  <a:pt x="3959" y="59"/>
                  <a:pt x="3925" y="59"/>
                </a:cubicBezTo>
                <a:cubicBezTo>
                  <a:pt x="3820" y="59"/>
                  <a:pt x="3820" y="59"/>
                  <a:pt x="3820" y="59"/>
                </a:cubicBezTo>
                <a:cubicBezTo>
                  <a:pt x="3820" y="360"/>
                  <a:pt x="3820" y="360"/>
                  <a:pt x="3820" y="360"/>
                </a:cubicBezTo>
                <a:cubicBezTo>
                  <a:pt x="3857" y="360"/>
                  <a:pt x="3857" y="360"/>
                  <a:pt x="3857" y="360"/>
                </a:cubicBezTo>
                <a:cubicBezTo>
                  <a:pt x="3857" y="237"/>
                  <a:pt x="3857" y="237"/>
                  <a:pt x="3857" y="237"/>
                </a:cubicBezTo>
                <a:cubicBezTo>
                  <a:pt x="3911" y="237"/>
                  <a:pt x="3911" y="237"/>
                  <a:pt x="3911" y="237"/>
                </a:cubicBezTo>
                <a:cubicBezTo>
                  <a:pt x="3989" y="360"/>
                  <a:pt x="3989" y="360"/>
                  <a:pt x="3989" y="360"/>
                </a:cubicBezTo>
                <a:cubicBezTo>
                  <a:pt x="4037" y="360"/>
                  <a:pt x="4037" y="360"/>
                  <a:pt x="4037" y="360"/>
                </a:cubicBezTo>
                <a:cubicBezTo>
                  <a:pt x="3951" y="235"/>
                  <a:pt x="3951" y="235"/>
                  <a:pt x="3951" y="235"/>
                </a:cubicBezTo>
                <a:cubicBezTo>
                  <a:pt x="3973" y="231"/>
                  <a:pt x="3990" y="224"/>
                  <a:pt x="4003" y="212"/>
                </a:cubicBezTo>
                <a:close/>
                <a:moveTo>
                  <a:pt x="3857" y="91"/>
                </a:moveTo>
                <a:cubicBezTo>
                  <a:pt x="3925" y="91"/>
                  <a:pt x="3925" y="91"/>
                  <a:pt x="3925" y="91"/>
                </a:cubicBezTo>
                <a:cubicBezTo>
                  <a:pt x="3946" y="91"/>
                  <a:pt x="3963" y="96"/>
                  <a:pt x="3974" y="107"/>
                </a:cubicBezTo>
                <a:cubicBezTo>
                  <a:pt x="3985" y="118"/>
                  <a:pt x="3991" y="132"/>
                  <a:pt x="3991" y="150"/>
                </a:cubicBezTo>
                <a:cubicBezTo>
                  <a:pt x="3991" y="168"/>
                  <a:pt x="3985" y="182"/>
                  <a:pt x="3973" y="194"/>
                </a:cubicBezTo>
                <a:cubicBezTo>
                  <a:pt x="3962" y="205"/>
                  <a:pt x="3944" y="210"/>
                  <a:pt x="3922" y="210"/>
                </a:cubicBezTo>
                <a:cubicBezTo>
                  <a:pt x="3857" y="210"/>
                  <a:pt x="3857" y="210"/>
                  <a:pt x="3857" y="210"/>
                </a:cubicBezTo>
                <a:lnTo>
                  <a:pt x="3857" y="91"/>
                </a:lnTo>
                <a:close/>
                <a:moveTo>
                  <a:pt x="2733" y="324"/>
                </a:moveTo>
                <a:cubicBezTo>
                  <a:pt x="2724" y="331"/>
                  <a:pt x="2711" y="335"/>
                  <a:pt x="2696" y="335"/>
                </a:cubicBezTo>
                <a:cubicBezTo>
                  <a:pt x="2682" y="335"/>
                  <a:pt x="2669" y="331"/>
                  <a:pt x="2660" y="324"/>
                </a:cubicBezTo>
                <a:cubicBezTo>
                  <a:pt x="2650" y="317"/>
                  <a:pt x="2642" y="307"/>
                  <a:pt x="2638" y="294"/>
                </a:cubicBezTo>
                <a:cubicBezTo>
                  <a:pt x="2633" y="281"/>
                  <a:pt x="2630" y="267"/>
                  <a:pt x="2630" y="252"/>
                </a:cubicBezTo>
                <a:cubicBezTo>
                  <a:pt x="2789" y="252"/>
                  <a:pt x="2789" y="252"/>
                  <a:pt x="2789" y="252"/>
                </a:cubicBezTo>
                <a:cubicBezTo>
                  <a:pt x="2790" y="235"/>
                  <a:pt x="2790" y="220"/>
                  <a:pt x="2787" y="205"/>
                </a:cubicBezTo>
                <a:cubicBezTo>
                  <a:pt x="2784" y="189"/>
                  <a:pt x="2778" y="176"/>
                  <a:pt x="2771" y="164"/>
                </a:cubicBezTo>
                <a:cubicBezTo>
                  <a:pt x="2763" y="152"/>
                  <a:pt x="2753" y="142"/>
                  <a:pt x="2741" y="135"/>
                </a:cubicBezTo>
                <a:cubicBezTo>
                  <a:pt x="2729" y="128"/>
                  <a:pt x="2714" y="125"/>
                  <a:pt x="2696" y="125"/>
                </a:cubicBezTo>
                <a:cubicBezTo>
                  <a:pt x="2676" y="125"/>
                  <a:pt x="2659" y="130"/>
                  <a:pt x="2643" y="139"/>
                </a:cubicBezTo>
                <a:cubicBezTo>
                  <a:pt x="2627" y="149"/>
                  <a:pt x="2615" y="163"/>
                  <a:pt x="2606" y="181"/>
                </a:cubicBezTo>
                <a:cubicBezTo>
                  <a:pt x="2597" y="199"/>
                  <a:pt x="2593" y="221"/>
                  <a:pt x="2593" y="246"/>
                </a:cubicBezTo>
                <a:cubicBezTo>
                  <a:pt x="2593" y="269"/>
                  <a:pt x="2597" y="290"/>
                  <a:pt x="2606" y="308"/>
                </a:cubicBezTo>
                <a:cubicBezTo>
                  <a:pt x="2615" y="326"/>
                  <a:pt x="2628" y="340"/>
                  <a:pt x="2643" y="351"/>
                </a:cubicBezTo>
                <a:cubicBezTo>
                  <a:pt x="2659" y="361"/>
                  <a:pt x="2677" y="366"/>
                  <a:pt x="2696" y="366"/>
                </a:cubicBezTo>
                <a:cubicBezTo>
                  <a:pt x="2713" y="366"/>
                  <a:pt x="2728" y="363"/>
                  <a:pt x="2741" y="357"/>
                </a:cubicBezTo>
                <a:cubicBezTo>
                  <a:pt x="2754" y="351"/>
                  <a:pt x="2765" y="343"/>
                  <a:pt x="2773" y="332"/>
                </a:cubicBezTo>
                <a:cubicBezTo>
                  <a:pt x="2782" y="321"/>
                  <a:pt x="2787" y="308"/>
                  <a:pt x="2790" y="292"/>
                </a:cubicBezTo>
                <a:cubicBezTo>
                  <a:pt x="2751" y="292"/>
                  <a:pt x="2751" y="292"/>
                  <a:pt x="2751" y="292"/>
                </a:cubicBezTo>
                <a:cubicBezTo>
                  <a:pt x="2749" y="306"/>
                  <a:pt x="2743" y="317"/>
                  <a:pt x="2733" y="324"/>
                </a:cubicBezTo>
                <a:close/>
                <a:moveTo>
                  <a:pt x="2660" y="166"/>
                </a:moveTo>
                <a:cubicBezTo>
                  <a:pt x="2670" y="159"/>
                  <a:pt x="2682" y="155"/>
                  <a:pt x="2697" y="155"/>
                </a:cubicBezTo>
                <a:cubicBezTo>
                  <a:pt x="2709" y="155"/>
                  <a:pt x="2718" y="157"/>
                  <a:pt x="2726" y="162"/>
                </a:cubicBezTo>
                <a:cubicBezTo>
                  <a:pt x="2733" y="167"/>
                  <a:pt x="2739" y="173"/>
                  <a:pt x="2743" y="181"/>
                </a:cubicBezTo>
                <a:cubicBezTo>
                  <a:pt x="2747" y="189"/>
                  <a:pt x="2750" y="198"/>
                  <a:pt x="2752" y="207"/>
                </a:cubicBezTo>
                <a:cubicBezTo>
                  <a:pt x="2753" y="214"/>
                  <a:pt x="2753" y="221"/>
                  <a:pt x="2753" y="228"/>
                </a:cubicBezTo>
                <a:cubicBezTo>
                  <a:pt x="2631" y="228"/>
                  <a:pt x="2631" y="228"/>
                  <a:pt x="2631" y="228"/>
                </a:cubicBezTo>
                <a:cubicBezTo>
                  <a:pt x="2632" y="217"/>
                  <a:pt x="2634" y="206"/>
                  <a:pt x="2638" y="196"/>
                </a:cubicBezTo>
                <a:cubicBezTo>
                  <a:pt x="2643" y="184"/>
                  <a:pt x="2650" y="174"/>
                  <a:pt x="2660" y="166"/>
                </a:cubicBezTo>
                <a:close/>
                <a:moveTo>
                  <a:pt x="2509" y="9"/>
                </a:moveTo>
                <a:cubicBezTo>
                  <a:pt x="2548" y="9"/>
                  <a:pt x="2548" y="9"/>
                  <a:pt x="2548" y="9"/>
                </a:cubicBezTo>
                <a:cubicBezTo>
                  <a:pt x="2426" y="395"/>
                  <a:pt x="2426" y="395"/>
                  <a:pt x="2426" y="395"/>
                </a:cubicBezTo>
                <a:cubicBezTo>
                  <a:pt x="2389" y="395"/>
                  <a:pt x="2389" y="395"/>
                  <a:pt x="2389" y="395"/>
                </a:cubicBezTo>
                <a:lnTo>
                  <a:pt x="2509" y="9"/>
                </a:lnTo>
                <a:close/>
                <a:moveTo>
                  <a:pt x="2281" y="59"/>
                </a:moveTo>
                <a:cubicBezTo>
                  <a:pt x="2319" y="59"/>
                  <a:pt x="2319" y="59"/>
                  <a:pt x="2319" y="59"/>
                </a:cubicBezTo>
                <a:cubicBezTo>
                  <a:pt x="2319" y="251"/>
                  <a:pt x="2319" y="251"/>
                  <a:pt x="2319" y="251"/>
                </a:cubicBezTo>
                <a:cubicBezTo>
                  <a:pt x="2319" y="276"/>
                  <a:pt x="2314" y="297"/>
                  <a:pt x="2305" y="315"/>
                </a:cubicBezTo>
                <a:cubicBezTo>
                  <a:pt x="2295" y="332"/>
                  <a:pt x="2282" y="344"/>
                  <a:pt x="2265" y="353"/>
                </a:cubicBezTo>
                <a:cubicBezTo>
                  <a:pt x="2248" y="361"/>
                  <a:pt x="2228" y="366"/>
                  <a:pt x="2204" y="366"/>
                </a:cubicBezTo>
                <a:cubicBezTo>
                  <a:pt x="2181" y="366"/>
                  <a:pt x="2161" y="361"/>
                  <a:pt x="2144" y="353"/>
                </a:cubicBezTo>
                <a:cubicBezTo>
                  <a:pt x="2127" y="344"/>
                  <a:pt x="2113" y="332"/>
                  <a:pt x="2104" y="315"/>
                </a:cubicBezTo>
                <a:cubicBezTo>
                  <a:pt x="2094" y="297"/>
                  <a:pt x="2090" y="276"/>
                  <a:pt x="2090" y="251"/>
                </a:cubicBezTo>
                <a:cubicBezTo>
                  <a:pt x="2090" y="59"/>
                  <a:pt x="2090" y="59"/>
                  <a:pt x="2090" y="59"/>
                </a:cubicBezTo>
                <a:cubicBezTo>
                  <a:pt x="2127" y="59"/>
                  <a:pt x="2127" y="59"/>
                  <a:pt x="2127" y="59"/>
                </a:cubicBezTo>
                <a:cubicBezTo>
                  <a:pt x="2127" y="251"/>
                  <a:pt x="2127" y="251"/>
                  <a:pt x="2127" y="251"/>
                </a:cubicBezTo>
                <a:cubicBezTo>
                  <a:pt x="2127" y="279"/>
                  <a:pt x="2134" y="300"/>
                  <a:pt x="2149" y="312"/>
                </a:cubicBezTo>
                <a:cubicBezTo>
                  <a:pt x="2163" y="325"/>
                  <a:pt x="2181" y="331"/>
                  <a:pt x="2204" y="331"/>
                </a:cubicBezTo>
                <a:cubicBezTo>
                  <a:pt x="2227" y="331"/>
                  <a:pt x="2246" y="325"/>
                  <a:pt x="2260" y="312"/>
                </a:cubicBezTo>
                <a:cubicBezTo>
                  <a:pt x="2274" y="300"/>
                  <a:pt x="2281" y="279"/>
                  <a:pt x="2281" y="251"/>
                </a:cubicBezTo>
                <a:lnTo>
                  <a:pt x="2281" y="59"/>
                </a:lnTo>
                <a:close/>
                <a:moveTo>
                  <a:pt x="3691" y="59"/>
                </a:moveTo>
                <a:cubicBezTo>
                  <a:pt x="3728" y="59"/>
                  <a:pt x="3728" y="59"/>
                  <a:pt x="3728" y="59"/>
                </a:cubicBezTo>
                <a:cubicBezTo>
                  <a:pt x="3728" y="251"/>
                  <a:pt x="3728" y="251"/>
                  <a:pt x="3728" y="251"/>
                </a:cubicBezTo>
                <a:cubicBezTo>
                  <a:pt x="3728" y="276"/>
                  <a:pt x="3724" y="297"/>
                  <a:pt x="3714" y="315"/>
                </a:cubicBezTo>
                <a:cubicBezTo>
                  <a:pt x="3705" y="332"/>
                  <a:pt x="3692" y="344"/>
                  <a:pt x="3675" y="353"/>
                </a:cubicBezTo>
                <a:cubicBezTo>
                  <a:pt x="3658" y="361"/>
                  <a:pt x="3637" y="366"/>
                  <a:pt x="3614" y="366"/>
                </a:cubicBezTo>
                <a:cubicBezTo>
                  <a:pt x="3591" y="366"/>
                  <a:pt x="3571" y="361"/>
                  <a:pt x="3554" y="353"/>
                </a:cubicBezTo>
                <a:cubicBezTo>
                  <a:pt x="3536" y="344"/>
                  <a:pt x="3523" y="332"/>
                  <a:pt x="3514" y="315"/>
                </a:cubicBezTo>
                <a:cubicBezTo>
                  <a:pt x="3504" y="297"/>
                  <a:pt x="3500" y="276"/>
                  <a:pt x="3500" y="251"/>
                </a:cubicBezTo>
                <a:cubicBezTo>
                  <a:pt x="3500" y="59"/>
                  <a:pt x="3500" y="59"/>
                  <a:pt x="3500" y="59"/>
                </a:cubicBezTo>
                <a:cubicBezTo>
                  <a:pt x="3537" y="59"/>
                  <a:pt x="3537" y="59"/>
                  <a:pt x="3537" y="59"/>
                </a:cubicBezTo>
                <a:cubicBezTo>
                  <a:pt x="3537" y="251"/>
                  <a:pt x="3537" y="251"/>
                  <a:pt x="3537" y="251"/>
                </a:cubicBezTo>
                <a:cubicBezTo>
                  <a:pt x="3537" y="279"/>
                  <a:pt x="3544" y="300"/>
                  <a:pt x="3558" y="312"/>
                </a:cubicBezTo>
                <a:cubicBezTo>
                  <a:pt x="3573" y="325"/>
                  <a:pt x="3591" y="331"/>
                  <a:pt x="3614" y="331"/>
                </a:cubicBezTo>
                <a:cubicBezTo>
                  <a:pt x="3637" y="331"/>
                  <a:pt x="3656" y="325"/>
                  <a:pt x="3670" y="312"/>
                </a:cubicBezTo>
                <a:cubicBezTo>
                  <a:pt x="3684" y="300"/>
                  <a:pt x="3691" y="279"/>
                  <a:pt x="3691" y="251"/>
                </a:cubicBezTo>
                <a:lnTo>
                  <a:pt x="3691" y="59"/>
                </a:lnTo>
                <a:close/>
                <a:moveTo>
                  <a:pt x="2890" y="325"/>
                </a:moveTo>
                <a:cubicBezTo>
                  <a:pt x="2896" y="332"/>
                  <a:pt x="2900" y="340"/>
                  <a:pt x="2900" y="350"/>
                </a:cubicBezTo>
                <a:cubicBezTo>
                  <a:pt x="2900" y="362"/>
                  <a:pt x="2896" y="374"/>
                  <a:pt x="2889" y="385"/>
                </a:cubicBezTo>
                <a:cubicBezTo>
                  <a:pt x="2882" y="396"/>
                  <a:pt x="2871" y="405"/>
                  <a:pt x="2857" y="412"/>
                </a:cubicBezTo>
                <a:cubicBezTo>
                  <a:pt x="2829" y="398"/>
                  <a:pt x="2829" y="398"/>
                  <a:pt x="2829" y="398"/>
                </a:cubicBezTo>
                <a:cubicBezTo>
                  <a:pt x="2838" y="394"/>
                  <a:pt x="2846" y="389"/>
                  <a:pt x="2852" y="383"/>
                </a:cubicBezTo>
                <a:cubicBezTo>
                  <a:pt x="2858" y="377"/>
                  <a:pt x="2863" y="371"/>
                  <a:pt x="2864" y="362"/>
                </a:cubicBezTo>
                <a:cubicBezTo>
                  <a:pt x="2858" y="362"/>
                  <a:pt x="2852" y="359"/>
                  <a:pt x="2847" y="355"/>
                </a:cubicBezTo>
                <a:cubicBezTo>
                  <a:pt x="2842" y="351"/>
                  <a:pt x="2840" y="345"/>
                  <a:pt x="2840" y="338"/>
                </a:cubicBezTo>
                <a:cubicBezTo>
                  <a:pt x="2840" y="332"/>
                  <a:pt x="2842" y="326"/>
                  <a:pt x="2847" y="321"/>
                </a:cubicBezTo>
                <a:cubicBezTo>
                  <a:pt x="2852" y="316"/>
                  <a:pt x="2859" y="314"/>
                  <a:pt x="2866" y="314"/>
                </a:cubicBezTo>
                <a:cubicBezTo>
                  <a:pt x="2876" y="314"/>
                  <a:pt x="2884" y="318"/>
                  <a:pt x="2890" y="325"/>
                </a:cubicBezTo>
                <a:close/>
                <a:moveTo>
                  <a:pt x="3409" y="59"/>
                </a:moveTo>
                <a:cubicBezTo>
                  <a:pt x="3451" y="59"/>
                  <a:pt x="3451" y="59"/>
                  <a:pt x="3451" y="59"/>
                </a:cubicBezTo>
                <a:cubicBezTo>
                  <a:pt x="3344" y="360"/>
                  <a:pt x="3344" y="360"/>
                  <a:pt x="3344" y="360"/>
                </a:cubicBezTo>
                <a:cubicBezTo>
                  <a:pt x="3305" y="360"/>
                  <a:pt x="3305" y="360"/>
                  <a:pt x="3305" y="360"/>
                </a:cubicBezTo>
                <a:cubicBezTo>
                  <a:pt x="3239" y="166"/>
                  <a:pt x="3239" y="166"/>
                  <a:pt x="3239" y="166"/>
                </a:cubicBezTo>
                <a:cubicBezTo>
                  <a:pt x="3170" y="360"/>
                  <a:pt x="3170" y="360"/>
                  <a:pt x="3170" y="360"/>
                </a:cubicBezTo>
                <a:cubicBezTo>
                  <a:pt x="3131" y="360"/>
                  <a:pt x="3131" y="360"/>
                  <a:pt x="3131" y="360"/>
                </a:cubicBezTo>
                <a:cubicBezTo>
                  <a:pt x="3035" y="59"/>
                  <a:pt x="3035" y="59"/>
                  <a:pt x="3035" y="59"/>
                </a:cubicBezTo>
                <a:cubicBezTo>
                  <a:pt x="3078" y="59"/>
                  <a:pt x="3078" y="59"/>
                  <a:pt x="3078" y="59"/>
                </a:cubicBezTo>
                <a:cubicBezTo>
                  <a:pt x="3151" y="309"/>
                  <a:pt x="3151" y="309"/>
                  <a:pt x="3151" y="309"/>
                </a:cubicBezTo>
                <a:cubicBezTo>
                  <a:pt x="3225" y="90"/>
                  <a:pt x="3225" y="90"/>
                  <a:pt x="3225" y="90"/>
                </a:cubicBezTo>
                <a:cubicBezTo>
                  <a:pt x="3250" y="90"/>
                  <a:pt x="3250" y="90"/>
                  <a:pt x="3250" y="90"/>
                </a:cubicBezTo>
                <a:cubicBezTo>
                  <a:pt x="3324" y="309"/>
                  <a:pt x="3324" y="309"/>
                  <a:pt x="3324" y="309"/>
                </a:cubicBezTo>
                <a:lnTo>
                  <a:pt x="3409" y="59"/>
                </a:lnTo>
                <a:close/>
                <a:moveTo>
                  <a:pt x="827" y="134"/>
                </a:moveTo>
                <a:cubicBezTo>
                  <a:pt x="813" y="128"/>
                  <a:pt x="797" y="125"/>
                  <a:pt x="780" y="125"/>
                </a:cubicBezTo>
                <a:cubicBezTo>
                  <a:pt x="761" y="125"/>
                  <a:pt x="745" y="127"/>
                  <a:pt x="731" y="132"/>
                </a:cubicBezTo>
                <a:cubicBezTo>
                  <a:pt x="716" y="136"/>
                  <a:pt x="705" y="144"/>
                  <a:pt x="697" y="154"/>
                </a:cubicBezTo>
                <a:cubicBezTo>
                  <a:pt x="689" y="164"/>
                  <a:pt x="685" y="177"/>
                  <a:pt x="685" y="194"/>
                </a:cubicBezTo>
                <a:cubicBezTo>
                  <a:pt x="727" y="194"/>
                  <a:pt x="727" y="194"/>
                  <a:pt x="727" y="194"/>
                </a:cubicBezTo>
                <a:cubicBezTo>
                  <a:pt x="727" y="184"/>
                  <a:pt x="729" y="177"/>
                  <a:pt x="734" y="171"/>
                </a:cubicBezTo>
                <a:cubicBezTo>
                  <a:pt x="738" y="165"/>
                  <a:pt x="745" y="160"/>
                  <a:pt x="753" y="157"/>
                </a:cubicBezTo>
                <a:cubicBezTo>
                  <a:pt x="761" y="155"/>
                  <a:pt x="770" y="153"/>
                  <a:pt x="780" y="153"/>
                </a:cubicBezTo>
                <a:cubicBezTo>
                  <a:pt x="797" y="153"/>
                  <a:pt x="811" y="158"/>
                  <a:pt x="819" y="167"/>
                </a:cubicBezTo>
                <a:cubicBezTo>
                  <a:pt x="828" y="176"/>
                  <a:pt x="833" y="191"/>
                  <a:pt x="833" y="211"/>
                </a:cubicBezTo>
                <a:cubicBezTo>
                  <a:pt x="833" y="242"/>
                  <a:pt x="833" y="242"/>
                  <a:pt x="833" y="242"/>
                </a:cubicBezTo>
                <a:cubicBezTo>
                  <a:pt x="822" y="238"/>
                  <a:pt x="812" y="235"/>
                  <a:pt x="801" y="233"/>
                </a:cubicBezTo>
                <a:cubicBezTo>
                  <a:pt x="789" y="231"/>
                  <a:pt x="776" y="229"/>
                  <a:pt x="764" y="229"/>
                </a:cubicBezTo>
                <a:cubicBezTo>
                  <a:pt x="748" y="229"/>
                  <a:pt x="733" y="232"/>
                  <a:pt x="719" y="236"/>
                </a:cubicBezTo>
                <a:cubicBezTo>
                  <a:pt x="706" y="241"/>
                  <a:pt x="695" y="248"/>
                  <a:pt x="687" y="258"/>
                </a:cubicBezTo>
                <a:cubicBezTo>
                  <a:pt x="680" y="268"/>
                  <a:pt x="676" y="280"/>
                  <a:pt x="676" y="296"/>
                </a:cubicBezTo>
                <a:cubicBezTo>
                  <a:pt x="676" y="308"/>
                  <a:pt x="679" y="319"/>
                  <a:pt x="685" y="330"/>
                </a:cubicBezTo>
                <a:cubicBezTo>
                  <a:pt x="691" y="340"/>
                  <a:pt x="700" y="349"/>
                  <a:pt x="712" y="356"/>
                </a:cubicBezTo>
                <a:cubicBezTo>
                  <a:pt x="725" y="362"/>
                  <a:pt x="740" y="366"/>
                  <a:pt x="759" y="366"/>
                </a:cubicBezTo>
                <a:cubicBezTo>
                  <a:pt x="776" y="366"/>
                  <a:pt x="791" y="362"/>
                  <a:pt x="803" y="354"/>
                </a:cubicBezTo>
                <a:cubicBezTo>
                  <a:pt x="816" y="346"/>
                  <a:pt x="825" y="335"/>
                  <a:pt x="832" y="322"/>
                </a:cubicBezTo>
                <a:cubicBezTo>
                  <a:pt x="832" y="321"/>
                  <a:pt x="833" y="319"/>
                  <a:pt x="833" y="318"/>
                </a:cubicBezTo>
                <a:cubicBezTo>
                  <a:pt x="837" y="360"/>
                  <a:pt x="837" y="360"/>
                  <a:pt x="837" y="360"/>
                </a:cubicBezTo>
                <a:cubicBezTo>
                  <a:pt x="870" y="360"/>
                  <a:pt x="870" y="360"/>
                  <a:pt x="870" y="360"/>
                </a:cubicBezTo>
                <a:cubicBezTo>
                  <a:pt x="870" y="212"/>
                  <a:pt x="870" y="212"/>
                  <a:pt x="870" y="212"/>
                </a:cubicBezTo>
                <a:cubicBezTo>
                  <a:pt x="870" y="192"/>
                  <a:pt x="866" y="175"/>
                  <a:pt x="859" y="162"/>
                </a:cubicBezTo>
                <a:cubicBezTo>
                  <a:pt x="851" y="149"/>
                  <a:pt x="840" y="140"/>
                  <a:pt x="827" y="134"/>
                </a:cubicBezTo>
                <a:close/>
                <a:moveTo>
                  <a:pt x="824" y="306"/>
                </a:moveTo>
                <a:cubicBezTo>
                  <a:pt x="818" y="315"/>
                  <a:pt x="810" y="322"/>
                  <a:pt x="800" y="328"/>
                </a:cubicBezTo>
                <a:cubicBezTo>
                  <a:pt x="790" y="334"/>
                  <a:pt x="779" y="336"/>
                  <a:pt x="766" y="336"/>
                </a:cubicBezTo>
                <a:cubicBezTo>
                  <a:pt x="749" y="336"/>
                  <a:pt x="736" y="332"/>
                  <a:pt x="728" y="324"/>
                </a:cubicBezTo>
                <a:cubicBezTo>
                  <a:pt x="720" y="316"/>
                  <a:pt x="716" y="307"/>
                  <a:pt x="716" y="296"/>
                </a:cubicBezTo>
                <a:cubicBezTo>
                  <a:pt x="716" y="280"/>
                  <a:pt x="721" y="270"/>
                  <a:pt x="731" y="263"/>
                </a:cubicBezTo>
                <a:cubicBezTo>
                  <a:pt x="742" y="257"/>
                  <a:pt x="755" y="254"/>
                  <a:pt x="770" y="254"/>
                </a:cubicBezTo>
                <a:cubicBezTo>
                  <a:pt x="780" y="254"/>
                  <a:pt x="791" y="255"/>
                  <a:pt x="803" y="257"/>
                </a:cubicBezTo>
                <a:cubicBezTo>
                  <a:pt x="814" y="259"/>
                  <a:pt x="824" y="262"/>
                  <a:pt x="833" y="265"/>
                </a:cubicBezTo>
                <a:cubicBezTo>
                  <a:pt x="833" y="279"/>
                  <a:pt x="833" y="279"/>
                  <a:pt x="833" y="279"/>
                </a:cubicBezTo>
                <a:cubicBezTo>
                  <a:pt x="833" y="288"/>
                  <a:pt x="830" y="297"/>
                  <a:pt x="824" y="306"/>
                </a:cubicBezTo>
                <a:close/>
                <a:moveTo>
                  <a:pt x="1273" y="197"/>
                </a:moveTo>
                <a:cubicBezTo>
                  <a:pt x="1266" y="210"/>
                  <a:pt x="1263" y="226"/>
                  <a:pt x="1263" y="245"/>
                </a:cubicBezTo>
                <a:cubicBezTo>
                  <a:pt x="1263" y="263"/>
                  <a:pt x="1266" y="278"/>
                  <a:pt x="1272" y="291"/>
                </a:cubicBezTo>
                <a:cubicBezTo>
                  <a:pt x="1277" y="304"/>
                  <a:pt x="1285" y="314"/>
                  <a:pt x="1295" y="321"/>
                </a:cubicBezTo>
                <a:cubicBezTo>
                  <a:pt x="1305" y="329"/>
                  <a:pt x="1316" y="332"/>
                  <a:pt x="1329" y="332"/>
                </a:cubicBezTo>
                <a:cubicBezTo>
                  <a:pt x="1347" y="332"/>
                  <a:pt x="1360" y="328"/>
                  <a:pt x="1369" y="319"/>
                </a:cubicBezTo>
                <a:cubicBezTo>
                  <a:pt x="1379" y="310"/>
                  <a:pt x="1383" y="298"/>
                  <a:pt x="1383" y="283"/>
                </a:cubicBezTo>
                <a:cubicBezTo>
                  <a:pt x="1422" y="283"/>
                  <a:pt x="1422" y="283"/>
                  <a:pt x="1422" y="283"/>
                </a:cubicBezTo>
                <a:cubicBezTo>
                  <a:pt x="1422" y="299"/>
                  <a:pt x="1418" y="313"/>
                  <a:pt x="1410" y="325"/>
                </a:cubicBezTo>
                <a:cubicBezTo>
                  <a:pt x="1403" y="338"/>
                  <a:pt x="1392" y="348"/>
                  <a:pt x="1378" y="355"/>
                </a:cubicBezTo>
                <a:cubicBezTo>
                  <a:pt x="1364" y="362"/>
                  <a:pt x="1348" y="366"/>
                  <a:pt x="1329" y="366"/>
                </a:cubicBezTo>
                <a:cubicBezTo>
                  <a:pt x="1311" y="366"/>
                  <a:pt x="1294" y="361"/>
                  <a:pt x="1278" y="351"/>
                </a:cubicBezTo>
                <a:cubicBezTo>
                  <a:pt x="1262" y="341"/>
                  <a:pt x="1249" y="327"/>
                  <a:pt x="1239" y="309"/>
                </a:cubicBezTo>
                <a:cubicBezTo>
                  <a:pt x="1230" y="291"/>
                  <a:pt x="1225" y="269"/>
                  <a:pt x="1225" y="245"/>
                </a:cubicBezTo>
                <a:cubicBezTo>
                  <a:pt x="1225" y="220"/>
                  <a:pt x="1230" y="198"/>
                  <a:pt x="1239" y="180"/>
                </a:cubicBezTo>
                <a:cubicBezTo>
                  <a:pt x="1249" y="162"/>
                  <a:pt x="1262" y="148"/>
                  <a:pt x="1278" y="139"/>
                </a:cubicBezTo>
                <a:cubicBezTo>
                  <a:pt x="1294" y="130"/>
                  <a:pt x="1311" y="125"/>
                  <a:pt x="1329" y="125"/>
                </a:cubicBezTo>
                <a:cubicBezTo>
                  <a:pt x="1342" y="125"/>
                  <a:pt x="1354" y="127"/>
                  <a:pt x="1364" y="131"/>
                </a:cubicBezTo>
                <a:cubicBezTo>
                  <a:pt x="1375" y="135"/>
                  <a:pt x="1384" y="140"/>
                  <a:pt x="1391" y="147"/>
                </a:cubicBezTo>
                <a:cubicBezTo>
                  <a:pt x="1399" y="154"/>
                  <a:pt x="1405" y="162"/>
                  <a:pt x="1410" y="170"/>
                </a:cubicBezTo>
                <a:cubicBezTo>
                  <a:pt x="1415" y="179"/>
                  <a:pt x="1419" y="188"/>
                  <a:pt x="1422" y="198"/>
                </a:cubicBezTo>
                <a:cubicBezTo>
                  <a:pt x="1383" y="201"/>
                  <a:pt x="1383" y="201"/>
                  <a:pt x="1383" y="201"/>
                </a:cubicBezTo>
                <a:cubicBezTo>
                  <a:pt x="1379" y="188"/>
                  <a:pt x="1373" y="177"/>
                  <a:pt x="1363" y="170"/>
                </a:cubicBezTo>
                <a:cubicBezTo>
                  <a:pt x="1354" y="162"/>
                  <a:pt x="1342" y="158"/>
                  <a:pt x="1329" y="158"/>
                </a:cubicBezTo>
                <a:cubicBezTo>
                  <a:pt x="1318" y="158"/>
                  <a:pt x="1307" y="161"/>
                  <a:pt x="1297" y="168"/>
                </a:cubicBezTo>
                <a:cubicBezTo>
                  <a:pt x="1287" y="174"/>
                  <a:pt x="1279" y="184"/>
                  <a:pt x="1273" y="197"/>
                </a:cubicBezTo>
                <a:close/>
                <a:moveTo>
                  <a:pt x="1149" y="172"/>
                </a:moveTo>
                <a:cubicBezTo>
                  <a:pt x="1156" y="187"/>
                  <a:pt x="1160" y="204"/>
                  <a:pt x="1160" y="225"/>
                </a:cubicBezTo>
                <a:cubicBezTo>
                  <a:pt x="1160" y="360"/>
                  <a:pt x="1160" y="360"/>
                  <a:pt x="1160" y="360"/>
                </a:cubicBezTo>
                <a:cubicBezTo>
                  <a:pt x="1123" y="360"/>
                  <a:pt x="1123" y="360"/>
                  <a:pt x="1123" y="360"/>
                </a:cubicBezTo>
                <a:cubicBezTo>
                  <a:pt x="1123" y="225"/>
                  <a:pt x="1123" y="225"/>
                  <a:pt x="1123" y="225"/>
                </a:cubicBezTo>
                <a:cubicBezTo>
                  <a:pt x="1123" y="203"/>
                  <a:pt x="1117" y="187"/>
                  <a:pt x="1107" y="175"/>
                </a:cubicBezTo>
                <a:cubicBezTo>
                  <a:pt x="1096" y="164"/>
                  <a:pt x="1082" y="158"/>
                  <a:pt x="1064" y="158"/>
                </a:cubicBezTo>
                <a:cubicBezTo>
                  <a:pt x="1050" y="158"/>
                  <a:pt x="1038" y="162"/>
                  <a:pt x="1028" y="169"/>
                </a:cubicBezTo>
                <a:cubicBezTo>
                  <a:pt x="1018" y="177"/>
                  <a:pt x="1010" y="187"/>
                  <a:pt x="1005" y="201"/>
                </a:cubicBezTo>
                <a:cubicBezTo>
                  <a:pt x="1000" y="215"/>
                  <a:pt x="997" y="232"/>
                  <a:pt x="997" y="252"/>
                </a:cubicBezTo>
                <a:cubicBezTo>
                  <a:pt x="997" y="360"/>
                  <a:pt x="997" y="360"/>
                  <a:pt x="997" y="360"/>
                </a:cubicBezTo>
                <a:cubicBezTo>
                  <a:pt x="959" y="360"/>
                  <a:pt x="959" y="360"/>
                  <a:pt x="959" y="360"/>
                </a:cubicBezTo>
                <a:cubicBezTo>
                  <a:pt x="959" y="131"/>
                  <a:pt x="959" y="131"/>
                  <a:pt x="959" y="131"/>
                </a:cubicBezTo>
                <a:cubicBezTo>
                  <a:pt x="992" y="131"/>
                  <a:pt x="992" y="131"/>
                  <a:pt x="992" y="131"/>
                </a:cubicBezTo>
                <a:cubicBezTo>
                  <a:pt x="996" y="177"/>
                  <a:pt x="996" y="177"/>
                  <a:pt x="996" y="177"/>
                </a:cubicBezTo>
                <a:cubicBezTo>
                  <a:pt x="1003" y="161"/>
                  <a:pt x="1012" y="149"/>
                  <a:pt x="1024" y="140"/>
                </a:cubicBezTo>
                <a:cubicBezTo>
                  <a:pt x="1037" y="130"/>
                  <a:pt x="1054" y="125"/>
                  <a:pt x="1073" y="125"/>
                </a:cubicBezTo>
                <a:cubicBezTo>
                  <a:pt x="1091" y="125"/>
                  <a:pt x="1107" y="129"/>
                  <a:pt x="1120" y="137"/>
                </a:cubicBezTo>
                <a:cubicBezTo>
                  <a:pt x="1132" y="145"/>
                  <a:pt x="1142" y="157"/>
                  <a:pt x="1149" y="172"/>
                </a:cubicBezTo>
                <a:close/>
                <a:moveTo>
                  <a:pt x="555" y="130"/>
                </a:moveTo>
                <a:cubicBezTo>
                  <a:pt x="592" y="130"/>
                  <a:pt x="592" y="130"/>
                  <a:pt x="592" y="130"/>
                </a:cubicBezTo>
                <a:cubicBezTo>
                  <a:pt x="592" y="360"/>
                  <a:pt x="592" y="360"/>
                  <a:pt x="592" y="360"/>
                </a:cubicBezTo>
                <a:cubicBezTo>
                  <a:pt x="555" y="360"/>
                  <a:pt x="555" y="360"/>
                  <a:pt x="555" y="360"/>
                </a:cubicBezTo>
                <a:lnTo>
                  <a:pt x="555" y="130"/>
                </a:lnTo>
                <a:close/>
                <a:moveTo>
                  <a:pt x="418" y="33"/>
                </a:moveTo>
                <a:cubicBezTo>
                  <a:pt x="455" y="33"/>
                  <a:pt x="455" y="33"/>
                  <a:pt x="455" y="33"/>
                </a:cubicBezTo>
                <a:cubicBezTo>
                  <a:pt x="455" y="360"/>
                  <a:pt x="455" y="360"/>
                  <a:pt x="455" y="360"/>
                </a:cubicBezTo>
                <a:cubicBezTo>
                  <a:pt x="418" y="360"/>
                  <a:pt x="418" y="360"/>
                  <a:pt x="418" y="360"/>
                </a:cubicBezTo>
                <a:lnTo>
                  <a:pt x="418" y="33"/>
                </a:lnTo>
                <a:close/>
                <a:moveTo>
                  <a:pt x="1811" y="59"/>
                </a:moveTo>
                <a:cubicBezTo>
                  <a:pt x="2046" y="59"/>
                  <a:pt x="2046" y="59"/>
                  <a:pt x="2046" y="59"/>
                </a:cubicBezTo>
                <a:cubicBezTo>
                  <a:pt x="2046" y="91"/>
                  <a:pt x="2046" y="91"/>
                  <a:pt x="2046" y="91"/>
                </a:cubicBezTo>
                <a:cubicBezTo>
                  <a:pt x="1947" y="91"/>
                  <a:pt x="1947" y="91"/>
                  <a:pt x="1947" y="91"/>
                </a:cubicBezTo>
                <a:cubicBezTo>
                  <a:pt x="1947" y="360"/>
                  <a:pt x="1947" y="360"/>
                  <a:pt x="1947" y="360"/>
                </a:cubicBezTo>
                <a:cubicBezTo>
                  <a:pt x="1909" y="360"/>
                  <a:pt x="1909" y="360"/>
                  <a:pt x="1909" y="360"/>
                </a:cubicBezTo>
                <a:cubicBezTo>
                  <a:pt x="1909" y="91"/>
                  <a:pt x="1909" y="91"/>
                  <a:pt x="1909" y="91"/>
                </a:cubicBezTo>
                <a:cubicBezTo>
                  <a:pt x="1811" y="91"/>
                  <a:pt x="1811" y="91"/>
                  <a:pt x="1811" y="91"/>
                </a:cubicBezTo>
                <a:lnTo>
                  <a:pt x="1811" y="59"/>
                </a:lnTo>
                <a:close/>
                <a:moveTo>
                  <a:pt x="284" y="33"/>
                </a:moveTo>
                <a:cubicBezTo>
                  <a:pt x="321" y="33"/>
                  <a:pt x="321" y="33"/>
                  <a:pt x="321" y="33"/>
                </a:cubicBezTo>
                <a:cubicBezTo>
                  <a:pt x="321" y="360"/>
                  <a:pt x="321" y="360"/>
                  <a:pt x="321" y="360"/>
                </a:cubicBezTo>
                <a:cubicBezTo>
                  <a:pt x="284" y="360"/>
                  <a:pt x="284" y="360"/>
                  <a:pt x="284" y="360"/>
                </a:cubicBezTo>
                <a:lnTo>
                  <a:pt x="284" y="33"/>
                </a:lnTo>
                <a:close/>
                <a:moveTo>
                  <a:pt x="151" y="134"/>
                </a:moveTo>
                <a:cubicBezTo>
                  <a:pt x="137" y="128"/>
                  <a:pt x="122" y="125"/>
                  <a:pt x="104" y="125"/>
                </a:cubicBezTo>
                <a:cubicBezTo>
                  <a:pt x="86" y="125"/>
                  <a:pt x="69" y="127"/>
                  <a:pt x="55" y="132"/>
                </a:cubicBezTo>
                <a:cubicBezTo>
                  <a:pt x="41" y="136"/>
                  <a:pt x="29" y="144"/>
                  <a:pt x="21" y="154"/>
                </a:cubicBezTo>
                <a:cubicBezTo>
                  <a:pt x="13" y="164"/>
                  <a:pt x="9" y="177"/>
                  <a:pt x="9" y="194"/>
                </a:cubicBezTo>
                <a:cubicBezTo>
                  <a:pt x="51" y="194"/>
                  <a:pt x="51" y="194"/>
                  <a:pt x="51" y="194"/>
                </a:cubicBezTo>
                <a:cubicBezTo>
                  <a:pt x="51" y="184"/>
                  <a:pt x="53" y="177"/>
                  <a:pt x="58" y="171"/>
                </a:cubicBezTo>
                <a:cubicBezTo>
                  <a:pt x="62" y="165"/>
                  <a:pt x="69" y="160"/>
                  <a:pt x="77" y="157"/>
                </a:cubicBezTo>
                <a:cubicBezTo>
                  <a:pt x="85" y="155"/>
                  <a:pt x="94" y="153"/>
                  <a:pt x="104" y="153"/>
                </a:cubicBezTo>
                <a:cubicBezTo>
                  <a:pt x="122" y="153"/>
                  <a:pt x="135" y="158"/>
                  <a:pt x="144" y="167"/>
                </a:cubicBezTo>
                <a:cubicBezTo>
                  <a:pt x="152" y="176"/>
                  <a:pt x="157" y="191"/>
                  <a:pt x="157" y="211"/>
                </a:cubicBezTo>
                <a:cubicBezTo>
                  <a:pt x="157" y="242"/>
                  <a:pt x="157" y="242"/>
                  <a:pt x="157" y="242"/>
                </a:cubicBezTo>
                <a:cubicBezTo>
                  <a:pt x="146" y="238"/>
                  <a:pt x="136" y="235"/>
                  <a:pt x="125" y="233"/>
                </a:cubicBezTo>
                <a:cubicBezTo>
                  <a:pt x="113" y="231"/>
                  <a:pt x="101" y="229"/>
                  <a:pt x="89" y="229"/>
                </a:cubicBezTo>
                <a:cubicBezTo>
                  <a:pt x="72" y="229"/>
                  <a:pt x="57" y="232"/>
                  <a:pt x="43" y="236"/>
                </a:cubicBezTo>
                <a:cubicBezTo>
                  <a:pt x="30" y="241"/>
                  <a:pt x="19" y="248"/>
                  <a:pt x="11" y="258"/>
                </a:cubicBezTo>
                <a:cubicBezTo>
                  <a:pt x="4" y="268"/>
                  <a:pt x="0" y="280"/>
                  <a:pt x="0" y="296"/>
                </a:cubicBezTo>
                <a:cubicBezTo>
                  <a:pt x="0" y="308"/>
                  <a:pt x="3" y="319"/>
                  <a:pt x="9" y="330"/>
                </a:cubicBezTo>
                <a:cubicBezTo>
                  <a:pt x="15" y="340"/>
                  <a:pt x="24" y="349"/>
                  <a:pt x="37" y="356"/>
                </a:cubicBezTo>
                <a:cubicBezTo>
                  <a:pt x="49" y="362"/>
                  <a:pt x="64" y="366"/>
                  <a:pt x="83" y="366"/>
                </a:cubicBezTo>
                <a:cubicBezTo>
                  <a:pt x="100" y="366"/>
                  <a:pt x="115" y="362"/>
                  <a:pt x="128" y="354"/>
                </a:cubicBezTo>
                <a:cubicBezTo>
                  <a:pt x="140" y="346"/>
                  <a:pt x="149" y="335"/>
                  <a:pt x="156" y="322"/>
                </a:cubicBezTo>
                <a:cubicBezTo>
                  <a:pt x="157" y="321"/>
                  <a:pt x="157" y="319"/>
                  <a:pt x="158" y="318"/>
                </a:cubicBezTo>
                <a:cubicBezTo>
                  <a:pt x="162" y="360"/>
                  <a:pt x="162" y="360"/>
                  <a:pt x="162" y="360"/>
                </a:cubicBezTo>
                <a:cubicBezTo>
                  <a:pt x="194" y="360"/>
                  <a:pt x="194" y="360"/>
                  <a:pt x="194" y="360"/>
                </a:cubicBezTo>
                <a:cubicBezTo>
                  <a:pt x="194" y="212"/>
                  <a:pt x="194" y="212"/>
                  <a:pt x="194" y="212"/>
                </a:cubicBezTo>
                <a:cubicBezTo>
                  <a:pt x="194" y="192"/>
                  <a:pt x="190" y="175"/>
                  <a:pt x="183" y="162"/>
                </a:cubicBezTo>
                <a:cubicBezTo>
                  <a:pt x="175" y="149"/>
                  <a:pt x="164" y="140"/>
                  <a:pt x="151" y="134"/>
                </a:cubicBezTo>
                <a:close/>
                <a:moveTo>
                  <a:pt x="148" y="306"/>
                </a:moveTo>
                <a:cubicBezTo>
                  <a:pt x="142" y="315"/>
                  <a:pt x="134" y="322"/>
                  <a:pt x="124" y="328"/>
                </a:cubicBezTo>
                <a:cubicBezTo>
                  <a:pt x="114" y="334"/>
                  <a:pt x="103" y="336"/>
                  <a:pt x="91" y="336"/>
                </a:cubicBezTo>
                <a:cubicBezTo>
                  <a:pt x="73" y="336"/>
                  <a:pt x="60" y="332"/>
                  <a:pt x="52" y="324"/>
                </a:cubicBezTo>
                <a:cubicBezTo>
                  <a:pt x="44" y="316"/>
                  <a:pt x="40" y="307"/>
                  <a:pt x="40" y="296"/>
                </a:cubicBezTo>
                <a:cubicBezTo>
                  <a:pt x="40" y="280"/>
                  <a:pt x="45" y="270"/>
                  <a:pt x="56" y="263"/>
                </a:cubicBezTo>
                <a:cubicBezTo>
                  <a:pt x="66" y="257"/>
                  <a:pt x="79" y="254"/>
                  <a:pt x="94" y="254"/>
                </a:cubicBezTo>
                <a:cubicBezTo>
                  <a:pt x="104" y="254"/>
                  <a:pt x="116" y="255"/>
                  <a:pt x="128" y="257"/>
                </a:cubicBezTo>
                <a:cubicBezTo>
                  <a:pt x="138" y="259"/>
                  <a:pt x="148" y="262"/>
                  <a:pt x="157" y="265"/>
                </a:cubicBezTo>
                <a:cubicBezTo>
                  <a:pt x="157" y="279"/>
                  <a:pt x="157" y="279"/>
                  <a:pt x="157" y="279"/>
                </a:cubicBezTo>
                <a:cubicBezTo>
                  <a:pt x="157" y="288"/>
                  <a:pt x="154" y="297"/>
                  <a:pt x="148" y="306"/>
                </a:cubicBezTo>
                <a:close/>
                <a:moveTo>
                  <a:pt x="1613" y="324"/>
                </a:moveTo>
                <a:cubicBezTo>
                  <a:pt x="1603" y="331"/>
                  <a:pt x="1591" y="335"/>
                  <a:pt x="1576" y="335"/>
                </a:cubicBezTo>
                <a:cubicBezTo>
                  <a:pt x="1561" y="335"/>
                  <a:pt x="1549" y="331"/>
                  <a:pt x="1539" y="324"/>
                </a:cubicBezTo>
                <a:cubicBezTo>
                  <a:pt x="1529" y="317"/>
                  <a:pt x="1522" y="307"/>
                  <a:pt x="1517" y="294"/>
                </a:cubicBezTo>
                <a:cubicBezTo>
                  <a:pt x="1512" y="281"/>
                  <a:pt x="1510" y="267"/>
                  <a:pt x="1510" y="252"/>
                </a:cubicBezTo>
                <a:cubicBezTo>
                  <a:pt x="1669" y="252"/>
                  <a:pt x="1669" y="252"/>
                  <a:pt x="1669" y="252"/>
                </a:cubicBezTo>
                <a:cubicBezTo>
                  <a:pt x="1670" y="235"/>
                  <a:pt x="1669" y="220"/>
                  <a:pt x="1666" y="205"/>
                </a:cubicBezTo>
                <a:cubicBezTo>
                  <a:pt x="1663" y="189"/>
                  <a:pt x="1658" y="176"/>
                  <a:pt x="1651" y="164"/>
                </a:cubicBezTo>
                <a:cubicBezTo>
                  <a:pt x="1643" y="152"/>
                  <a:pt x="1633" y="142"/>
                  <a:pt x="1621" y="135"/>
                </a:cubicBezTo>
                <a:cubicBezTo>
                  <a:pt x="1608" y="128"/>
                  <a:pt x="1594" y="125"/>
                  <a:pt x="1576" y="125"/>
                </a:cubicBezTo>
                <a:cubicBezTo>
                  <a:pt x="1556" y="125"/>
                  <a:pt x="1538" y="130"/>
                  <a:pt x="1523" y="139"/>
                </a:cubicBezTo>
                <a:cubicBezTo>
                  <a:pt x="1507" y="149"/>
                  <a:pt x="1495" y="163"/>
                  <a:pt x="1486" y="181"/>
                </a:cubicBezTo>
                <a:cubicBezTo>
                  <a:pt x="1477" y="199"/>
                  <a:pt x="1472" y="221"/>
                  <a:pt x="1472" y="246"/>
                </a:cubicBezTo>
                <a:cubicBezTo>
                  <a:pt x="1472" y="269"/>
                  <a:pt x="1477" y="290"/>
                  <a:pt x="1486" y="308"/>
                </a:cubicBezTo>
                <a:cubicBezTo>
                  <a:pt x="1495" y="326"/>
                  <a:pt x="1507" y="340"/>
                  <a:pt x="1523" y="351"/>
                </a:cubicBezTo>
                <a:cubicBezTo>
                  <a:pt x="1539" y="361"/>
                  <a:pt x="1556" y="366"/>
                  <a:pt x="1576" y="366"/>
                </a:cubicBezTo>
                <a:cubicBezTo>
                  <a:pt x="1593" y="366"/>
                  <a:pt x="1607" y="363"/>
                  <a:pt x="1621" y="357"/>
                </a:cubicBezTo>
                <a:cubicBezTo>
                  <a:pt x="1634" y="351"/>
                  <a:pt x="1644" y="343"/>
                  <a:pt x="1653" y="332"/>
                </a:cubicBezTo>
                <a:cubicBezTo>
                  <a:pt x="1661" y="321"/>
                  <a:pt x="1667" y="308"/>
                  <a:pt x="1669" y="292"/>
                </a:cubicBezTo>
                <a:cubicBezTo>
                  <a:pt x="1630" y="292"/>
                  <a:pt x="1630" y="292"/>
                  <a:pt x="1630" y="292"/>
                </a:cubicBezTo>
                <a:cubicBezTo>
                  <a:pt x="1628" y="306"/>
                  <a:pt x="1622" y="317"/>
                  <a:pt x="1613" y="324"/>
                </a:cubicBezTo>
                <a:close/>
                <a:moveTo>
                  <a:pt x="1540" y="166"/>
                </a:moveTo>
                <a:cubicBezTo>
                  <a:pt x="1550" y="159"/>
                  <a:pt x="1562" y="155"/>
                  <a:pt x="1577" y="155"/>
                </a:cubicBezTo>
                <a:cubicBezTo>
                  <a:pt x="1588" y="155"/>
                  <a:pt x="1598" y="157"/>
                  <a:pt x="1605" y="162"/>
                </a:cubicBezTo>
                <a:cubicBezTo>
                  <a:pt x="1613" y="167"/>
                  <a:pt x="1619" y="173"/>
                  <a:pt x="1623" y="181"/>
                </a:cubicBezTo>
                <a:cubicBezTo>
                  <a:pt x="1627" y="189"/>
                  <a:pt x="1630" y="198"/>
                  <a:pt x="1631" y="207"/>
                </a:cubicBezTo>
                <a:cubicBezTo>
                  <a:pt x="1633" y="214"/>
                  <a:pt x="1633" y="221"/>
                  <a:pt x="1633" y="228"/>
                </a:cubicBezTo>
                <a:cubicBezTo>
                  <a:pt x="1511" y="228"/>
                  <a:pt x="1511" y="228"/>
                  <a:pt x="1511" y="228"/>
                </a:cubicBezTo>
                <a:cubicBezTo>
                  <a:pt x="1511" y="217"/>
                  <a:pt x="1513" y="206"/>
                  <a:pt x="1517" y="196"/>
                </a:cubicBezTo>
                <a:cubicBezTo>
                  <a:pt x="1522" y="184"/>
                  <a:pt x="1530" y="174"/>
                  <a:pt x="1540" y="166"/>
                </a:cubicBezTo>
                <a:close/>
                <a:moveTo>
                  <a:pt x="592" y="36"/>
                </a:moveTo>
                <a:cubicBezTo>
                  <a:pt x="596" y="40"/>
                  <a:pt x="598" y="45"/>
                  <a:pt x="598" y="52"/>
                </a:cubicBezTo>
                <a:cubicBezTo>
                  <a:pt x="598" y="60"/>
                  <a:pt x="596" y="65"/>
                  <a:pt x="592" y="70"/>
                </a:cubicBezTo>
                <a:cubicBezTo>
                  <a:pt x="587" y="74"/>
                  <a:pt x="581" y="76"/>
                  <a:pt x="573" y="76"/>
                </a:cubicBezTo>
                <a:cubicBezTo>
                  <a:pt x="566" y="76"/>
                  <a:pt x="560" y="74"/>
                  <a:pt x="555" y="70"/>
                </a:cubicBezTo>
                <a:cubicBezTo>
                  <a:pt x="551" y="65"/>
                  <a:pt x="548" y="60"/>
                  <a:pt x="548" y="52"/>
                </a:cubicBezTo>
                <a:cubicBezTo>
                  <a:pt x="548" y="45"/>
                  <a:pt x="551" y="40"/>
                  <a:pt x="555" y="36"/>
                </a:cubicBezTo>
                <a:cubicBezTo>
                  <a:pt x="560" y="31"/>
                  <a:pt x="566" y="29"/>
                  <a:pt x="573" y="29"/>
                </a:cubicBezTo>
                <a:cubicBezTo>
                  <a:pt x="581" y="29"/>
                  <a:pt x="587" y="31"/>
                  <a:pt x="592" y="36"/>
                </a:cubicBezTo>
                <a:close/>
                <a:moveTo>
                  <a:pt x="7080" y="324"/>
                </a:moveTo>
                <a:cubicBezTo>
                  <a:pt x="7070" y="331"/>
                  <a:pt x="7058" y="335"/>
                  <a:pt x="7043" y="335"/>
                </a:cubicBezTo>
                <a:cubicBezTo>
                  <a:pt x="7028" y="335"/>
                  <a:pt x="7016" y="331"/>
                  <a:pt x="7006" y="324"/>
                </a:cubicBezTo>
                <a:cubicBezTo>
                  <a:pt x="6997" y="317"/>
                  <a:pt x="6989" y="307"/>
                  <a:pt x="6984" y="294"/>
                </a:cubicBezTo>
                <a:cubicBezTo>
                  <a:pt x="6980" y="281"/>
                  <a:pt x="6977" y="267"/>
                  <a:pt x="6977" y="252"/>
                </a:cubicBezTo>
                <a:cubicBezTo>
                  <a:pt x="7136" y="252"/>
                  <a:pt x="7136" y="252"/>
                  <a:pt x="7136" y="252"/>
                </a:cubicBezTo>
                <a:cubicBezTo>
                  <a:pt x="7137" y="235"/>
                  <a:pt x="7136" y="220"/>
                  <a:pt x="7133" y="205"/>
                </a:cubicBezTo>
                <a:cubicBezTo>
                  <a:pt x="7131" y="189"/>
                  <a:pt x="7125" y="176"/>
                  <a:pt x="7118" y="164"/>
                </a:cubicBezTo>
                <a:cubicBezTo>
                  <a:pt x="7110" y="152"/>
                  <a:pt x="7100" y="142"/>
                  <a:pt x="7088" y="135"/>
                </a:cubicBezTo>
                <a:cubicBezTo>
                  <a:pt x="7076" y="128"/>
                  <a:pt x="7061" y="125"/>
                  <a:pt x="7043" y="125"/>
                </a:cubicBezTo>
                <a:cubicBezTo>
                  <a:pt x="7023" y="125"/>
                  <a:pt x="7006" y="130"/>
                  <a:pt x="6990" y="139"/>
                </a:cubicBezTo>
                <a:cubicBezTo>
                  <a:pt x="6974" y="149"/>
                  <a:pt x="6962" y="163"/>
                  <a:pt x="6953" y="181"/>
                </a:cubicBezTo>
                <a:cubicBezTo>
                  <a:pt x="6944" y="199"/>
                  <a:pt x="6940" y="221"/>
                  <a:pt x="6940" y="246"/>
                </a:cubicBezTo>
                <a:cubicBezTo>
                  <a:pt x="6940" y="269"/>
                  <a:pt x="6944" y="290"/>
                  <a:pt x="6953" y="308"/>
                </a:cubicBezTo>
                <a:cubicBezTo>
                  <a:pt x="6962" y="326"/>
                  <a:pt x="6975" y="340"/>
                  <a:pt x="6990" y="351"/>
                </a:cubicBezTo>
                <a:cubicBezTo>
                  <a:pt x="7006" y="361"/>
                  <a:pt x="7024" y="366"/>
                  <a:pt x="7043" y="366"/>
                </a:cubicBezTo>
                <a:cubicBezTo>
                  <a:pt x="7060" y="366"/>
                  <a:pt x="7075" y="363"/>
                  <a:pt x="7088" y="357"/>
                </a:cubicBezTo>
                <a:cubicBezTo>
                  <a:pt x="7101" y="351"/>
                  <a:pt x="7112" y="343"/>
                  <a:pt x="7120" y="332"/>
                </a:cubicBezTo>
                <a:cubicBezTo>
                  <a:pt x="7129" y="321"/>
                  <a:pt x="7134" y="308"/>
                  <a:pt x="7136" y="292"/>
                </a:cubicBezTo>
                <a:cubicBezTo>
                  <a:pt x="7098" y="292"/>
                  <a:pt x="7098" y="292"/>
                  <a:pt x="7098" y="292"/>
                </a:cubicBezTo>
                <a:cubicBezTo>
                  <a:pt x="7096" y="306"/>
                  <a:pt x="7090" y="317"/>
                  <a:pt x="7080" y="324"/>
                </a:cubicBezTo>
                <a:close/>
                <a:moveTo>
                  <a:pt x="7007" y="166"/>
                </a:moveTo>
                <a:cubicBezTo>
                  <a:pt x="7017" y="159"/>
                  <a:pt x="7029" y="155"/>
                  <a:pt x="7044" y="155"/>
                </a:cubicBezTo>
                <a:cubicBezTo>
                  <a:pt x="7056" y="155"/>
                  <a:pt x="7065" y="157"/>
                  <a:pt x="7073" y="162"/>
                </a:cubicBezTo>
                <a:cubicBezTo>
                  <a:pt x="7080" y="167"/>
                  <a:pt x="7086" y="173"/>
                  <a:pt x="7090" y="181"/>
                </a:cubicBezTo>
                <a:cubicBezTo>
                  <a:pt x="7094" y="189"/>
                  <a:pt x="7097" y="198"/>
                  <a:pt x="7099" y="207"/>
                </a:cubicBezTo>
                <a:cubicBezTo>
                  <a:pt x="7100" y="214"/>
                  <a:pt x="7100" y="221"/>
                  <a:pt x="7100" y="228"/>
                </a:cubicBezTo>
                <a:cubicBezTo>
                  <a:pt x="6978" y="228"/>
                  <a:pt x="6978" y="228"/>
                  <a:pt x="6978" y="228"/>
                </a:cubicBezTo>
                <a:cubicBezTo>
                  <a:pt x="6978" y="217"/>
                  <a:pt x="6980" y="206"/>
                  <a:pt x="6985" y="196"/>
                </a:cubicBezTo>
                <a:cubicBezTo>
                  <a:pt x="6990" y="184"/>
                  <a:pt x="6997" y="174"/>
                  <a:pt x="7007" y="166"/>
                </a:cubicBezTo>
                <a:close/>
                <a:moveTo>
                  <a:pt x="6903" y="127"/>
                </a:moveTo>
                <a:cubicBezTo>
                  <a:pt x="6907" y="128"/>
                  <a:pt x="6911" y="129"/>
                  <a:pt x="6916" y="131"/>
                </a:cubicBezTo>
                <a:cubicBezTo>
                  <a:pt x="6913" y="168"/>
                  <a:pt x="6913" y="168"/>
                  <a:pt x="6913" y="168"/>
                </a:cubicBezTo>
                <a:cubicBezTo>
                  <a:pt x="6909" y="166"/>
                  <a:pt x="6904" y="165"/>
                  <a:pt x="6899" y="164"/>
                </a:cubicBezTo>
                <a:cubicBezTo>
                  <a:pt x="6893" y="163"/>
                  <a:pt x="6889" y="162"/>
                  <a:pt x="6884" y="162"/>
                </a:cubicBezTo>
                <a:cubicBezTo>
                  <a:pt x="6871" y="162"/>
                  <a:pt x="6860" y="166"/>
                  <a:pt x="6852" y="174"/>
                </a:cubicBezTo>
                <a:cubicBezTo>
                  <a:pt x="6843" y="182"/>
                  <a:pt x="6837" y="193"/>
                  <a:pt x="6833" y="207"/>
                </a:cubicBezTo>
                <a:cubicBezTo>
                  <a:pt x="6830" y="221"/>
                  <a:pt x="6828" y="237"/>
                  <a:pt x="6828" y="256"/>
                </a:cubicBezTo>
                <a:cubicBezTo>
                  <a:pt x="6828" y="360"/>
                  <a:pt x="6828" y="360"/>
                  <a:pt x="6828" y="360"/>
                </a:cubicBezTo>
                <a:cubicBezTo>
                  <a:pt x="6790" y="360"/>
                  <a:pt x="6790" y="360"/>
                  <a:pt x="6790" y="360"/>
                </a:cubicBezTo>
                <a:cubicBezTo>
                  <a:pt x="6790" y="130"/>
                  <a:pt x="6790" y="130"/>
                  <a:pt x="6790" y="130"/>
                </a:cubicBezTo>
                <a:cubicBezTo>
                  <a:pt x="6828" y="130"/>
                  <a:pt x="6828" y="130"/>
                  <a:pt x="6828" y="130"/>
                </a:cubicBezTo>
                <a:cubicBezTo>
                  <a:pt x="6828" y="176"/>
                  <a:pt x="6828" y="176"/>
                  <a:pt x="6828" y="176"/>
                </a:cubicBezTo>
                <a:cubicBezTo>
                  <a:pt x="6833" y="161"/>
                  <a:pt x="6840" y="149"/>
                  <a:pt x="6849" y="141"/>
                </a:cubicBezTo>
                <a:cubicBezTo>
                  <a:pt x="6860" y="131"/>
                  <a:pt x="6873" y="126"/>
                  <a:pt x="6889" y="126"/>
                </a:cubicBezTo>
                <a:cubicBezTo>
                  <a:pt x="6894" y="126"/>
                  <a:pt x="6899" y="127"/>
                  <a:pt x="6903" y="127"/>
                </a:cubicBezTo>
                <a:close/>
                <a:moveTo>
                  <a:pt x="4141" y="325"/>
                </a:moveTo>
                <a:cubicBezTo>
                  <a:pt x="4147" y="332"/>
                  <a:pt x="4150" y="340"/>
                  <a:pt x="4150" y="350"/>
                </a:cubicBezTo>
                <a:cubicBezTo>
                  <a:pt x="4150" y="362"/>
                  <a:pt x="4146" y="374"/>
                  <a:pt x="4139" y="385"/>
                </a:cubicBezTo>
                <a:cubicBezTo>
                  <a:pt x="4132" y="396"/>
                  <a:pt x="4122" y="405"/>
                  <a:pt x="4108" y="412"/>
                </a:cubicBezTo>
                <a:cubicBezTo>
                  <a:pt x="4079" y="398"/>
                  <a:pt x="4079" y="398"/>
                  <a:pt x="4079" y="398"/>
                </a:cubicBezTo>
                <a:cubicBezTo>
                  <a:pt x="4088" y="394"/>
                  <a:pt x="4096" y="389"/>
                  <a:pt x="4103" y="383"/>
                </a:cubicBezTo>
                <a:cubicBezTo>
                  <a:pt x="4109" y="377"/>
                  <a:pt x="4113" y="371"/>
                  <a:pt x="4115" y="362"/>
                </a:cubicBezTo>
                <a:cubicBezTo>
                  <a:pt x="4108" y="362"/>
                  <a:pt x="4102" y="359"/>
                  <a:pt x="4097" y="355"/>
                </a:cubicBezTo>
                <a:cubicBezTo>
                  <a:pt x="4092" y="351"/>
                  <a:pt x="4090" y="345"/>
                  <a:pt x="4090" y="338"/>
                </a:cubicBezTo>
                <a:cubicBezTo>
                  <a:pt x="4090" y="332"/>
                  <a:pt x="4092" y="326"/>
                  <a:pt x="4097" y="321"/>
                </a:cubicBezTo>
                <a:cubicBezTo>
                  <a:pt x="4103" y="316"/>
                  <a:pt x="4109" y="314"/>
                  <a:pt x="4117" y="314"/>
                </a:cubicBezTo>
                <a:cubicBezTo>
                  <a:pt x="4127" y="314"/>
                  <a:pt x="4135" y="318"/>
                  <a:pt x="4141" y="325"/>
                </a:cubicBezTo>
                <a:close/>
                <a:moveTo>
                  <a:pt x="7647" y="172"/>
                </a:moveTo>
                <a:cubicBezTo>
                  <a:pt x="7654" y="187"/>
                  <a:pt x="7658" y="204"/>
                  <a:pt x="7658" y="225"/>
                </a:cubicBezTo>
                <a:cubicBezTo>
                  <a:pt x="7658" y="360"/>
                  <a:pt x="7658" y="360"/>
                  <a:pt x="7658" y="360"/>
                </a:cubicBezTo>
                <a:cubicBezTo>
                  <a:pt x="7621" y="360"/>
                  <a:pt x="7621" y="360"/>
                  <a:pt x="7621" y="360"/>
                </a:cubicBezTo>
                <a:cubicBezTo>
                  <a:pt x="7621" y="225"/>
                  <a:pt x="7621" y="225"/>
                  <a:pt x="7621" y="225"/>
                </a:cubicBezTo>
                <a:cubicBezTo>
                  <a:pt x="7621" y="203"/>
                  <a:pt x="7616" y="187"/>
                  <a:pt x="7605" y="175"/>
                </a:cubicBezTo>
                <a:cubicBezTo>
                  <a:pt x="7595" y="164"/>
                  <a:pt x="7580" y="158"/>
                  <a:pt x="7562" y="158"/>
                </a:cubicBezTo>
                <a:cubicBezTo>
                  <a:pt x="7548" y="158"/>
                  <a:pt x="7537" y="162"/>
                  <a:pt x="7526" y="169"/>
                </a:cubicBezTo>
                <a:cubicBezTo>
                  <a:pt x="7516" y="177"/>
                  <a:pt x="7509" y="187"/>
                  <a:pt x="7503" y="201"/>
                </a:cubicBezTo>
                <a:cubicBezTo>
                  <a:pt x="7498" y="215"/>
                  <a:pt x="7495" y="232"/>
                  <a:pt x="7495" y="252"/>
                </a:cubicBezTo>
                <a:cubicBezTo>
                  <a:pt x="7495" y="360"/>
                  <a:pt x="7495" y="360"/>
                  <a:pt x="7495" y="360"/>
                </a:cubicBezTo>
                <a:cubicBezTo>
                  <a:pt x="7458" y="360"/>
                  <a:pt x="7458" y="360"/>
                  <a:pt x="7458" y="360"/>
                </a:cubicBezTo>
                <a:cubicBezTo>
                  <a:pt x="7458" y="33"/>
                  <a:pt x="7458" y="33"/>
                  <a:pt x="7458" y="33"/>
                </a:cubicBezTo>
                <a:cubicBezTo>
                  <a:pt x="7495" y="33"/>
                  <a:pt x="7495" y="33"/>
                  <a:pt x="7495" y="33"/>
                </a:cubicBezTo>
                <a:cubicBezTo>
                  <a:pt x="7495" y="176"/>
                  <a:pt x="7495" y="176"/>
                  <a:pt x="7495" y="176"/>
                </a:cubicBezTo>
                <a:cubicBezTo>
                  <a:pt x="7502" y="161"/>
                  <a:pt x="7511" y="148"/>
                  <a:pt x="7522" y="140"/>
                </a:cubicBezTo>
                <a:cubicBezTo>
                  <a:pt x="7536" y="130"/>
                  <a:pt x="7552" y="125"/>
                  <a:pt x="7571" y="125"/>
                </a:cubicBezTo>
                <a:cubicBezTo>
                  <a:pt x="7589" y="125"/>
                  <a:pt x="7605" y="129"/>
                  <a:pt x="7618" y="137"/>
                </a:cubicBezTo>
                <a:cubicBezTo>
                  <a:pt x="7631" y="145"/>
                  <a:pt x="7641" y="157"/>
                  <a:pt x="7647" y="172"/>
                </a:cubicBezTo>
                <a:close/>
                <a:moveTo>
                  <a:pt x="8155" y="0"/>
                </a:moveTo>
                <a:cubicBezTo>
                  <a:pt x="8192" y="0"/>
                  <a:pt x="8192" y="0"/>
                  <a:pt x="8192" y="0"/>
                </a:cubicBezTo>
                <a:cubicBezTo>
                  <a:pt x="8192" y="419"/>
                  <a:pt x="8192" y="419"/>
                  <a:pt x="8192" y="419"/>
                </a:cubicBezTo>
                <a:cubicBezTo>
                  <a:pt x="8155" y="419"/>
                  <a:pt x="8155" y="419"/>
                  <a:pt x="8155" y="419"/>
                </a:cubicBezTo>
                <a:lnTo>
                  <a:pt x="8155" y="0"/>
                </a:lnTo>
                <a:close/>
                <a:moveTo>
                  <a:pt x="7862" y="327"/>
                </a:moveTo>
                <a:cubicBezTo>
                  <a:pt x="7867" y="354"/>
                  <a:pt x="7867" y="354"/>
                  <a:pt x="7867" y="354"/>
                </a:cubicBezTo>
                <a:cubicBezTo>
                  <a:pt x="7859" y="357"/>
                  <a:pt x="7851" y="360"/>
                  <a:pt x="7843" y="362"/>
                </a:cubicBezTo>
                <a:cubicBezTo>
                  <a:pt x="7835" y="365"/>
                  <a:pt x="7826" y="366"/>
                  <a:pt x="7818" y="366"/>
                </a:cubicBezTo>
                <a:cubicBezTo>
                  <a:pt x="7805" y="366"/>
                  <a:pt x="7794" y="363"/>
                  <a:pt x="7784" y="359"/>
                </a:cubicBezTo>
                <a:cubicBezTo>
                  <a:pt x="7774" y="354"/>
                  <a:pt x="7766" y="347"/>
                  <a:pt x="7760" y="337"/>
                </a:cubicBezTo>
                <a:cubicBezTo>
                  <a:pt x="7755" y="327"/>
                  <a:pt x="7752" y="315"/>
                  <a:pt x="7752" y="301"/>
                </a:cubicBezTo>
                <a:cubicBezTo>
                  <a:pt x="7752" y="156"/>
                  <a:pt x="7752" y="156"/>
                  <a:pt x="7752" y="156"/>
                </a:cubicBezTo>
                <a:cubicBezTo>
                  <a:pt x="7715" y="156"/>
                  <a:pt x="7715" y="156"/>
                  <a:pt x="7715" y="156"/>
                </a:cubicBezTo>
                <a:cubicBezTo>
                  <a:pt x="7715" y="131"/>
                  <a:pt x="7715" y="131"/>
                  <a:pt x="7715" y="131"/>
                </a:cubicBezTo>
                <a:cubicBezTo>
                  <a:pt x="7752" y="131"/>
                  <a:pt x="7752" y="131"/>
                  <a:pt x="7752" y="131"/>
                </a:cubicBezTo>
                <a:cubicBezTo>
                  <a:pt x="7752" y="67"/>
                  <a:pt x="7752" y="67"/>
                  <a:pt x="7752" y="67"/>
                </a:cubicBezTo>
                <a:cubicBezTo>
                  <a:pt x="7789" y="67"/>
                  <a:pt x="7789" y="67"/>
                  <a:pt x="7789" y="67"/>
                </a:cubicBezTo>
                <a:cubicBezTo>
                  <a:pt x="7789" y="131"/>
                  <a:pt x="7789" y="131"/>
                  <a:pt x="7789" y="131"/>
                </a:cubicBezTo>
                <a:cubicBezTo>
                  <a:pt x="7861" y="131"/>
                  <a:pt x="7861" y="131"/>
                  <a:pt x="7861" y="131"/>
                </a:cubicBezTo>
                <a:cubicBezTo>
                  <a:pt x="7861" y="156"/>
                  <a:pt x="7861" y="156"/>
                  <a:pt x="7861" y="156"/>
                </a:cubicBezTo>
                <a:cubicBezTo>
                  <a:pt x="7789" y="156"/>
                  <a:pt x="7789" y="156"/>
                  <a:pt x="7789" y="156"/>
                </a:cubicBezTo>
                <a:cubicBezTo>
                  <a:pt x="7789" y="300"/>
                  <a:pt x="7789" y="300"/>
                  <a:pt x="7789" y="300"/>
                </a:cubicBezTo>
                <a:cubicBezTo>
                  <a:pt x="7789" y="324"/>
                  <a:pt x="7800" y="336"/>
                  <a:pt x="7822" y="336"/>
                </a:cubicBezTo>
                <a:cubicBezTo>
                  <a:pt x="7828" y="336"/>
                  <a:pt x="7835" y="335"/>
                  <a:pt x="7841" y="333"/>
                </a:cubicBezTo>
                <a:cubicBezTo>
                  <a:pt x="7847" y="332"/>
                  <a:pt x="7854" y="330"/>
                  <a:pt x="7862" y="327"/>
                </a:cubicBezTo>
                <a:close/>
                <a:moveTo>
                  <a:pt x="6725" y="327"/>
                </a:moveTo>
                <a:cubicBezTo>
                  <a:pt x="6730" y="354"/>
                  <a:pt x="6730" y="354"/>
                  <a:pt x="6730" y="354"/>
                </a:cubicBezTo>
                <a:cubicBezTo>
                  <a:pt x="6722" y="357"/>
                  <a:pt x="6714" y="360"/>
                  <a:pt x="6706" y="362"/>
                </a:cubicBezTo>
                <a:cubicBezTo>
                  <a:pt x="6697" y="365"/>
                  <a:pt x="6689" y="366"/>
                  <a:pt x="6680" y="366"/>
                </a:cubicBezTo>
                <a:cubicBezTo>
                  <a:pt x="6668" y="366"/>
                  <a:pt x="6657" y="363"/>
                  <a:pt x="6647" y="359"/>
                </a:cubicBezTo>
                <a:cubicBezTo>
                  <a:pt x="6637" y="354"/>
                  <a:pt x="6629" y="347"/>
                  <a:pt x="6623" y="337"/>
                </a:cubicBezTo>
                <a:cubicBezTo>
                  <a:pt x="6618" y="327"/>
                  <a:pt x="6615" y="315"/>
                  <a:pt x="6615" y="301"/>
                </a:cubicBezTo>
                <a:cubicBezTo>
                  <a:pt x="6615" y="156"/>
                  <a:pt x="6615" y="156"/>
                  <a:pt x="6615" y="156"/>
                </a:cubicBezTo>
                <a:cubicBezTo>
                  <a:pt x="6578" y="156"/>
                  <a:pt x="6578" y="156"/>
                  <a:pt x="6578" y="156"/>
                </a:cubicBezTo>
                <a:cubicBezTo>
                  <a:pt x="6578" y="131"/>
                  <a:pt x="6578" y="131"/>
                  <a:pt x="6578" y="131"/>
                </a:cubicBezTo>
                <a:cubicBezTo>
                  <a:pt x="6615" y="131"/>
                  <a:pt x="6615" y="131"/>
                  <a:pt x="6615" y="131"/>
                </a:cubicBezTo>
                <a:cubicBezTo>
                  <a:pt x="6615" y="67"/>
                  <a:pt x="6615" y="67"/>
                  <a:pt x="6615" y="67"/>
                </a:cubicBezTo>
                <a:cubicBezTo>
                  <a:pt x="6652" y="67"/>
                  <a:pt x="6652" y="67"/>
                  <a:pt x="6652" y="67"/>
                </a:cubicBezTo>
                <a:cubicBezTo>
                  <a:pt x="6652" y="131"/>
                  <a:pt x="6652" y="131"/>
                  <a:pt x="6652" y="131"/>
                </a:cubicBezTo>
                <a:cubicBezTo>
                  <a:pt x="6724" y="131"/>
                  <a:pt x="6724" y="131"/>
                  <a:pt x="6724" y="131"/>
                </a:cubicBezTo>
                <a:cubicBezTo>
                  <a:pt x="6724" y="156"/>
                  <a:pt x="6724" y="156"/>
                  <a:pt x="6724" y="156"/>
                </a:cubicBezTo>
                <a:cubicBezTo>
                  <a:pt x="6652" y="156"/>
                  <a:pt x="6652" y="156"/>
                  <a:pt x="6652" y="156"/>
                </a:cubicBezTo>
                <a:cubicBezTo>
                  <a:pt x="6652" y="300"/>
                  <a:pt x="6652" y="300"/>
                  <a:pt x="6652" y="300"/>
                </a:cubicBezTo>
                <a:cubicBezTo>
                  <a:pt x="6652" y="324"/>
                  <a:pt x="6663" y="336"/>
                  <a:pt x="6685" y="336"/>
                </a:cubicBezTo>
                <a:cubicBezTo>
                  <a:pt x="6691" y="336"/>
                  <a:pt x="6698" y="335"/>
                  <a:pt x="6704" y="333"/>
                </a:cubicBezTo>
                <a:cubicBezTo>
                  <a:pt x="6710" y="332"/>
                  <a:pt x="6717" y="330"/>
                  <a:pt x="6725" y="327"/>
                </a:cubicBezTo>
                <a:close/>
                <a:moveTo>
                  <a:pt x="7234" y="197"/>
                </a:moveTo>
                <a:cubicBezTo>
                  <a:pt x="7227" y="210"/>
                  <a:pt x="7224" y="226"/>
                  <a:pt x="7224" y="245"/>
                </a:cubicBezTo>
                <a:cubicBezTo>
                  <a:pt x="7224" y="263"/>
                  <a:pt x="7227" y="278"/>
                  <a:pt x="7233" y="291"/>
                </a:cubicBezTo>
                <a:cubicBezTo>
                  <a:pt x="7239" y="304"/>
                  <a:pt x="7246" y="314"/>
                  <a:pt x="7256" y="321"/>
                </a:cubicBezTo>
                <a:cubicBezTo>
                  <a:pt x="7266" y="329"/>
                  <a:pt x="7277" y="332"/>
                  <a:pt x="7290" y="332"/>
                </a:cubicBezTo>
                <a:cubicBezTo>
                  <a:pt x="7308" y="332"/>
                  <a:pt x="7321" y="328"/>
                  <a:pt x="7331" y="319"/>
                </a:cubicBezTo>
                <a:cubicBezTo>
                  <a:pt x="7340" y="310"/>
                  <a:pt x="7344" y="298"/>
                  <a:pt x="7344" y="283"/>
                </a:cubicBezTo>
                <a:cubicBezTo>
                  <a:pt x="7383" y="283"/>
                  <a:pt x="7383" y="283"/>
                  <a:pt x="7383" y="283"/>
                </a:cubicBezTo>
                <a:cubicBezTo>
                  <a:pt x="7383" y="299"/>
                  <a:pt x="7379" y="313"/>
                  <a:pt x="7371" y="325"/>
                </a:cubicBezTo>
                <a:cubicBezTo>
                  <a:pt x="7364" y="338"/>
                  <a:pt x="7353" y="348"/>
                  <a:pt x="7339" y="355"/>
                </a:cubicBezTo>
                <a:cubicBezTo>
                  <a:pt x="7326" y="362"/>
                  <a:pt x="7309" y="366"/>
                  <a:pt x="7291" y="366"/>
                </a:cubicBezTo>
                <a:cubicBezTo>
                  <a:pt x="7272" y="366"/>
                  <a:pt x="7255" y="361"/>
                  <a:pt x="7239" y="351"/>
                </a:cubicBezTo>
                <a:cubicBezTo>
                  <a:pt x="7223" y="341"/>
                  <a:pt x="7210" y="327"/>
                  <a:pt x="7201" y="309"/>
                </a:cubicBezTo>
                <a:cubicBezTo>
                  <a:pt x="7191" y="291"/>
                  <a:pt x="7186" y="269"/>
                  <a:pt x="7186" y="245"/>
                </a:cubicBezTo>
                <a:cubicBezTo>
                  <a:pt x="7186" y="220"/>
                  <a:pt x="7191" y="198"/>
                  <a:pt x="7201" y="180"/>
                </a:cubicBezTo>
                <a:cubicBezTo>
                  <a:pt x="7210" y="162"/>
                  <a:pt x="7223" y="148"/>
                  <a:pt x="7239" y="139"/>
                </a:cubicBezTo>
                <a:cubicBezTo>
                  <a:pt x="7255" y="130"/>
                  <a:pt x="7272" y="125"/>
                  <a:pt x="7291" y="125"/>
                </a:cubicBezTo>
                <a:cubicBezTo>
                  <a:pt x="7304" y="125"/>
                  <a:pt x="7315" y="127"/>
                  <a:pt x="7325" y="131"/>
                </a:cubicBezTo>
                <a:cubicBezTo>
                  <a:pt x="7336" y="135"/>
                  <a:pt x="7345" y="140"/>
                  <a:pt x="7352" y="147"/>
                </a:cubicBezTo>
                <a:cubicBezTo>
                  <a:pt x="7360" y="154"/>
                  <a:pt x="7367" y="162"/>
                  <a:pt x="7372" y="170"/>
                </a:cubicBezTo>
                <a:cubicBezTo>
                  <a:pt x="7377" y="179"/>
                  <a:pt x="7380" y="188"/>
                  <a:pt x="7383" y="198"/>
                </a:cubicBezTo>
                <a:cubicBezTo>
                  <a:pt x="7344" y="201"/>
                  <a:pt x="7344" y="201"/>
                  <a:pt x="7344" y="201"/>
                </a:cubicBezTo>
                <a:cubicBezTo>
                  <a:pt x="7340" y="188"/>
                  <a:pt x="7334" y="177"/>
                  <a:pt x="7324" y="170"/>
                </a:cubicBezTo>
                <a:cubicBezTo>
                  <a:pt x="7315" y="162"/>
                  <a:pt x="7304" y="158"/>
                  <a:pt x="7290" y="158"/>
                </a:cubicBezTo>
                <a:cubicBezTo>
                  <a:pt x="7279" y="158"/>
                  <a:pt x="7268" y="161"/>
                  <a:pt x="7258" y="168"/>
                </a:cubicBezTo>
                <a:cubicBezTo>
                  <a:pt x="7248" y="174"/>
                  <a:pt x="7240" y="184"/>
                  <a:pt x="7234" y="197"/>
                </a:cubicBezTo>
                <a:close/>
                <a:moveTo>
                  <a:pt x="4982" y="325"/>
                </a:moveTo>
                <a:cubicBezTo>
                  <a:pt x="4988" y="332"/>
                  <a:pt x="4991" y="340"/>
                  <a:pt x="4991" y="350"/>
                </a:cubicBezTo>
                <a:cubicBezTo>
                  <a:pt x="4991" y="362"/>
                  <a:pt x="4987" y="374"/>
                  <a:pt x="4980" y="385"/>
                </a:cubicBezTo>
                <a:cubicBezTo>
                  <a:pt x="4973" y="396"/>
                  <a:pt x="4963" y="405"/>
                  <a:pt x="4949" y="412"/>
                </a:cubicBezTo>
                <a:cubicBezTo>
                  <a:pt x="4920" y="398"/>
                  <a:pt x="4920" y="398"/>
                  <a:pt x="4920" y="398"/>
                </a:cubicBezTo>
                <a:cubicBezTo>
                  <a:pt x="4929" y="394"/>
                  <a:pt x="4937" y="389"/>
                  <a:pt x="4943" y="383"/>
                </a:cubicBezTo>
                <a:cubicBezTo>
                  <a:pt x="4950" y="377"/>
                  <a:pt x="4954" y="371"/>
                  <a:pt x="4956" y="362"/>
                </a:cubicBezTo>
                <a:cubicBezTo>
                  <a:pt x="4949" y="362"/>
                  <a:pt x="4943" y="359"/>
                  <a:pt x="4938" y="355"/>
                </a:cubicBezTo>
                <a:cubicBezTo>
                  <a:pt x="4933" y="351"/>
                  <a:pt x="4931" y="345"/>
                  <a:pt x="4931" y="338"/>
                </a:cubicBezTo>
                <a:cubicBezTo>
                  <a:pt x="4931" y="332"/>
                  <a:pt x="4933" y="326"/>
                  <a:pt x="4938" y="321"/>
                </a:cubicBezTo>
                <a:cubicBezTo>
                  <a:pt x="4943" y="316"/>
                  <a:pt x="4950" y="314"/>
                  <a:pt x="4958" y="314"/>
                </a:cubicBezTo>
                <a:cubicBezTo>
                  <a:pt x="4968" y="314"/>
                  <a:pt x="4976" y="318"/>
                  <a:pt x="4982" y="325"/>
                </a:cubicBezTo>
                <a:close/>
                <a:moveTo>
                  <a:pt x="6481" y="59"/>
                </a:moveTo>
                <a:cubicBezTo>
                  <a:pt x="6519" y="59"/>
                  <a:pt x="6519" y="59"/>
                  <a:pt x="6519" y="59"/>
                </a:cubicBezTo>
                <a:cubicBezTo>
                  <a:pt x="6519" y="251"/>
                  <a:pt x="6519" y="251"/>
                  <a:pt x="6519" y="251"/>
                </a:cubicBezTo>
                <a:cubicBezTo>
                  <a:pt x="6519" y="276"/>
                  <a:pt x="6514" y="297"/>
                  <a:pt x="6505" y="315"/>
                </a:cubicBezTo>
                <a:cubicBezTo>
                  <a:pt x="6495" y="332"/>
                  <a:pt x="6482" y="344"/>
                  <a:pt x="6465" y="353"/>
                </a:cubicBezTo>
                <a:cubicBezTo>
                  <a:pt x="6448" y="361"/>
                  <a:pt x="6428" y="366"/>
                  <a:pt x="6404" y="366"/>
                </a:cubicBezTo>
                <a:cubicBezTo>
                  <a:pt x="6381" y="366"/>
                  <a:pt x="6361" y="361"/>
                  <a:pt x="6344" y="353"/>
                </a:cubicBezTo>
                <a:cubicBezTo>
                  <a:pt x="6327" y="344"/>
                  <a:pt x="6313" y="332"/>
                  <a:pt x="6304" y="315"/>
                </a:cubicBezTo>
                <a:cubicBezTo>
                  <a:pt x="6294" y="297"/>
                  <a:pt x="6290" y="276"/>
                  <a:pt x="6290" y="251"/>
                </a:cubicBezTo>
                <a:cubicBezTo>
                  <a:pt x="6290" y="59"/>
                  <a:pt x="6290" y="59"/>
                  <a:pt x="6290" y="59"/>
                </a:cubicBezTo>
                <a:cubicBezTo>
                  <a:pt x="6327" y="59"/>
                  <a:pt x="6327" y="59"/>
                  <a:pt x="6327" y="59"/>
                </a:cubicBezTo>
                <a:cubicBezTo>
                  <a:pt x="6327" y="251"/>
                  <a:pt x="6327" y="251"/>
                  <a:pt x="6327" y="251"/>
                </a:cubicBezTo>
                <a:cubicBezTo>
                  <a:pt x="6327" y="279"/>
                  <a:pt x="6334" y="300"/>
                  <a:pt x="6349" y="312"/>
                </a:cubicBezTo>
                <a:cubicBezTo>
                  <a:pt x="6363" y="325"/>
                  <a:pt x="6381" y="331"/>
                  <a:pt x="6404" y="331"/>
                </a:cubicBezTo>
                <a:cubicBezTo>
                  <a:pt x="6427" y="331"/>
                  <a:pt x="6446" y="325"/>
                  <a:pt x="6460" y="312"/>
                </a:cubicBezTo>
                <a:cubicBezTo>
                  <a:pt x="6474" y="300"/>
                  <a:pt x="6481" y="279"/>
                  <a:pt x="6481" y="251"/>
                </a:cubicBezTo>
                <a:lnTo>
                  <a:pt x="6481" y="59"/>
                </a:lnTo>
                <a:close/>
                <a:moveTo>
                  <a:pt x="4512" y="59"/>
                </a:moveTo>
                <a:cubicBezTo>
                  <a:pt x="4550" y="59"/>
                  <a:pt x="4550" y="59"/>
                  <a:pt x="4550" y="59"/>
                </a:cubicBezTo>
                <a:cubicBezTo>
                  <a:pt x="4550" y="251"/>
                  <a:pt x="4550" y="251"/>
                  <a:pt x="4550" y="251"/>
                </a:cubicBezTo>
                <a:cubicBezTo>
                  <a:pt x="4550" y="276"/>
                  <a:pt x="4545" y="297"/>
                  <a:pt x="4536" y="315"/>
                </a:cubicBezTo>
                <a:cubicBezTo>
                  <a:pt x="4526" y="332"/>
                  <a:pt x="4513" y="344"/>
                  <a:pt x="4496" y="353"/>
                </a:cubicBezTo>
                <a:cubicBezTo>
                  <a:pt x="4479" y="361"/>
                  <a:pt x="4459" y="366"/>
                  <a:pt x="4436" y="366"/>
                </a:cubicBezTo>
                <a:cubicBezTo>
                  <a:pt x="4412" y="366"/>
                  <a:pt x="4392" y="361"/>
                  <a:pt x="4375" y="353"/>
                </a:cubicBezTo>
                <a:cubicBezTo>
                  <a:pt x="4358" y="344"/>
                  <a:pt x="4344" y="332"/>
                  <a:pt x="4335" y="315"/>
                </a:cubicBezTo>
                <a:cubicBezTo>
                  <a:pt x="4326" y="297"/>
                  <a:pt x="4321" y="276"/>
                  <a:pt x="4321" y="251"/>
                </a:cubicBezTo>
                <a:cubicBezTo>
                  <a:pt x="4321" y="59"/>
                  <a:pt x="4321" y="59"/>
                  <a:pt x="4321" y="59"/>
                </a:cubicBezTo>
                <a:cubicBezTo>
                  <a:pt x="4358" y="59"/>
                  <a:pt x="4358" y="59"/>
                  <a:pt x="4358" y="59"/>
                </a:cubicBezTo>
                <a:cubicBezTo>
                  <a:pt x="4358" y="251"/>
                  <a:pt x="4358" y="251"/>
                  <a:pt x="4358" y="251"/>
                </a:cubicBezTo>
                <a:cubicBezTo>
                  <a:pt x="4358" y="279"/>
                  <a:pt x="4365" y="300"/>
                  <a:pt x="4380" y="312"/>
                </a:cubicBezTo>
                <a:cubicBezTo>
                  <a:pt x="4394" y="325"/>
                  <a:pt x="4412" y="331"/>
                  <a:pt x="4436" y="331"/>
                </a:cubicBezTo>
                <a:cubicBezTo>
                  <a:pt x="4458" y="331"/>
                  <a:pt x="4477" y="325"/>
                  <a:pt x="4491" y="312"/>
                </a:cubicBezTo>
                <a:cubicBezTo>
                  <a:pt x="4505" y="300"/>
                  <a:pt x="4512" y="279"/>
                  <a:pt x="4512" y="251"/>
                </a:cubicBezTo>
                <a:lnTo>
                  <a:pt x="4512" y="59"/>
                </a:lnTo>
                <a:close/>
                <a:moveTo>
                  <a:pt x="4826" y="59"/>
                </a:moveTo>
                <a:cubicBezTo>
                  <a:pt x="4863" y="59"/>
                  <a:pt x="4863" y="59"/>
                  <a:pt x="4863" y="59"/>
                </a:cubicBezTo>
                <a:cubicBezTo>
                  <a:pt x="4863" y="251"/>
                  <a:pt x="4863" y="251"/>
                  <a:pt x="4863" y="251"/>
                </a:cubicBezTo>
                <a:cubicBezTo>
                  <a:pt x="4863" y="276"/>
                  <a:pt x="4859" y="297"/>
                  <a:pt x="4849" y="315"/>
                </a:cubicBezTo>
                <a:cubicBezTo>
                  <a:pt x="4840" y="332"/>
                  <a:pt x="4827" y="344"/>
                  <a:pt x="4809" y="353"/>
                </a:cubicBezTo>
                <a:cubicBezTo>
                  <a:pt x="4792" y="361"/>
                  <a:pt x="4772" y="366"/>
                  <a:pt x="4749" y="366"/>
                </a:cubicBezTo>
                <a:cubicBezTo>
                  <a:pt x="4726" y="366"/>
                  <a:pt x="4706" y="361"/>
                  <a:pt x="4688" y="353"/>
                </a:cubicBezTo>
                <a:cubicBezTo>
                  <a:pt x="4671" y="344"/>
                  <a:pt x="4658" y="332"/>
                  <a:pt x="4648" y="315"/>
                </a:cubicBezTo>
                <a:cubicBezTo>
                  <a:pt x="4639" y="297"/>
                  <a:pt x="4634" y="276"/>
                  <a:pt x="4634" y="251"/>
                </a:cubicBezTo>
                <a:cubicBezTo>
                  <a:pt x="4634" y="59"/>
                  <a:pt x="4634" y="59"/>
                  <a:pt x="4634" y="59"/>
                </a:cubicBezTo>
                <a:cubicBezTo>
                  <a:pt x="4672" y="59"/>
                  <a:pt x="4672" y="59"/>
                  <a:pt x="4672" y="59"/>
                </a:cubicBezTo>
                <a:cubicBezTo>
                  <a:pt x="4672" y="251"/>
                  <a:pt x="4672" y="251"/>
                  <a:pt x="4672" y="251"/>
                </a:cubicBezTo>
                <a:cubicBezTo>
                  <a:pt x="4672" y="279"/>
                  <a:pt x="4679" y="300"/>
                  <a:pt x="4693" y="312"/>
                </a:cubicBezTo>
                <a:cubicBezTo>
                  <a:pt x="4707" y="325"/>
                  <a:pt x="4726" y="331"/>
                  <a:pt x="4749" y="331"/>
                </a:cubicBezTo>
                <a:cubicBezTo>
                  <a:pt x="4772" y="331"/>
                  <a:pt x="4790" y="325"/>
                  <a:pt x="4805" y="312"/>
                </a:cubicBezTo>
                <a:cubicBezTo>
                  <a:pt x="4819" y="300"/>
                  <a:pt x="4826" y="279"/>
                  <a:pt x="4826" y="251"/>
                </a:cubicBezTo>
                <a:lnTo>
                  <a:pt x="4826" y="59"/>
                </a:lnTo>
                <a:close/>
                <a:moveTo>
                  <a:pt x="6071" y="262"/>
                </a:moveTo>
                <a:cubicBezTo>
                  <a:pt x="6112" y="262"/>
                  <a:pt x="6112" y="262"/>
                  <a:pt x="6112" y="262"/>
                </a:cubicBezTo>
                <a:cubicBezTo>
                  <a:pt x="6112" y="284"/>
                  <a:pt x="6107" y="302"/>
                  <a:pt x="6097" y="318"/>
                </a:cubicBezTo>
                <a:cubicBezTo>
                  <a:pt x="6087" y="333"/>
                  <a:pt x="6073" y="345"/>
                  <a:pt x="6055" y="353"/>
                </a:cubicBezTo>
                <a:cubicBezTo>
                  <a:pt x="6037" y="362"/>
                  <a:pt x="6017" y="366"/>
                  <a:pt x="5993" y="366"/>
                </a:cubicBezTo>
                <a:cubicBezTo>
                  <a:pt x="5967" y="366"/>
                  <a:pt x="5944" y="359"/>
                  <a:pt x="5924" y="346"/>
                </a:cubicBezTo>
                <a:cubicBezTo>
                  <a:pt x="5905" y="332"/>
                  <a:pt x="5890" y="314"/>
                  <a:pt x="5880" y="290"/>
                </a:cubicBezTo>
                <a:cubicBezTo>
                  <a:pt x="5870" y="266"/>
                  <a:pt x="5864" y="239"/>
                  <a:pt x="5864" y="207"/>
                </a:cubicBezTo>
                <a:cubicBezTo>
                  <a:pt x="5864" y="174"/>
                  <a:pt x="5870" y="146"/>
                  <a:pt x="5881" y="123"/>
                </a:cubicBezTo>
                <a:cubicBezTo>
                  <a:pt x="5893" y="100"/>
                  <a:pt x="5908" y="83"/>
                  <a:pt x="5927" y="71"/>
                </a:cubicBezTo>
                <a:cubicBezTo>
                  <a:pt x="5947" y="59"/>
                  <a:pt x="5969" y="53"/>
                  <a:pt x="5993" y="53"/>
                </a:cubicBezTo>
                <a:cubicBezTo>
                  <a:pt x="6025" y="53"/>
                  <a:pt x="6051" y="61"/>
                  <a:pt x="6071" y="77"/>
                </a:cubicBezTo>
                <a:cubicBezTo>
                  <a:pt x="6090" y="93"/>
                  <a:pt x="6104" y="114"/>
                  <a:pt x="6111" y="140"/>
                </a:cubicBezTo>
                <a:cubicBezTo>
                  <a:pt x="6071" y="148"/>
                  <a:pt x="6071" y="148"/>
                  <a:pt x="6071" y="148"/>
                </a:cubicBezTo>
                <a:cubicBezTo>
                  <a:pt x="6065" y="130"/>
                  <a:pt x="6055" y="115"/>
                  <a:pt x="6041" y="104"/>
                </a:cubicBezTo>
                <a:cubicBezTo>
                  <a:pt x="6027" y="92"/>
                  <a:pt x="6011" y="87"/>
                  <a:pt x="5993" y="87"/>
                </a:cubicBezTo>
                <a:cubicBezTo>
                  <a:pt x="5977" y="87"/>
                  <a:pt x="5963" y="91"/>
                  <a:pt x="5949" y="100"/>
                </a:cubicBezTo>
                <a:cubicBezTo>
                  <a:pt x="5936" y="109"/>
                  <a:pt x="5925" y="123"/>
                  <a:pt x="5917" y="141"/>
                </a:cubicBezTo>
                <a:cubicBezTo>
                  <a:pt x="5909" y="159"/>
                  <a:pt x="5905" y="181"/>
                  <a:pt x="5905" y="207"/>
                </a:cubicBezTo>
                <a:cubicBezTo>
                  <a:pt x="5905" y="231"/>
                  <a:pt x="5908" y="253"/>
                  <a:pt x="5915" y="271"/>
                </a:cubicBezTo>
                <a:cubicBezTo>
                  <a:pt x="5921" y="290"/>
                  <a:pt x="5931" y="305"/>
                  <a:pt x="5944" y="316"/>
                </a:cubicBezTo>
                <a:cubicBezTo>
                  <a:pt x="5957" y="326"/>
                  <a:pt x="5973" y="332"/>
                  <a:pt x="5993" y="332"/>
                </a:cubicBezTo>
                <a:cubicBezTo>
                  <a:pt x="6017" y="332"/>
                  <a:pt x="6036" y="325"/>
                  <a:pt x="6050" y="312"/>
                </a:cubicBezTo>
                <a:cubicBezTo>
                  <a:pt x="6064" y="300"/>
                  <a:pt x="6071" y="283"/>
                  <a:pt x="6071" y="262"/>
                </a:cubicBezTo>
                <a:close/>
                <a:moveTo>
                  <a:pt x="5353" y="59"/>
                </a:moveTo>
                <a:cubicBezTo>
                  <a:pt x="5391" y="59"/>
                  <a:pt x="5391" y="59"/>
                  <a:pt x="5391" y="59"/>
                </a:cubicBezTo>
                <a:cubicBezTo>
                  <a:pt x="5391" y="251"/>
                  <a:pt x="5391" y="251"/>
                  <a:pt x="5391" y="251"/>
                </a:cubicBezTo>
                <a:cubicBezTo>
                  <a:pt x="5391" y="276"/>
                  <a:pt x="5386" y="297"/>
                  <a:pt x="5377" y="315"/>
                </a:cubicBezTo>
                <a:cubicBezTo>
                  <a:pt x="5367" y="332"/>
                  <a:pt x="5354" y="344"/>
                  <a:pt x="5337" y="353"/>
                </a:cubicBezTo>
                <a:cubicBezTo>
                  <a:pt x="5320" y="361"/>
                  <a:pt x="5300" y="366"/>
                  <a:pt x="5276" y="366"/>
                </a:cubicBezTo>
                <a:cubicBezTo>
                  <a:pt x="5253" y="366"/>
                  <a:pt x="5233" y="361"/>
                  <a:pt x="5216" y="353"/>
                </a:cubicBezTo>
                <a:cubicBezTo>
                  <a:pt x="5199" y="344"/>
                  <a:pt x="5185" y="332"/>
                  <a:pt x="5176" y="315"/>
                </a:cubicBezTo>
                <a:cubicBezTo>
                  <a:pt x="5166" y="297"/>
                  <a:pt x="5162" y="276"/>
                  <a:pt x="5162" y="251"/>
                </a:cubicBezTo>
                <a:cubicBezTo>
                  <a:pt x="5162" y="59"/>
                  <a:pt x="5162" y="59"/>
                  <a:pt x="5162" y="59"/>
                </a:cubicBezTo>
                <a:cubicBezTo>
                  <a:pt x="5199" y="59"/>
                  <a:pt x="5199" y="59"/>
                  <a:pt x="5199" y="59"/>
                </a:cubicBezTo>
                <a:cubicBezTo>
                  <a:pt x="5199" y="251"/>
                  <a:pt x="5199" y="251"/>
                  <a:pt x="5199" y="251"/>
                </a:cubicBezTo>
                <a:cubicBezTo>
                  <a:pt x="5199" y="279"/>
                  <a:pt x="5206" y="300"/>
                  <a:pt x="5221" y="312"/>
                </a:cubicBezTo>
                <a:cubicBezTo>
                  <a:pt x="5235" y="325"/>
                  <a:pt x="5253" y="331"/>
                  <a:pt x="5276" y="331"/>
                </a:cubicBezTo>
                <a:cubicBezTo>
                  <a:pt x="5299" y="331"/>
                  <a:pt x="5318" y="325"/>
                  <a:pt x="5332" y="312"/>
                </a:cubicBezTo>
                <a:cubicBezTo>
                  <a:pt x="5346" y="300"/>
                  <a:pt x="5353" y="279"/>
                  <a:pt x="5353" y="251"/>
                </a:cubicBezTo>
                <a:lnTo>
                  <a:pt x="5353" y="59"/>
                </a:lnTo>
                <a:close/>
                <a:moveTo>
                  <a:pt x="5739" y="59"/>
                </a:moveTo>
                <a:cubicBezTo>
                  <a:pt x="5792" y="59"/>
                  <a:pt x="5792" y="59"/>
                  <a:pt x="5792" y="59"/>
                </a:cubicBezTo>
                <a:cubicBezTo>
                  <a:pt x="5792" y="360"/>
                  <a:pt x="5792" y="360"/>
                  <a:pt x="5792" y="360"/>
                </a:cubicBezTo>
                <a:cubicBezTo>
                  <a:pt x="5754" y="360"/>
                  <a:pt x="5754" y="360"/>
                  <a:pt x="5754" y="360"/>
                </a:cubicBezTo>
                <a:cubicBezTo>
                  <a:pt x="5754" y="111"/>
                  <a:pt x="5754" y="111"/>
                  <a:pt x="5754" y="111"/>
                </a:cubicBezTo>
                <a:cubicBezTo>
                  <a:pt x="5650" y="322"/>
                  <a:pt x="5650" y="322"/>
                  <a:pt x="5650" y="322"/>
                </a:cubicBezTo>
                <a:cubicBezTo>
                  <a:pt x="5625" y="322"/>
                  <a:pt x="5625" y="322"/>
                  <a:pt x="5625" y="322"/>
                </a:cubicBezTo>
                <a:cubicBezTo>
                  <a:pt x="5519" y="108"/>
                  <a:pt x="5519" y="108"/>
                  <a:pt x="5519" y="108"/>
                </a:cubicBezTo>
                <a:cubicBezTo>
                  <a:pt x="5519" y="360"/>
                  <a:pt x="5519" y="360"/>
                  <a:pt x="5519" y="360"/>
                </a:cubicBezTo>
                <a:cubicBezTo>
                  <a:pt x="5482" y="360"/>
                  <a:pt x="5482" y="360"/>
                  <a:pt x="5482" y="360"/>
                </a:cubicBezTo>
                <a:cubicBezTo>
                  <a:pt x="5482" y="59"/>
                  <a:pt x="5482" y="59"/>
                  <a:pt x="5482" y="59"/>
                </a:cubicBezTo>
                <a:cubicBezTo>
                  <a:pt x="5536" y="59"/>
                  <a:pt x="5536" y="59"/>
                  <a:pt x="5536" y="59"/>
                </a:cubicBezTo>
                <a:cubicBezTo>
                  <a:pt x="5637" y="263"/>
                  <a:pt x="5637" y="263"/>
                  <a:pt x="5637" y="263"/>
                </a:cubicBezTo>
                <a:lnTo>
                  <a:pt x="5739" y="59"/>
                </a:lnTo>
                <a:close/>
                <a:moveTo>
                  <a:pt x="9946" y="300"/>
                </a:moveTo>
                <a:cubicBezTo>
                  <a:pt x="9954" y="307"/>
                  <a:pt x="9957" y="316"/>
                  <a:pt x="9957" y="327"/>
                </a:cubicBezTo>
                <a:cubicBezTo>
                  <a:pt x="9957" y="338"/>
                  <a:pt x="9954" y="347"/>
                  <a:pt x="9946" y="354"/>
                </a:cubicBezTo>
                <a:cubicBezTo>
                  <a:pt x="9938" y="361"/>
                  <a:pt x="9929" y="364"/>
                  <a:pt x="9917" y="364"/>
                </a:cubicBezTo>
                <a:cubicBezTo>
                  <a:pt x="9906" y="364"/>
                  <a:pt x="9896" y="361"/>
                  <a:pt x="9889" y="354"/>
                </a:cubicBezTo>
                <a:cubicBezTo>
                  <a:pt x="9881" y="346"/>
                  <a:pt x="9878" y="337"/>
                  <a:pt x="9878" y="327"/>
                </a:cubicBezTo>
                <a:cubicBezTo>
                  <a:pt x="9878" y="316"/>
                  <a:pt x="9881" y="307"/>
                  <a:pt x="9889" y="300"/>
                </a:cubicBezTo>
                <a:cubicBezTo>
                  <a:pt x="9896" y="292"/>
                  <a:pt x="9906" y="288"/>
                  <a:pt x="9917" y="288"/>
                </a:cubicBezTo>
                <a:cubicBezTo>
                  <a:pt x="9929" y="288"/>
                  <a:pt x="9938" y="292"/>
                  <a:pt x="9946" y="300"/>
                </a:cubicBezTo>
                <a:close/>
                <a:moveTo>
                  <a:pt x="9771" y="48"/>
                </a:moveTo>
                <a:cubicBezTo>
                  <a:pt x="9827" y="48"/>
                  <a:pt x="9827" y="48"/>
                  <a:pt x="9827" y="48"/>
                </a:cubicBezTo>
                <a:cubicBezTo>
                  <a:pt x="9827" y="242"/>
                  <a:pt x="9827" y="242"/>
                  <a:pt x="9827" y="242"/>
                </a:cubicBezTo>
                <a:cubicBezTo>
                  <a:pt x="9827" y="269"/>
                  <a:pt x="9822" y="291"/>
                  <a:pt x="9812" y="310"/>
                </a:cubicBezTo>
                <a:cubicBezTo>
                  <a:pt x="9802" y="328"/>
                  <a:pt x="9788" y="342"/>
                  <a:pt x="9769" y="352"/>
                </a:cubicBezTo>
                <a:cubicBezTo>
                  <a:pt x="9750" y="362"/>
                  <a:pt x="9728" y="367"/>
                  <a:pt x="9701" y="367"/>
                </a:cubicBezTo>
                <a:cubicBezTo>
                  <a:pt x="9675" y="367"/>
                  <a:pt x="9652" y="362"/>
                  <a:pt x="9633" y="352"/>
                </a:cubicBezTo>
                <a:cubicBezTo>
                  <a:pt x="9615" y="342"/>
                  <a:pt x="9600" y="328"/>
                  <a:pt x="9590" y="310"/>
                </a:cubicBezTo>
                <a:cubicBezTo>
                  <a:pt x="9580" y="291"/>
                  <a:pt x="9575" y="269"/>
                  <a:pt x="9575" y="242"/>
                </a:cubicBezTo>
                <a:cubicBezTo>
                  <a:pt x="9575" y="48"/>
                  <a:pt x="9575" y="48"/>
                  <a:pt x="9575" y="48"/>
                </a:cubicBezTo>
                <a:cubicBezTo>
                  <a:pt x="9632" y="48"/>
                  <a:pt x="9632" y="48"/>
                  <a:pt x="9632" y="48"/>
                </a:cubicBezTo>
                <a:cubicBezTo>
                  <a:pt x="9632" y="242"/>
                  <a:pt x="9632" y="242"/>
                  <a:pt x="9632" y="242"/>
                </a:cubicBezTo>
                <a:cubicBezTo>
                  <a:pt x="9632" y="268"/>
                  <a:pt x="9638" y="286"/>
                  <a:pt x="9651" y="298"/>
                </a:cubicBezTo>
                <a:cubicBezTo>
                  <a:pt x="9664" y="309"/>
                  <a:pt x="9681" y="315"/>
                  <a:pt x="9701" y="315"/>
                </a:cubicBezTo>
                <a:cubicBezTo>
                  <a:pt x="9722" y="315"/>
                  <a:pt x="9738" y="309"/>
                  <a:pt x="9751" y="298"/>
                </a:cubicBezTo>
                <a:cubicBezTo>
                  <a:pt x="9764" y="286"/>
                  <a:pt x="9771" y="268"/>
                  <a:pt x="9771" y="242"/>
                </a:cubicBezTo>
                <a:lnTo>
                  <a:pt x="9771" y="48"/>
                </a:lnTo>
                <a:close/>
                <a:moveTo>
                  <a:pt x="10221" y="169"/>
                </a:moveTo>
                <a:cubicBezTo>
                  <a:pt x="10227" y="185"/>
                  <a:pt x="10231" y="203"/>
                  <a:pt x="10231" y="224"/>
                </a:cubicBezTo>
                <a:cubicBezTo>
                  <a:pt x="10231" y="360"/>
                  <a:pt x="10231" y="360"/>
                  <a:pt x="10231" y="360"/>
                </a:cubicBezTo>
                <a:cubicBezTo>
                  <a:pt x="10174" y="360"/>
                  <a:pt x="10174" y="360"/>
                  <a:pt x="10174" y="360"/>
                </a:cubicBezTo>
                <a:cubicBezTo>
                  <a:pt x="10174" y="224"/>
                  <a:pt x="10174" y="224"/>
                  <a:pt x="10174" y="224"/>
                </a:cubicBezTo>
                <a:cubicBezTo>
                  <a:pt x="10174" y="206"/>
                  <a:pt x="10170" y="193"/>
                  <a:pt x="10161" y="185"/>
                </a:cubicBezTo>
                <a:cubicBezTo>
                  <a:pt x="10153" y="176"/>
                  <a:pt x="10142" y="171"/>
                  <a:pt x="10129" y="171"/>
                </a:cubicBezTo>
                <a:cubicBezTo>
                  <a:pt x="10117" y="171"/>
                  <a:pt x="10107" y="174"/>
                  <a:pt x="10099" y="181"/>
                </a:cubicBezTo>
                <a:cubicBezTo>
                  <a:pt x="10090" y="187"/>
                  <a:pt x="10083" y="196"/>
                  <a:pt x="10078" y="209"/>
                </a:cubicBezTo>
                <a:cubicBezTo>
                  <a:pt x="10073" y="221"/>
                  <a:pt x="10071" y="237"/>
                  <a:pt x="10071" y="256"/>
                </a:cubicBezTo>
                <a:cubicBezTo>
                  <a:pt x="10071" y="360"/>
                  <a:pt x="10071" y="360"/>
                  <a:pt x="10071" y="360"/>
                </a:cubicBezTo>
                <a:cubicBezTo>
                  <a:pt x="10014" y="360"/>
                  <a:pt x="10014" y="360"/>
                  <a:pt x="10014" y="360"/>
                </a:cubicBezTo>
                <a:cubicBezTo>
                  <a:pt x="10014" y="127"/>
                  <a:pt x="10014" y="127"/>
                  <a:pt x="10014" y="127"/>
                </a:cubicBezTo>
                <a:cubicBezTo>
                  <a:pt x="10064" y="127"/>
                  <a:pt x="10064" y="127"/>
                  <a:pt x="10064" y="127"/>
                </a:cubicBezTo>
                <a:cubicBezTo>
                  <a:pt x="10070" y="168"/>
                  <a:pt x="10070" y="168"/>
                  <a:pt x="10070" y="168"/>
                </a:cubicBezTo>
                <a:cubicBezTo>
                  <a:pt x="10077" y="154"/>
                  <a:pt x="10085" y="143"/>
                  <a:pt x="10095" y="135"/>
                </a:cubicBezTo>
                <a:cubicBezTo>
                  <a:pt x="10109" y="125"/>
                  <a:pt x="10125" y="120"/>
                  <a:pt x="10144" y="120"/>
                </a:cubicBezTo>
                <a:cubicBezTo>
                  <a:pt x="10163" y="120"/>
                  <a:pt x="10179" y="125"/>
                  <a:pt x="10192" y="133"/>
                </a:cubicBezTo>
                <a:cubicBezTo>
                  <a:pt x="10205" y="142"/>
                  <a:pt x="10214" y="154"/>
                  <a:pt x="10221" y="169"/>
                </a:cubicBezTo>
                <a:close/>
                <a:moveTo>
                  <a:pt x="10370" y="31"/>
                </a:moveTo>
                <a:cubicBezTo>
                  <a:pt x="10370" y="360"/>
                  <a:pt x="10370" y="360"/>
                  <a:pt x="10370" y="360"/>
                </a:cubicBezTo>
                <a:cubicBezTo>
                  <a:pt x="10313" y="360"/>
                  <a:pt x="10313" y="360"/>
                  <a:pt x="10313" y="360"/>
                </a:cubicBezTo>
                <a:cubicBezTo>
                  <a:pt x="10313" y="31"/>
                  <a:pt x="10313" y="31"/>
                  <a:pt x="10313" y="31"/>
                </a:cubicBezTo>
                <a:lnTo>
                  <a:pt x="10370" y="31"/>
                </a:lnTo>
                <a:close/>
                <a:moveTo>
                  <a:pt x="9440" y="48"/>
                </a:moveTo>
                <a:cubicBezTo>
                  <a:pt x="9496" y="48"/>
                  <a:pt x="9496" y="48"/>
                  <a:pt x="9496" y="48"/>
                </a:cubicBezTo>
                <a:cubicBezTo>
                  <a:pt x="9496" y="242"/>
                  <a:pt x="9496" y="242"/>
                  <a:pt x="9496" y="242"/>
                </a:cubicBezTo>
                <a:cubicBezTo>
                  <a:pt x="9496" y="269"/>
                  <a:pt x="9491" y="291"/>
                  <a:pt x="9481" y="310"/>
                </a:cubicBezTo>
                <a:cubicBezTo>
                  <a:pt x="9471" y="328"/>
                  <a:pt x="9457" y="342"/>
                  <a:pt x="9438" y="352"/>
                </a:cubicBezTo>
                <a:cubicBezTo>
                  <a:pt x="9419" y="362"/>
                  <a:pt x="9396" y="367"/>
                  <a:pt x="9370" y="367"/>
                </a:cubicBezTo>
                <a:cubicBezTo>
                  <a:pt x="9344" y="367"/>
                  <a:pt x="9321" y="362"/>
                  <a:pt x="9302" y="352"/>
                </a:cubicBezTo>
                <a:cubicBezTo>
                  <a:pt x="9283" y="342"/>
                  <a:pt x="9269" y="328"/>
                  <a:pt x="9259" y="310"/>
                </a:cubicBezTo>
                <a:cubicBezTo>
                  <a:pt x="9249" y="291"/>
                  <a:pt x="9244" y="269"/>
                  <a:pt x="9244" y="242"/>
                </a:cubicBezTo>
                <a:cubicBezTo>
                  <a:pt x="9244" y="48"/>
                  <a:pt x="9244" y="48"/>
                  <a:pt x="9244" y="48"/>
                </a:cubicBezTo>
                <a:cubicBezTo>
                  <a:pt x="9300" y="48"/>
                  <a:pt x="9300" y="48"/>
                  <a:pt x="9300" y="48"/>
                </a:cubicBezTo>
                <a:cubicBezTo>
                  <a:pt x="9300" y="242"/>
                  <a:pt x="9300" y="242"/>
                  <a:pt x="9300" y="242"/>
                </a:cubicBezTo>
                <a:cubicBezTo>
                  <a:pt x="9300" y="268"/>
                  <a:pt x="9307" y="286"/>
                  <a:pt x="9320" y="298"/>
                </a:cubicBezTo>
                <a:cubicBezTo>
                  <a:pt x="9333" y="309"/>
                  <a:pt x="9350" y="315"/>
                  <a:pt x="9370" y="315"/>
                </a:cubicBezTo>
                <a:cubicBezTo>
                  <a:pt x="9390" y="315"/>
                  <a:pt x="9407" y="309"/>
                  <a:pt x="9420" y="298"/>
                </a:cubicBezTo>
                <a:cubicBezTo>
                  <a:pt x="9433" y="286"/>
                  <a:pt x="9440" y="268"/>
                  <a:pt x="9440" y="242"/>
                </a:cubicBezTo>
                <a:lnTo>
                  <a:pt x="9440" y="48"/>
                </a:lnTo>
                <a:close/>
                <a:moveTo>
                  <a:pt x="8513" y="48"/>
                </a:moveTo>
                <a:cubicBezTo>
                  <a:pt x="8713" y="48"/>
                  <a:pt x="8713" y="48"/>
                  <a:pt x="8713" y="48"/>
                </a:cubicBezTo>
                <a:cubicBezTo>
                  <a:pt x="8713" y="97"/>
                  <a:pt x="8713" y="97"/>
                  <a:pt x="8713" y="97"/>
                </a:cubicBezTo>
                <a:cubicBezTo>
                  <a:pt x="8569" y="97"/>
                  <a:pt x="8569" y="97"/>
                  <a:pt x="8569" y="97"/>
                </a:cubicBezTo>
                <a:cubicBezTo>
                  <a:pt x="8569" y="180"/>
                  <a:pt x="8569" y="180"/>
                  <a:pt x="8569" y="180"/>
                </a:cubicBezTo>
                <a:cubicBezTo>
                  <a:pt x="8704" y="180"/>
                  <a:pt x="8704" y="180"/>
                  <a:pt x="8704" y="180"/>
                </a:cubicBezTo>
                <a:cubicBezTo>
                  <a:pt x="8704" y="228"/>
                  <a:pt x="8704" y="228"/>
                  <a:pt x="8704" y="228"/>
                </a:cubicBezTo>
                <a:cubicBezTo>
                  <a:pt x="8569" y="228"/>
                  <a:pt x="8569" y="228"/>
                  <a:pt x="8569" y="228"/>
                </a:cubicBezTo>
                <a:cubicBezTo>
                  <a:pt x="8569" y="311"/>
                  <a:pt x="8569" y="311"/>
                  <a:pt x="8569" y="311"/>
                </a:cubicBezTo>
                <a:cubicBezTo>
                  <a:pt x="8713" y="311"/>
                  <a:pt x="8713" y="311"/>
                  <a:pt x="8713" y="311"/>
                </a:cubicBezTo>
                <a:cubicBezTo>
                  <a:pt x="8713" y="360"/>
                  <a:pt x="8713" y="360"/>
                  <a:pt x="8713" y="360"/>
                </a:cubicBezTo>
                <a:cubicBezTo>
                  <a:pt x="8513" y="360"/>
                  <a:pt x="8513" y="360"/>
                  <a:pt x="8513" y="360"/>
                </a:cubicBezTo>
                <a:lnTo>
                  <a:pt x="8513" y="48"/>
                </a:lnTo>
                <a:close/>
                <a:moveTo>
                  <a:pt x="9135" y="48"/>
                </a:moveTo>
                <a:cubicBezTo>
                  <a:pt x="9199" y="48"/>
                  <a:pt x="9199" y="48"/>
                  <a:pt x="9199" y="48"/>
                </a:cubicBezTo>
                <a:cubicBezTo>
                  <a:pt x="9092" y="360"/>
                  <a:pt x="9092" y="360"/>
                  <a:pt x="9092" y="360"/>
                </a:cubicBezTo>
                <a:cubicBezTo>
                  <a:pt x="9032" y="360"/>
                  <a:pt x="9032" y="360"/>
                  <a:pt x="9032" y="360"/>
                </a:cubicBezTo>
                <a:cubicBezTo>
                  <a:pt x="8974" y="184"/>
                  <a:pt x="8974" y="184"/>
                  <a:pt x="8974" y="184"/>
                </a:cubicBezTo>
                <a:cubicBezTo>
                  <a:pt x="8916" y="360"/>
                  <a:pt x="8916" y="360"/>
                  <a:pt x="8916" y="360"/>
                </a:cubicBezTo>
                <a:cubicBezTo>
                  <a:pt x="8856" y="360"/>
                  <a:pt x="8856" y="360"/>
                  <a:pt x="8856" y="360"/>
                </a:cubicBezTo>
                <a:cubicBezTo>
                  <a:pt x="8755" y="48"/>
                  <a:pt x="8755" y="48"/>
                  <a:pt x="8755" y="48"/>
                </a:cubicBezTo>
                <a:cubicBezTo>
                  <a:pt x="8818" y="48"/>
                  <a:pt x="8818" y="48"/>
                  <a:pt x="8818" y="48"/>
                </a:cubicBezTo>
                <a:cubicBezTo>
                  <a:pt x="8886" y="286"/>
                  <a:pt x="8886" y="286"/>
                  <a:pt x="8886" y="286"/>
                </a:cubicBezTo>
                <a:cubicBezTo>
                  <a:pt x="8953" y="69"/>
                  <a:pt x="8953" y="69"/>
                  <a:pt x="8953" y="69"/>
                </a:cubicBezTo>
                <a:cubicBezTo>
                  <a:pt x="8992" y="69"/>
                  <a:pt x="8992" y="69"/>
                  <a:pt x="8992" y="69"/>
                </a:cubicBezTo>
                <a:cubicBezTo>
                  <a:pt x="9062" y="286"/>
                  <a:pt x="9062" y="286"/>
                  <a:pt x="9062" y="286"/>
                </a:cubicBezTo>
                <a:lnTo>
                  <a:pt x="9135" y="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defPPr lvl="0">
              <a:defRPr lang="nl-NL"/>
            </a:defPPr>
            <a:lvl1pPr marL="0" lvl="1" indent="-144000" algn="l" defTabSz="914400" rtl="0" eaLnBrk="1" latinLnBrk="0" hangingPunct="1">
              <a:lnSpc>
                <a:spcPct val="101000"/>
              </a:lnSpc>
              <a:spcBef>
                <a:spcPts val="0"/>
              </a:spcBef>
              <a:buFont typeface="Poppins" panose="00000500000000000000" pitchFamily="2" charset="0"/>
              <a:buNone/>
              <a:defRPr sz="330" kern="1200">
                <a:solidFill>
                  <a:schemeClr val="tx1"/>
                </a:solidFill>
                <a:latin typeface="Arial" panose="020B0604020202020204" pitchFamily="34" charset="0"/>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 </a:t>
            </a:r>
            <a:endParaRPr lang="en-GB" dirty="0"/>
          </a:p>
        </p:txBody>
      </p:sp>
      <p:sp>
        <p:nvSpPr>
          <p:cNvPr id="17" name="Title 10 [PHJU]">
            <a:extLst>
              <a:ext uri="{FF2B5EF4-FFF2-40B4-BE49-F238E27FC236}">
                <a16:creationId xmlns:a16="http://schemas.microsoft.com/office/drawing/2014/main" id="{3CC4A576-E38A-4F64-B694-0927FC59D1DB}"/>
              </a:ext>
            </a:extLst>
          </p:cNvPr>
          <p:cNvSpPr>
            <a:spLocks noGrp="1" noSelect="1"/>
          </p:cNvSpPr>
          <p:nvPr userDrawn="1">
            <p:ph type="ctrTitle" hasCustomPrompt="1"/>
          </p:nvPr>
        </p:nvSpPr>
        <p:spPr bwMode="gray">
          <a:xfrm>
            <a:off x="4086000" y="408423"/>
            <a:ext cx="7434000" cy="5278455"/>
          </a:xfrm>
        </p:spPr>
        <p:txBody>
          <a:bodyPr anchor="ctr"/>
          <a:lstStyle>
            <a:lvl1pPr algn="l">
              <a:lnSpc>
                <a:spcPct val="87000"/>
              </a:lnSpc>
              <a:defRPr sz="7500" baseline="0">
                <a:solidFill>
                  <a:schemeClr val="tx1"/>
                </a:solidFill>
              </a:defRPr>
            </a:lvl1pPr>
          </a:lstStyle>
          <a:p>
            <a:r>
              <a:rPr lang="en-GB"/>
              <a:t>[Title]</a:t>
            </a:r>
            <a:endParaRPr lang="en-GB" dirty="0"/>
          </a:p>
        </p:txBody>
      </p:sp>
      <p:sp>
        <p:nvSpPr>
          <p:cNvPr id="2" name="Rectangle 1">
            <a:extLst>
              <a:ext uri="{FF2B5EF4-FFF2-40B4-BE49-F238E27FC236}">
                <a16:creationId xmlns:a16="http://schemas.microsoft.com/office/drawing/2014/main" id="{18054A7B-8230-4FDE-BEE4-36C983A3824E}"/>
              </a:ext>
            </a:extLst>
          </p:cNvPr>
          <p:cNvSpPr>
            <a:spLocks noSelect="1"/>
          </p:cNvSpPr>
          <p:nvPr userDrawn="1"/>
        </p:nvSpPr>
        <p:spPr>
          <a:xfrm>
            <a:off x="12193200" y="6858000"/>
            <a:ext cx="12" cy="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845674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hapter with logo">
    <p:spTree>
      <p:nvGrpSpPr>
        <p:cNvPr id="1" name=""/>
        <p:cNvGrpSpPr/>
        <p:nvPr/>
      </p:nvGrpSpPr>
      <p:grpSpPr>
        <a:xfrm>
          <a:off x="0" y="0"/>
          <a:ext cx="0" cy="0"/>
          <a:chOff x="0" y="0"/>
          <a:chExt cx="0" cy="0"/>
        </a:xfrm>
      </p:grpSpPr>
      <p:sp>
        <p:nvSpPr>
          <p:cNvPr id="27" name="Picture Placeholder 26">
            <a:extLst>
              <a:ext uri="{FF2B5EF4-FFF2-40B4-BE49-F238E27FC236}">
                <a16:creationId xmlns:a16="http://schemas.microsoft.com/office/drawing/2014/main" id="{816310C7-5554-4BBC-8072-EE4D61EC4229}"/>
              </a:ext>
            </a:extLst>
          </p:cNvPr>
          <p:cNvSpPr>
            <a:spLocks noGrp="1" noSelect="1"/>
          </p:cNvSpPr>
          <p:nvPr>
            <p:ph type="pic" sz="quarter" idx="1001" hasCustomPrompt="1"/>
          </p:nvPr>
        </p:nvSpPr>
        <p:spPr bwMode="gray">
          <a:xfrm>
            <a:off x="0" y="0"/>
            <a:ext cx="12193200" cy="6858000"/>
          </a:xfrm>
          <a:custGeom>
            <a:avLst/>
            <a:gdLst>
              <a:gd name="connsiteX0" fmla="*/ 0 w 12193200"/>
              <a:gd name="connsiteY0" fmla="*/ 0 h 6858000"/>
              <a:gd name="connsiteX1" fmla="*/ 6350 w 12193200"/>
              <a:gd name="connsiteY1" fmla="*/ 0 h 6858000"/>
              <a:gd name="connsiteX2" fmla="*/ 12192000 w 12193200"/>
              <a:gd name="connsiteY2" fmla="*/ 0 h 6858000"/>
              <a:gd name="connsiteX3" fmla="*/ 12193200 w 12193200"/>
              <a:gd name="connsiteY3" fmla="*/ 0 h 6858000"/>
              <a:gd name="connsiteX4" fmla="*/ 12193200 w 12193200"/>
              <a:gd name="connsiteY4" fmla="*/ 6858000 h 6858000"/>
              <a:gd name="connsiteX5" fmla="*/ 12192000 w 12193200"/>
              <a:gd name="connsiteY5" fmla="*/ 6858000 h 6858000"/>
              <a:gd name="connsiteX6" fmla="*/ 6350 w 12193200"/>
              <a:gd name="connsiteY6" fmla="*/ 6858000 h 6858000"/>
              <a:gd name="connsiteX7" fmla="*/ 0 w 121932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3200" h="6858000">
                <a:moveTo>
                  <a:pt x="0" y="0"/>
                </a:moveTo>
                <a:lnTo>
                  <a:pt x="6350" y="0"/>
                </a:lnTo>
                <a:lnTo>
                  <a:pt x="12192000" y="0"/>
                </a:lnTo>
                <a:lnTo>
                  <a:pt x="12193200" y="0"/>
                </a:lnTo>
                <a:lnTo>
                  <a:pt x="12193200" y="6858000"/>
                </a:lnTo>
                <a:lnTo>
                  <a:pt x="12192000" y="6858000"/>
                </a:lnTo>
                <a:lnTo>
                  <a:pt x="6350" y="6858000"/>
                </a:lnTo>
                <a:lnTo>
                  <a:pt x="0" y="6858000"/>
                </a:lnTo>
                <a:close/>
              </a:path>
            </a:pathLst>
          </a:custGeom>
        </p:spPr>
        <p:txBody>
          <a:bodyPr wrap="square">
            <a:noAutofit/>
          </a:bodyPr>
          <a:lstStyle>
            <a:lvl1pPr marL="0" indent="0" algn="r" defTabSz="914400" rtl="0" eaLnBrk="1" latinLnBrk="0" hangingPunct="1">
              <a:lnSpc>
                <a:spcPct val="100000"/>
              </a:lnSpc>
              <a:spcBef>
                <a:spcPts val="0"/>
              </a:spcBef>
              <a:buFont typeface="Arial" panose="020B0604020202020204" pitchFamily="34" charset="0"/>
              <a:buNone/>
              <a:defRPr baseline="0"/>
            </a:lvl1pPr>
          </a:lstStyle>
          <a:p>
            <a:pPr marL="288000" marR="0" lvl="0" indent="-28800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[Click here to insert picture via Insert | Pictures, or press delete]</a:t>
            </a:r>
          </a:p>
        </p:txBody>
      </p:sp>
      <p:sp>
        <p:nvSpPr>
          <p:cNvPr id="20" name="Picture placeholder JU 14 (JU-Free)">
            <a:extLst>
              <a:ext uri="{FF2B5EF4-FFF2-40B4-BE49-F238E27FC236}">
                <a16:creationId xmlns:a16="http://schemas.microsoft.com/office/drawing/2014/main" id="{7366691F-597E-45EE-9912-213CA9E157E8}"/>
              </a:ext>
            </a:extLst>
          </p:cNvPr>
          <p:cNvSpPr>
            <a:spLocks noGrp="1"/>
          </p:cNvSpPr>
          <p:nvPr>
            <p:ph type="body" idx="1003" hasCustomPrompt="1"/>
            <p:custDataLst>
              <p:custData r:id="rId1"/>
            </p:custDataLst>
          </p:nvPr>
        </p:nvSpPr>
        <p:spPr bwMode="gray">
          <a:xfrm>
            <a:off x="0" y="0"/>
            <a:ext cx="4079875" cy="3357563"/>
          </a:xfrm>
          <a:custGeom>
            <a:avLst/>
            <a:gdLst>
              <a:gd name="T0" fmla="*/ 9967 w 12849"/>
              <a:gd name="T1" fmla="*/ 8006 h 10576"/>
              <a:gd name="T2" fmla="*/ 12536 w 12849"/>
              <a:gd name="T3" fmla="*/ 1804 h 10576"/>
              <a:gd name="T4" fmla="*/ 12351 w 12849"/>
              <a:gd name="T5" fmla="*/ 0 h 10576"/>
              <a:gd name="T6" fmla="*/ 12264 w 12849"/>
              <a:gd name="T7" fmla="*/ 0 h 10576"/>
              <a:gd name="T8" fmla="*/ 9910 w 12849"/>
              <a:gd name="T9" fmla="*/ 7950 h 10576"/>
              <a:gd name="T10" fmla="*/ 3764 w 12849"/>
              <a:gd name="T11" fmla="*/ 10496 h 10576"/>
              <a:gd name="T12" fmla="*/ 0 w 12849"/>
              <a:gd name="T13" fmla="*/ 9643 h 10576"/>
              <a:gd name="T14" fmla="*/ 0 w 12849"/>
              <a:gd name="T15" fmla="*/ 9732 h 10576"/>
              <a:gd name="T16" fmla="*/ 3764 w 12849"/>
              <a:gd name="T17" fmla="*/ 10576 h 10576"/>
              <a:gd name="T18" fmla="*/ 9967 w 12849"/>
              <a:gd name="T19" fmla="*/ 8006 h 10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49" h="10576">
                <a:moveTo>
                  <a:pt x="9967" y="8006"/>
                </a:moveTo>
                <a:cubicBezTo>
                  <a:pt x="11624" y="6350"/>
                  <a:pt x="12536" y="4147"/>
                  <a:pt x="12536" y="1804"/>
                </a:cubicBezTo>
                <a:cubicBezTo>
                  <a:pt x="12536" y="1190"/>
                  <a:pt x="12473" y="587"/>
                  <a:pt x="12351" y="0"/>
                </a:cubicBezTo>
                <a:cubicBezTo>
                  <a:pt x="12264" y="0"/>
                  <a:pt x="12264" y="0"/>
                  <a:pt x="12264" y="0"/>
                </a:cubicBezTo>
                <a:cubicBezTo>
                  <a:pt x="12849" y="2781"/>
                  <a:pt x="12065" y="5795"/>
                  <a:pt x="9910" y="7950"/>
                </a:cubicBezTo>
                <a:cubicBezTo>
                  <a:pt x="8269" y="9591"/>
                  <a:pt x="6086" y="10496"/>
                  <a:pt x="3764" y="10496"/>
                </a:cubicBezTo>
                <a:cubicBezTo>
                  <a:pt x="2439" y="10496"/>
                  <a:pt x="1160" y="10201"/>
                  <a:pt x="0" y="9643"/>
                </a:cubicBezTo>
                <a:cubicBezTo>
                  <a:pt x="0" y="9732"/>
                  <a:pt x="0" y="9732"/>
                  <a:pt x="0" y="9732"/>
                </a:cubicBezTo>
                <a:cubicBezTo>
                  <a:pt x="1161" y="10284"/>
                  <a:pt x="2440" y="10576"/>
                  <a:pt x="3764" y="10576"/>
                </a:cubicBezTo>
                <a:cubicBezTo>
                  <a:pt x="6107" y="10576"/>
                  <a:pt x="8310" y="9663"/>
                  <a:pt x="9967" y="800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01000"/>
              </a:lnSpc>
              <a:spcBef>
                <a:spcPts val="0"/>
              </a:spcBef>
              <a:buFont typeface="Poppins" panose="00000500000000000000" pitchFamily="2" charset="0"/>
              <a:buNone/>
              <a:defRPr sz="330">
                <a:latin typeface="Arial" panose="020B0604020202020204" pitchFamily="34" charset="0"/>
              </a:defRPr>
            </a:lvl1pPr>
          </a:lstStyle>
          <a:p>
            <a:r>
              <a:rPr lang="en-GB"/>
              <a:t> </a:t>
            </a:r>
            <a:endParaRPr lang="en-GB" dirty="0"/>
          </a:p>
        </p:txBody>
      </p:sp>
      <p:sp>
        <p:nvSpPr>
          <p:cNvPr id="25" name="Frame 4 {PHJU}">
            <a:extLst>
              <a:ext uri="{FF2B5EF4-FFF2-40B4-BE49-F238E27FC236}">
                <a16:creationId xmlns:a16="http://schemas.microsoft.com/office/drawing/2014/main" id="{45B8DBF1-82CC-4EB6-BFFB-1C950C5EEAEE}"/>
              </a:ext>
            </a:extLst>
          </p:cNvPr>
          <p:cNvSpPr>
            <a:spLocks noGrp="1" noSelect="1"/>
          </p:cNvSpPr>
          <p:nvPr>
            <p:ph type="body" idx="1011" hasCustomPrompt="1"/>
            <p:custDataLst>
              <p:custData r:id="rId2"/>
            </p:custDataLst>
          </p:nvPr>
        </p:nvSpPr>
        <p:spPr bwMode="gray">
          <a:xfrm>
            <a:off x="3076575" y="0"/>
            <a:ext cx="1706563" cy="887413"/>
          </a:xfrm>
          <a:custGeom>
            <a:avLst/>
            <a:gdLst>
              <a:gd name="T0" fmla="*/ 783 w 5376"/>
              <a:gd name="T1" fmla="*/ 2010 h 2794"/>
              <a:gd name="T2" fmla="*/ 2674 w 5376"/>
              <a:gd name="T3" fmla="*/ 2794 h 2794"/>
              <a:gd name="T4" fmla="*/ 4565 w 5376"/>
              <a:gd name="T5" fmla="*/ 2010 h 2794"/>
              <a:gd name="T6" fmla="*/ 5344 w 5376"/>
              <a:gd name="T7" fmla="*/ 0 h 2794"/>
              <a:gd name="T8" fmla="*/ 5264 w 5376"/>
              <a:gd name="T9" fmla="*/ 0 h 2794"/>
              <a:gd name="T10" fmla="*/ 4508 w 5376"/>
              <a:gd name="T11" fmla="*/ 1954 h 2794"/>
              <a:gd name="T12" fmla="*/ 2674 w 5376"/>
              <a:gd name="T13" fmla="*/ 2714 h 2794"/>
              <a:gd name="T14" fmla="*/ 840 w 5376"/>
              <a:gd name="T15" fmla="*/ 1954 h 2794"/>
              <a:gd name="T16" fmla="*/ 80 w 5376"/>
              <a:gd name="T17" fmla="*/ 120 h 2794"/>
              <a:gd name="T18" fmla="*/ 83 w 5376"/>
              <a:gd name="T19" fmla="*/ 0 h 2794"/>
              <a:gd name="T20" fmla="*/ 3 w 5376"/>
              <a:gd name="T21" fmla="*/ 0 h 2794"/>
              <a:gd name="T22" fmla="*/ 0 w 5376"/>
              <a:gd name="T23" fmla="*/ 120 h 2794"/>
              <a:gd name="T24" fmla="*/ 783 w 5376"/>
              <a:gd name="T25" fmla="*/ 2010 h 2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376" h="2794">
                <a:moveTo>
                  <a:pt x="783" y="2010"/>
                </a:moveTo>
                <a:cubicBezTo>
                  <a:pt x="1288" y="2515"/>
                  <a:pt x="1960" y="2794"/>
                  <a:pt x="2674" y="2794"/>
                </a:cubicBezTo>
                <a:cubicBezTo>
                  <a:pt x="3388" y="2794"/>
                  <a:pt x="4060" y="2515"/>
                  <a:pt x="4565" y="2010"/>
                </a:cubicBezTo>
                <a:cubicBezTo>
                  <a:pt x="5116" y="1459"/>
                  <a:pt x="5376" y="724"/>
                  <a:pt x="5344" y="0"/>
                </a:cubicBezTo>
                <a:cubicBezTo>
                  <a:pt x="5264" y="0"/>
                  <a:pt x="5264" y="0"/>
                  <a:pt x="5264" y="0"/>
                </a:cubicBezTo>
                <a:cubicBezTo>
                  <a:pt x="5296" y="704"/>
                  <a:pt x="5044" y="1418"/>
                  <a:pt x="4508" y="1954"/>
                </a:cubicBezTo>
                <a:cubicBezTo>
                  <a:pt x="4018" y="2444"/>
                  <a:pt x="3367" y="2714"/>
                  <a:pt x="2674" y="2714"/>
                </a:cubicBezTo>
                <a:cubicBezTo>
                  <a:pt x="1981" y="2714"/>
                  <a:pt x="1330" y="2444"/>
                  <a:pt x="840" y="1954"/>
                </a:cubicBezTo>
                <a:cubicBezTo>
                  <a:pt x="350" y="1464"/>
                  <a:pt x="80" y="812"/>
                  <a:pt x="80" y="120"/>
                </a:cubicBezTo>
                <a:cubicBezTo>
                  <a:pt x="80" y="80"/>
                  <a:pt x="81" y="40"/>
                  <a:pt x="83" y="0"/>
                </a:cubicBezTo>
                <a:cubicBezTo>
                  <a:pt x="3" y="0"/>
                  <a:pt x="3" y="0"/>
                  <a:pt x="3" y="0"/>
                </a:cubicBezTo>
                <a:cubicBezTo>
                  <a:pt x="1" y="40"/>
                  <a:pt x="0" y="80"/>
                  <a:pt x="0" y="120"/>
                </a:cubicBezTo>
                <a:cubicBezTo>
                  <a:pt x="0" y="834"/>
                  <a:pt x="278" y="1505"/>
                  <a:pt x="783" y="2010"/>
                </a:cubicBezTo>
                <a:close/>
              </a:path>
            </a:pathLst>
          </a:custGeom>
          <a:solidFill>
            <a:srgbClr val="EE74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144000" indent="-144000" algn="l" defTabSz="914400" rtl="0" eaLnBrk="1" latinLnBrk="0" hangingPunct="1">
              <a:lnSpc>
                <a:spcPct val="101000"/>
              </a:lnSpc>
              <a:spcBef>
                <a:spcPts val="0"/>
              </a:spcBef>
              <a:buFont typeface="Poppins" panose="00000500000000000000" pitchFamily="2" charset="0"/>
              <a:buNone/>
              <a:defRPr sz="330">
                <a:latin typeface="Arial" panose="020B0604020202020204" pitchFamily="34" charset="0"/>
              </a:defRPr>
            </a:lvl1pPr>
          </a:lstStyle>
          <a:p>
            <a:r>
              <a:rPr lang="en-GB"/>
              <a:t> </a:t>
            </a:r>
            <a:endParaRPr lang="en-GB" dirty="0"/>
          </a:p>
        </p:txBody>
      </p:sp>
      <p:sp>
        <p:nvSpPr>
          <p:cNvPr id="7" name="Rectangle 5 {PHJU}">
            <a:extLst>
              <a:ext uri="{FF2B5EF4-FFF2-40B4-BE49-F238E27FC236}">
                <a16:creationId xmlns:a16="http://schemas.microsoft.com/office/drawing/2014/main" id="{63DBFC08-D787-47DA-B208-D3D1D1DCAC26}"/>
              </a:ext>
            </a:extLst>
          </p:cNvPr>
          <p:cNvSpPr>
            <a:spLocks noGrp="1" noSelect="1" noChangeArrowheads="1"/>
          </p:cNvSpPr>
          <p:nvPr>
            <p:ph type="body" idx="1000" hasCustomPrompt="1"/>
            <p:custDataLst>
              <p:custData r:id="rId3"/>
            </p:custDataLst>
          </p:nvPr>
        </p:nvSpPr>
        <p:spPr bwMode="gray">
          <a:xfrm>
            <a:off x="517526" y="6040438"/>
            <a:ext cx="11156950" cy="12700"/>
          </a:xfrm>
          <a:prstGeom prst="rect">
            <a:avLst/>
          </a:prstGeom>
          <a:solidFill>
            <a:srgbClr val="0F110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914400" rtl="0" eaLnBrk="1" latinLnBrk="0" hangingPunct="1">
              <a:lnSpc>
                <a:spcPct val="90000"/>
              </a:lnSpc>
              <a:spcBef>
                <a:spcPts val="100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21" name="Frame 6 {PHJU}">
            <a:extLst>
              <a:ext uri="{FF2B5EF4-FFF2-40B4-BE49-F238E27FC236}">
                <a16:creationId xmlns:a16="http://schemas.microsoft.com/office/drawing/2014/main" id="{0F265E7A-9B00-4F05-83AD-D8CF7BEBDAB2}"/>
              </a:ext>
            </a:extLst>
          </p:cNvPr>
          <p:cNvSpPr>
            <a:spLocks noGrp="1" noSelect="1"/>
          </p:cNvSpPr>
          <p:nvPr>
            <p:ph type="body" idx="1004" hasCustomPrompt="1"/>
            <p:custDataLst>
              <p:custData r:id="rId4"/>
            </p:custDataLst>
          </p:nvPr>
        </p:nvSpPr>
        <p:spPr bwMode="gray">
          <a:xfrm>
            <a:off x="2714625" y="6269045"/>
            <a:ext cx="1296988" cy="271463"/>
          </a:xfrm>
          <a:custGeom>
            <a:avLst/>
            <a:gdLst>
              <a:gd name="T0" fmla="*/ 640 w 4088"/>
              <a:gd name="T1" fmla="*/ 56 h 853"/>
              <a:gd name="T2" fmla="*/ 1077 w 4088"/>
              <a:gd name="T3" fmla="*/ 82 h 853"/>
              <a:gd name="T4" fmla="*/ 197 w 4088"/>
              <a:gd name="T5" fmla="*/ 198 h 853"/>
              <a:gd name="T6" fmla="*/ 396 w 4088"/>
              <a:gd name="T7" fmla="*/ 195 h 853"/>
              <a:gd name="T8" fmla="*/ 2107 w 4088"/>
              <a:gd name="T9" fmla="*/ 549 h 853"/>
              <a:gd name="T10" fmla="*/ 1960 w 4088"/>
              <a:gd name="T11" fmla="*/ 751 h 853"/>
              <a:gd name="T12" fmla="*/ 1862 w 4088"/>
              <a:gd name="T13" fmla="*/ 358 h 853"/>
              <a:gd name="T14" fmla="*/ 1332 w 4088"/>
              <a:gd name="T15" fmla="*/ 852 h 853"/>
              <a:gd name="T16" fmla="*/ 2374 w 4088"/>
              <a:gd name="T17" fmla="*/ 150 h 853"/>
              <a:gd name="T18" fmla="*/ 2341 w 4088"/>
              <a:gd name="T19" fmla="*/ 57 h 853"/>
              <a:gd name="T20" fmla="*/ 2528 w 4088"/>
              <a:gd name="T21" fmla="*/ 214 h 853"/>
              <a:gd name="T22" fmla="*/ 2673 w 4088"/>
              <a:gd name="T23" fmla="*/ 154 h 853"/>
              <a:gd name="T24" fmla="*/ 2749 w 4088"/>
              <a:gd name="T25" fmla="*/ 214 h 853"/>
              <a:gd name="T26" fmla="*/ 2808 w 4088"/>
              <a:gd name="T27" fmla="*/ 183 h 853"/>
              <a:gd name="T28" fmla="*/ 3019 w 4088"/>
              <a:gd name="T29" fmla="*/ 151 h 853"/>
              <a:gd name="T30" fmla="*/ 2957 w 4088"/>
              <a:gd name="T31" fmla="*/ 57 h 853"/>
              <a:gd name="T32" fmla="*/ 3168 w 4088"/>
              <a:gd name="T33" fmla="*/ 55 h 853"/>
              <a:gd name="T34" fmla="*/ 3214 w 4088"/>
              <a:gd name="T35" fmla="*/ 136 h 853"/>
              <a:gd name="T36" fmla="*/ 3379 w 4088"/>
              <a:gd name="T37" fmla="*/ 57 h 853"/>
              <a:gd name="T38" fmla="*/ 3476 w 4088"/>
              <a:gd name="T39" fmla="*/ 183 h 853"/>
              <a:gd name="T40" fmla="*/ 3557 w 4088"/>
              <a:gd name="T41" fmla="*/ 57 h 853"/>
              <a:gd name="T42" fmla="*/ 3729 w 4088"/>
              <a:gd name="T43" fmla="*/ 214 h 853"/>
              <a:gd name="T44" fmla="*/ 3628 w 4088"/>
              <a:gd name="T45" fmla="*/ 214 h 853"/>
              <a:gd name="T46" fmla="*/ 2339 w 4088"/>
              <a:gd name="T47" fmla="*/ 416 h 853"/>
              <a:gd name="T48" fmla="*/ 2609 w 4088"/>
              <a:gd name="T49" fmla="*/ 326 h 853"/>
              <a:gd name="T50" fmla="*/ 2614 w 4088"/>
              <a:gd name="T51" fmla="*/ 483 h 853"/>
              <a:gd name="T52" fmla="*/ 2682 w 4088"/>
              <a:gd name="T53" fmla="*/ 483 h 853"/>
              <a:gd name="T54" fmla="*/ 2800 w 4088"/>
              <a:gd name="T55" fmla="*/ 484 h 853"/>
              <a:gd name="T56" fmla="*/ 2948 w 4088"/>
              <a:gd name="T57" fmla="*/ 388 h 853"/>
              <a:gd name="T58" fmla="*/ 3030 w 4088"/>
              <a:gd name="T59" fmla="*/ 452 h 853"/>
              <a:gd name="T60" fmla="*/ 3176 w 4088"/>
              <a:gd name="T61" fmla="*/ 342 h 853"/>
              <a:gd name="T62" fmla="*/ 3096 w 4088"/>
              <a:gd name="T63" fmla="*/ 402 h 853"/>
              <a:gd name="T64" fmla="*/ 3274 w 4088"/>
              <a:gd name="T65" fmla="*/ 455 h 853"/>
              <a:gd name="T66" fmla="*/ 3249 w 4088"/>
              <a:gd name="T67" fmla="*/ 368 h 853"/>
              <a:gd name="T68" fmla="*/ 3216 w 4088"/>
              <a:gd name="T69" fmla="*/ 371 h 853"/>
              <a:gd name="T70" fmla="*/ 3361 w 4088"/>
              <a:gd name="T71" fmla="*/ 326 h 853"/>
              <a:gd name="T72" fmla="*/ 3545 w 4088"/>
              <a:gd name="T73" fmla="*/ 326 h 853"/>
              <a:gd name="T74" fmla="*/ 3653 w 4088"/>
              <a:gd name="T75" fmla="*/ 420 h 853"/>
              <a:gd name="T76" fmla="*/ 3620 w 4088"/>
              <a:gd name="T77" fmla="*/ 483 h 853"/>
              <a:gd name="T78" fmla="*/ 3942 w 4088"/>
              <a:gd name="T79" fmla="*/ 404 h 853"/>
              <a:gd name="T80" fmla="*/ 3907 w 4088"/>
              <a:gd name="T81" fmla="*/ 404 h 853"/>
              <a:gd name="T82" fmla="*/ 4078 w 4088"/>
              <a:gd name="T83" fmla="*/ 422 h 853"/>
              <a:gd name="T84" fmla="*/ 2376 w 4088"/>
              <a:gd name="T85" fmla="*/ 749 h 853"/>
              <a:gd name="T86" fmla="*/ 2513 w 4088"/>
              <a:gd name="T87" fmla="*/ 686 h 853"/>
              <a:gd name="T88" fmla="*/ 2480 w 4088"/>
              <a:gd name="T89" fmla="*/ 592 h 853"/>
              <a:gd name="T90" fmla="*/ 2654 w 4088"/>
              <a:gd name="T91" fmla="*/ 671 h 853"/>
              <a:gd name="T92" fmla="*/ 2619 w 4088"/>
              <a:gd name="T93" fmla="*/ 671 h 853"/>
              <a:gd name="T94" fmla="*/ 2818 w 4088"/>
              <a:gd name="T95" fmla="*/ 592 h 853"/>
              <a:gd name="T96" fmla="*/ 2913 w 4088"/>
              <a:gd name="T97" fmla="*/ 749 h 853"/>
              <a:gd name="T98" fmla="*/ 2952 w 4088"/>
              <a:gd name="T99" fmla="*/ 749 h 853"/>
              <a:gd name="T100" fmla="*/ 3053 w 4088"/>
              <a:gd name="T101" fmla="*/ 689 h 853"/>
              <a:gd name="T102" fmla="*/ 3278 w 4088"/>
              <a:gd name="T103" fmla="*/ 670 h 853"/>
              <a:gd name="T104" fmla="*/ 3343 w 4088"/>
              <a:gd name="T105" fmla="*/ 592 h 853"/>
              <a:gd name="T106" fmla="*/ 3594 w 4088"/>
              <a:gd name="T107" fmla="*/ 670 h 853"/>
              <a:gd name="T108" fmla="*/ 3560 w 4088"/>
              <a:gd name="T109" fmla="*/ 671 h 853"/>
              <a:gd name="T110" fmla="*/ 3730 w 4088"/>
              <a:gd name="T111" fmla="*/ 689 h 853"/>
              <a:gd name="T112" fmla="*/ 3757 w 4088"/>
              <a:gd name="T113" fmla="*/ 611 h 853"/>
              <a:gd name="T114" fmla="*/ 3696 w 4088"/>
              <a:gd name="T115" fmla="*/ 659 h 853"/>
              <a:gd name="T116" fmla="*/ 3867 w 4088"/>
              <a:gd name="T117" fmla="*/ 749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88" h="853">
                <a:moveTo>
                  <a:pt x="1247" y="481"/>
                </a:moveTo>
                <a:cubicBezTo>
                  <a:pt x="1247" y="569"/>
                  <a:pt x="1219" y="644"/>
                  <a:pt x="1147" y="699"/>
                </a:cubicBezTo>
                <a:cubicBezTo>
                  <a:pt x="1083" y="749"/>
                  <a:pt x="1009" y="765"/>
                  <a:pt x="929" y="763"/>
                </a:cubicBezTo>
                <a:cubicBezTo>
                  <a:pt x="863" y="762"/>
                  <a:pt x="800" y="746"/>
                  <a:pt x="745" y="707"/>
                </a:cubicBezTo>
                <a:cubicBezTo>
                  <a:pt x="672" y="654"/>
                  <a:pt x="640" y="579"/>
                  <a:pt x="639" y="492"/>
                </a:cubicBezTo>
                <a:cubicBezTo>
                  <a:pt x="637" y="351"/>
                  <a:pt x="638" y="210"/>
                  <a:pt x="638" y="69"/>
                </a:cubicBezTo>
                <a:cubicBezTo>
                  <a:pt x="638" y="65"/>
                  <a:pt x="639" y="61"/>
                  <a:pt x="640" y="56"/>
                </a:cubicBezTo>
                <a:cubicBezTo>
                  <a:pt x="808" y="56"/>
                  <a:pt x="808" y="56"/>
                  <a:pt x="808" y="56"/>
                </a:cubicBezTo>
                <a:cubicBezTo>
                  <a:pt x="808" y="80"/>
                  <a:pt x="808" y="80"/>
                  <a:pt x="808" y="80"/>
                </a:cubicBezTo>
                <a:cubicBezTo>
                  <a:pt x="808" y="208"/>
                  <a:pt x="808" y="335"/>
                  <a:pt x="808" y="463"/>
                </a:cubicBezTo>
                <a:cubicBezTo>
                  <a:pt x="808" y="476"/>
                  <a:pt x="808" y="490"/>
                  <a:pt x="811" y="503"/>
                </a:cubicBezTo>
                <a:cubicBezTo>
                  <a:pt x="828" y="597"/>
                  <a:pt x="918" y="643"/>
                  <a:pt x="1005" y="602"/>
                </a:cubicBezTo>
                <a:cubicBezTo>
                  <a:pt x="1061" y="575"/>
                  <a:pt x="1076" y="525"/>
                  <a:pt x="1077" y="469"/>
                </a:cubicBezTo>
                <a:cubicBezTo>
                  <a:pt x="1077" y="340"/>
                  <a:pt x="1077" y="211"/>
                  <a:pt x="1077" y="82"/>
                </a:cubicBezTo>
                <a:cubicBezTo>
                  <a:pt x="1077" y="57"/>
                  <a:pt x="1077" y="57"/>
                  <a:pt x="1077" y="57"/>
                </a:cubicBezTo>
                <a:cubicBezTo>
                  <a:pt x="1246" y="57"/>
                  <a:pt x="1246" y="57"/>
                  <a:pt x="1246" y="57"/>
                </a:cubicBezTo>
                <a:cubicBezTo>
                  <a:pt x="1247" y="64"/>
                  <a:pt x="1247" y="70"/>
                  <a:pt x="1247" y="76"/>
                </a:cubicBezTo>
                <a:cubicBezTo>
                  <a:pt x="1247" y="211"/>
                  <a:pt x="1248" y="346"/>
                  <a:pt x="1247" y="481"/>
                </a:cubicBezTo>
                <a:close/>
                <a:moveTo>
                  <a:pt x="0" y="195"/>
                </a:moveTo>
                <a:cubicBezTo>
                  <a:pt x="35" y="195"/>
                  <a:pt x="68" y="195"/>
                  <a:pt x="101" y="195"/>
                </a:cubicBezTo>
                <a:cubicBezTo>
                  <a:pt x="133" y="196"/>
                  <a:pt x="165" y="197"/>
                  <a:pt x="197" y="198"/>
                </a:cubicBezTo>
                <a:cubicBezTo>
                  <a:pt x="198" y="229"/>
                  <a:pt x="200" y="261"/>
                  <a:pt x="200" y="293"/>
                </a:cubicBezTo>
                <a:cubicBezTo>
                  <a:pt x="200" y="435"/>
                  <a:pt x="200" y="577"/>
                  <a:pt x="200" y="719"/>
                </a:cubicBezTo>
                <a:cubicBezTo>
                  <a:pt x="200" y="728"/>
                  <a:pt x="201" y="736"/>
                  <a:pt x="201" y="744"/>
                </a:cubicBezTo>
                <a:cubicBezTo>
                  <a:pt x="369" y="744"/>
                  <a:pt x="369" y="744"/>
                  <a:pt x="369" y="744"/>
                </a:cubicBezTo>
                <a:cubicBezTo>
                  <a:pt x="369" y="718"/>
                  <a:pt x="369" y="718"/>
                  <a:pt x="369" y="718"/>
                </a:cubicBezTo>
                <a:cubicBezTo>
                  <a:pt x="369" y="221"/>
                  <a:pt x="369" y="221"/>
                  <a:pt x="369" y="221"/>
                </a:cubicBezTo>
                <a:cubicBezTo>
                  <a:pt x="369" y="195"/>
                  <a:pt x="369" y="195"/>
                  <a:pt x="396" y="195"/>
                </a:cubicBezTo>
                <a:cubicBezTo>
                  <a:pt x="447" y="195"/>
                  <a:pt x="497" y="195"/>
                  <a:pt x="548" y="195"/>
                </a:cubicBezTo>
                <a:cubicBezTo>
                  <a:pt x="555" y="195"/>
                  <a:pt x="562" y="195"/>
                  <a:pt x="569" y="194"/>
                </a:cubicBezTo>
                <a:cubicBezTo>
                  <a:pt x="569" y="56"/>
                  <a:pt x="569" y="56"/>
                  <a:pt x="569" y="56"/>
                </a:cubicBezTo>
                <a:cubicBezTo>
                  <a:pt x="0" y="56"/>
                  <a:pt x="0" y="56"/>
                  <a:pt x="0" y="56"/>
                </a:cubicBezTo>
                <a:lnTo>
                  <a:pt x="0" y="195"/>
                </a:lnTo>
                <a:close/>
                <a:moveTo>
                  <a:pt x="2129" y="529"/>
                </a:moveTo>
                <a:cubicBezTo>
                  <a:pt x="2130" y="546"/>
                  <a:pt x="2122" y="549"/>
                  <a:pt x="2107" y="549"/>
                </a:cubicBezTo>
                <a:cubicBezTo>
                  <a:pt x="1991" y="548"/>
                  <a:pt x="1875" y="549"/>
                  <a:pt x="1760" y="549"/>
                </a:cubicBezTo>
                <a:cubicBezTo>
                  <a:pt x="1730" y="549"/>
                  <a:pt x="1730" y="549"/>
                  <a:pt x="1730" y="549"/>
                </a:cubicBezTo>
                <a:cubicBezTo>
                  <a:pt x="1734" y="559"/>
                  <a:pt x="1737" y="566"/>
                  <a:pt x="1740" y="573"/>
                </a:cubicBezTo>
                <a:cubicBezTo>
                  <a:pt x="1784" y="658"/>
                  <a:pt x="1902" y="680"/>
                  <a:pt x="1977" y="617"/>
                </a:cubicBezTo>
                <a:cubicBezTo>
                  <a:pt x="1988" y="607"/>
                  <a:pt x="1997" y="606"/>
                  <a:pt x="2010" y="612"/>
                </a:cubicBezTo>
                <a:cubicBezTo>
                  <a:pt x="2041" y="626"/>
                  <a:pt x="2073" y="638"/>
                  <a:pt x="2107" y="652"/>
                </a:cubicBezTo>
                <a:cubicBezTo>
                  <a:pt x="2068" y="704"/>
                  <a:pt x="2018" y="734"/>
                  <a:pt x="1960" y="751"/>
                </a:cubicBezTo>
                <a:cubicBezTo>
                  <a:pt x="1816" y="792"/>
                  <a:pt x="1675" y="726"/>
                  <a:pt x="1628" y="592"/>
                </a:cubicBezTo>
                <a:cubicBezTo>
                  <a:pt x="1594" y="493"/>
                  <a:pt x="1613" y="402"/>
                  <a:pt x="1686" y="326"/>
                </a:cubicBezTo>
                <a:cubicBezTo>
                  <a:pt x="1759" y="250"/>
                  <a:pt x="1851" y="228"/>
                  <a:pt x="1951" y="260"/>
                </a:cubicBezTo>
                <a:cubicBezTo>
                  <a:pt x="2051" y="292"/>
                  <a:pt x="2109" y="365"/>
                  <a:pt x="2127" y="468"/>
                </a:cubicBezTo>
                <a:cubicBezTo>
                  <a:pt x="2131" y="488"/>
                  <a:pt x="2128" y="509"/>
                  <a:pt x="2129" y="529"/>
                </a:cubicBezTo>
                <a:close/>
                <a:moveTo>
                  <a:pt x="2006" y="449"/>
                </a:moveTo>
                <a:cubicBezTo>
                  <a:pt x="1988" y="393"/>
                  <a:pt x="1927" y="355"/>
                  <a:pt x="1862" y="358"/>
                </a:cubicBezTo>
                <a:cubicBezTo>
                  <a:pt x="1807" y="360"/>
                  <a:pt x="1748" y="403"/>
                  <a:pt x="1738" y="449"/>
                </a:cubicBezTo>
                <a:lnTo>
                  <a:pt x="2006" y="449"/>
                </a:lnTo>
                <a:close/>
                <a:moveTo>
                  <a:pt x="1598" y="1"/>
                </a:moveTo>
                <a:cubicBezTo>
                  <a:pt x="1582" y="0"/>
                  <a:pt x="1576" y="6"/>
                  <a:pt x="1570" y="20"/>
                </a:cubicBezTo>
                <a:cubicBezTo>
                  <a:pt x="1460" y="290"/>
                  <a:pt x="1350" y="559"/>
                  <a:pt x="1240" y="829"/>
                </a:cubicBezTo>
                <a:cubicBezTo>
                  <a:pt x="1237" y="836"/>
                  <a:pt x="1235" y="842"/>
                  <a:pt x="1232" y="852"/>
                </a:cubicBezTo>
                <a:cubicBezTo>
                  <a:pt x="1267" y="852"/>
                  <a:pt x="1300" y="851"/>
                  <a:pt x="1332" y="852"/>
                </a:cubicBezTo>
                <a:cubicBezTo>
                  <a:pt x="1348" y="853"/>
                  <a:pt x="1356" y="847"/>
                  <a:pt x="1362" y="833"/>
                </a:cubicBezTo>
                <a:cubicBezTo>
                  <a:pt x="1441" y="637"/>
                  <a:pt x="1521" y="441"/>
                  <a:pt x="1601" y="246"/>
                </a:cubicBezTo>
                <a:cubicBezTo>
                  <a:pt x="1634" y="166"/>
                  <a:pt x="1667" y="85"/>
                  <a:pt x="1701" y="1"/>
                </a:cubicBezTo>
                <a:cubicBezTo>
                  <a:pt x="1664" y="1"/>
                  <a:pt x="1631" y="2"/>
                  <a:pt x="1598" y="1"/>
                </a:cubicBezTo>
                <a:close/>
                <a:moveTo>
                  <a:pt x="2456" y="183"/>
                </a:moveTo>
                <a:cubicBezTo>
                  <a:pt x="2374" y="183"/>
                  <a:pt x="2374" y="183"/>
                  <a:pt x="2374" y="183"/>
                </a:cubicBezTo>
                <a:cubicBezTo>
                  <a:pt x="2374" y="150"/>
                  <a:pt x="2374" y="150"/>
                  <a:pt x="2374" y="150"/>
                </a:cubicBezTo>
                <a:cubicBezTo>
                  <a:pt x="2445" y="150"/>
                  <a:pt x="2445" y="150"/>
                  <a:pt x="2445" y="150"/>
                </a:cubicBezTo>
                <a:cubicBezTo>
                  <a:pt x="2445" y="120"/>
                  <a:pt x="2445" y="120"/>
                  <a:pt x="2445" y="120"/>
                </a:cubicBezTo>
                <a:cubicBezTo>
                  <a:pt x="2374" y="120"/>
                  <a:pt x="2374" y="120"/>
                  <a:pt x="2374" y="120"/>
                </a:cubicBezTo>
                <a:cubicBezTo>
                  <a:pt x="2374" y="88"/>
                  <a:pt x="2374" y="88"/>
                  <a:pt x="2374" y="88"/>
                </a:cubicBezTo>
                <a:cubicBezTo>
                  <a:pt x="2455" y="88"/>
                  <a:pt x="2455" y="88"/>
                  <a:pt x="2455" y="88"/>
                </a:cubicBezTo>
                <a:cubicBezTo>
                  <a:pt x="2455" y="57"/>
                  <a:pt x="2455" y="57"/>
                  <a:pt x="2455" y="57"/>
                </a:cubicBezTo>
                <a:cubicBezTo>
                  <a:pt x="2341" y="57"/>
                  <a:pt x="2341" y="57"/>
                  <a:pt x="2341" y="57"/>
                </a:cubicBezTo>
                <a:cubicBezTo>
                  <a:pt x="2341" y="214"/>
                  <a:pt x="2341" y="214"/>
                  <a:pt x="2341" y="214"/>
                </a:cubicBezTo>
                <a:cubicBezTo>
                  <a:pt x="2456" y="214"/>
                  <a:pt x="2456" y="214"/>
                  <a:pt x="2456" y="214"/>
                </a:cubicBezTo>
                <a:lnTo>
                  <a:pt x="2456" y="183"/>
                </a:lnTo>
                <a:close/>
                <a:moveTo>
                  <a:pt x="2528" y="57"/>
                </a:moveTo>
                <a:cubicBezTo>
                  <a:pt x="2495" y="57"/>
                  <a:pt x="2495" y="57"/>
                  <a:pt x="2495" y="57"/>
                </a:cubicBezTo>
                <a:cubicBezTo>
                  <a:pt x="2495" y="214"/>
                  <a:pt x="2495" y="214"/>
                  <a:pt x="2495" y="214"/>
                </a:cubicBezTo>
                <a:cubicBezTo>
                  <a:pt x="2528" y="214"/>
                  <a:pt x="2528" y="214"/>
                  <a:pt x="2528" y="214"/>
                </a:cubicBezTo>
                <a:lnTo>
                  <a:pt x="2528" y="57"/>
                </a:lnTo>
                <a:close/>
                <a:moveTo>
                  <a:pt x="2604" y="114"/>
                </a:moveTo>
                <a:cubicBezTo>
                  <a:pt x="2678" y="214"/>
                  <a:pt x="2678" y="214"/>
                  <a:pt x="2678" y="214"/>
                </a:cubicBezTo>
                <a:cubicBezTo>
                  <a:pt x="2706" y="214"/>
                  <a:pt x="2706" y="214"/>
                  <a:pt x="2706" y="214"/>
                </a:cubicBezTo>
                <a:cubicBezTo>
                  <a:pt x="2706" y="57"/>
                  <a:pt x="2706" y="57"/>
                  <a:pt x="2706" y="57"/>
                </a:cubicBezTo>
                <a:cubicBezTo>
                  <a:pt x="2673" y="57"/>
                  <a:pt x="2673" y="57"/>
                  <a:pt x="2673" y="57"/>
                </a:cubicBezTo>
                <a:cubicBezTo>
                  <a:pt x="2673" y="154"/>
                  <a:pt x="2673" y="154"/>
                  <a:pt x="2673" y="154"/>
                </a:cubicBezTo>
                <a:cubicBezTo>
                  <a:pt x="2602" y="57"/>
                  <a:pt x="2602" y="57"/>
                  <a:pt x="2602" y="57"/>
                </a:cubicBezTo>
                <a:cubicBezTo>
                  <a:pt x="2572" y="57"/>
                  <a:pt x="2572" y="57"/>
                  <a:pt x="2572" y="57"/>
                </a:cubicBezTo>
                <a:cubicBezTo>
                  <a:pt x="2572" y="214"/>
                  <a:pt x="2572" y="214"/>
                  <a:pt x="2572" y="214"/>
                </a:cubicBezTo>
                <a:cubicBezTo>
                  <a:pt x="2604" y="214"/>
                  <a:pt x="2604" y="214"/>
                  <a:pt x="2604" y="214"/>
                </a:cubicBezTo>
                <a:lnTo>
                  <a:pt x="2604" y="114"/>
                </a:lnTo>
                <a:close/>
                <a:moveTo>
                  <a:pt x="2808" y="214"/>
                </a:moveTo>
                <a:cubicBezTo>
                  <a:pt x="2749" y="214"/>
                  <a:pt x="2749" y="214"/>
                  <a:pt x="2749" y="214"/>
                </a:cubicBezTo>
                <a:cubicBezTo>
                  <a:pt x="2749" y="57"/>
                  <a:pt x="2749" y="57"/>
                  <a:pt x="2749" y="57"/>
                </a:cubicBezTo>
                <a:cubicBezTo>
                  <a:pt x="2808" y="57"/>
                  <a:pt x="2808" y="57"/>
                  <a:pt x="2808" y="57"/>
                </a:cubicBezTo>
                <a:cubicBezTo>
                  <a:pt x="2856" y="57"/>
                  <a:pt x="2889" y="91"/>
                  <a:pt x="2889" y="135"/>
                </a:cubicBezTo>
                <a:cubicBezTo>
                  <a:pt x="2889" y="136"/>
                  <a:pt x="2889" y="136"/>
                  <a:pt x="2889" y="136"/>
                </a:cubicBezTo>
                <a:cubicBezTo>
                  <a:pt x="2889" y="180"/>
                  <a:pt x="2856" y="214"/>
                  <a:pt x="2808" y="214"/>
                </a:cubicBezTo>
                <a:close/>
                <a:moveTo>
                  <a:pt x="2783" y="183"/>
                </a:moveTo>
                <a:cubicBezTo>
                  <a:pt x="2808" y="183"/>
                  <a:pt x="2808" y="183"/>
                  <a:pt x="2808" y="183"/>
                </a:cubicBezTo>
                <a:cubicBezTo>
                  <a:pt x="2835" y="183"/>
                  <a:pt x="2854" y="164"/>
                  <a:pt x="2854" y="136"/>
                </a:cubicBezTo>
                <a:cubicBezTo>
                  <a:pt x="2854" y="136"/>
                  <a:pt x="2854" y="136"/>
                  <a:pt x="2854" y="136"/>
                </a:cubicBezTo>
                <a:cubicBezTo>
                  <a:pt x="2854" y="108"/>
                  <a:pt x="2835" y="88"/>
                  <a:pt x="2808" y="88"/>
                </a:cubicBezTo>
                <a:cubicBezTo>
                  <a:pt x="2783" y="88"/>
                  <a:pt x="2783" y="88"/>
                  <a:pt x="2783" y="88"/>
                </a:cubicBezTo>
                <a:lnTo>
                  <a:pt x="2783" y="183"/>
                </a:lnTo>
                <a:close/>
                <a:moveTo>
                  <a:pt x="2957" y="151"/>
                </a:moveTo>
                <a:cubicBezTo>
                  <a:pt x="3019" y="151"/>
                  <a:pt x="3019" y="151"/>
                  <a:pt x="3019" y="151"/>
                </a:cubicBezTo>
                <a:cubicBezTo>
                  <a:pt x="3019" y="214"/>
                  <a:pt x="3019" y="214"/>
                  <a:pt x="3019" y="214"/>
                </a:cubicBezTo>
                <a:cubicBezTo>
                  <a:pt x="3052" y="214"/>
                  <a:pt x="3052" y="214"/>
                  <a:pt x="3052" y="214"/>
                </a:cubicBezTo>
                <a:cubicBezTo>
                  <a:pt x="3052" y="57"/>
                  <a:pt x="3052" y="57"/>
                  <a:pt x="3052" y="57"/>
                </a:cubicBezTo>
                <a:cubicBezTo>
                  <a:pt x="3019" y="57"/>
                  <a:pt x="3019" y="57"/>
                  <a:pt x="3019" y="57"/>
                </a:cubicBezTo>
                <a:cubicBezTo>
                  <a:pt x="3019" y="119"/>
                  <a:pt x="3019" y="119"/>
                  <a:pt x="3019" y="119"/>
                </a:cubicBezTo>
                <a:cubicBezTo>
                  <a:pt x="2957" y="119"/>
                  <a:pt x="2957" y="119"/>
                  <a:pt x="2957" y="119"/>
                </a:cubicBezTo>
                <a:cubicBezTo>
                  <a:pt x="2957" y="57"/>
                  <a:pt x="2957" y="57"/>
                  <a:pt x="2957" y="57"/>
                </a:cubicBezTo>
                <a:cubicBezTo>
                  <a:pt x="2924" y="57"/>
                  <a:pt x="2924" y="57"/>
                  <a:pt x="2924" y="57"/>
                </a:cubicBezTo>
                <a:cubicBezTo>
                  <a:pt x="2924" y="214"/>
                  <a:pt x="2924" y="214"/>
                  <a:pt x="2924" y="214"/>
                </a:cubicBezTo>
                <a:cubicBezTo>
                  <a:pt x="2957" y="214"/>
                  <a:pt x="2957" y="214"/>
                  <a:pt x="2957" y="214"/>
                </a:cubicBezTo>
                <a:lnTo>
                  <a:pt x="2957" y="151"/>
                </a:lnTo>
                <a:close/>
                <a:moveTo>
                  <a:pt x="3088" y="136"/>
                </a:moveTo>
                <a:cubicBezTo>
                  <a:pt x="3088" y="136"/>
                  <a:pt x="3088" y="136"/>
                  <a:pt x="3088" y="136"/>
                </a:cubicBezTo>
                <a:cubicBezTo>
                  <a:pt x="3088" y="91"/>
                  <a:pt x="3122" y="55"/>
                  <a:pt x="3168" y="55"/>
                </a:cubicBezTo>
                <a:cubicBezTo>
                  <a:pt x="3215" y="55"/>
                  <a:pt x="3248" y="91"/>
                  <a:pt x="3248" y="135"/>
                </a:cubicBezTo>
                <a:cubicBezTo>
                  <a:pt x="3248" y="136"/>
                  <a:pt x="3248" y="136"/>
                  <a:pt x="3248" y="136"/>
                </a:cubicBezTo>
                <a:cubicBezTo>
                  <a:pt x="3248" y="180"/>
                  <a:pt x="3214" y="217"/>
                  <a:pt x="3168" y="217"/>
                </a:cubicBezTo>
                <a:cubicBezTo>
                  <a:pt x="3121" y="217"/>
                  <a:pt x="3088" y="181"/>
                  <a:pt x="3088" y="136"/>
                </a:cubicBezTo>
                <a:close/>
                <a:moveTo>
                  <a:pt x="3122" y="136"/>
                </a:moveTo>
                <a:cubicBezTo>
                  <a:pt x="3122" y="163"/>
                  <a:pt x="3141" y="185"/>
                  <a:pt x="3168" y="185"/>
                </a:cubicBezTo>
                <a:cubicBezTo>
                  <a:pt x="3195" y="185"/>
                  <a:pt x="3214" y="163"/>
                  <a:pt x="3214" y="136"/>
                </a:cubicBezTo>
                <a:cubicBezTo>
                  <a:pt x="3214" y="136"/>
                  <a:pt x="3214" y="136"/>
                  <a:pt x="3214" y="136"/>
                </a:cubicBezTo>
                <a:cubicBezTo>
                  <a:pt x="3214" y="109"/>
                  <a:pt x="3195" y="86"/>
                  <a:pt x="3168" y="86"/>
                </a:cubicBezTo>
                <a:cubicBezTo>
                  <a:pt x="3141" y="86"/>
                  <a:pt x="3122" y="108"/>
                  <a:pt x="3122" y="135"/>
                </a:cubicBezTo>
                <a:lnTo>
                  <a:pt x="3122" y="136"/>
                </a:lnTo>
                <a:close/>
                <a:moveTo>
                  <a:pt x="3353" y="215"/>
                </a:moveTo>
                <a:cubicBezTo>
                  <a:pt x="3414" y="57"/>
                  <a:pt x="3414" y="57"/>
                  <a:pt x="3414" y="57"/>
                </a:cubicBezTo>
                <a:cubicBezTo>
                  <a:pt x="3379" y="57"/>
                  <a:pt x="3379" y="57"/>
                  <a:pt x="3379" y="57"/>
                </a:cubicBezTo>
                <a:cubicBezTo>
                  <a:pt x="3339" y="168"/>
                  <a:pt x="3339" y="168"/>
                  <a:pt x="3339" y="168"/>
                </a:cubicBezTo>
                <a:cubicBezTo>
                  <a:pt x="3300" y="57"/>
                  <a:pt x="3300" y="57"/>
                  <a:pt x="3300" y="57"/>
                </a:cubicBezTo>
                <a:cubicBezTo>
                  <a:pt x="3263" y="57"/>
                  <a:pt x="3263" y="57"/>
                  <a:pt x="3263" y="57"/>
                </a:cubicBezTo>
                <a:cubicBezTo>
                  <a:pt x="3324" y="215"/>
                  <a:pt x="3324" y="215"/>
                  <a:pt x="3324" y="215"/>
                </a:cubicBezTo>
                <a:lnTo>
                  <a:pt x="3353" y="215"/>
                </a:lnTo>
                <a:close/>
                <a:moveTo>
                  <a:pt x="3558" y="183"/>
                </a:moveTo>
                <a:cubicBezTo>
                  <a:pt x="3476" y="183"/>
                  <a:pt x="3476" y="183"/>
                  <a:pt x="3476" y="183"/>
                </a:cubicBezTo>
                <a:cubicBezTo>
                  <a:pt x="3476" y="150"/>
                  <a:pt x="3476" y="150"/>
                  <a:pt x="3476" y="150"/>
                </a:cubicBezTo>
                <a:cubicBezTo>
                  <a:pt x="3547" y="150"/>
                  <a:pt x="3547" y="150"/>
                  <a:pt x="3547" y="150"/>
                </a:cubicBezTo>
                <a:cubicBezTo>
                  <a:pt x="3547" y="120"/>
                  <a:pt x="3547" y="120"/>
                  <a:pt x="3547" y="120"/>
                </a:cubicBezTo>
                <a:cubicBezTo>
                  <a:pt x="3476" y="120"/>
                  <a:pt x="3476" y="120"/>
                  <a:pt x="3476" y="120"/>
                </a:cubicBezTo>
                <a:cubicBezTo>
                  <a:pt x="3476" y="88"/>
                  <a:pt x="3476" y="88"/>
                  <a:pt x="3476" y="88"/>
                </a:cubicBezTo>
                <a:cubicBezTo>
                  <a:pt x="3557" y="88"/>
                  <a:pt x="3557" y="88"/>
                  <a:pt x="3557" y="88"/>
                </a:cubicBezTo>
                <a:cubicBezTo>
                  <a:pt x="3557" y="57"/>
                  <a:pt x="3557" y="57"/>
                  <a:pt x="3557" y="57"/>
                </a:cubicBezTo>
                <a:cubicBezTo>
                  <a:pt x="3443" y="57"/>
                  <a:pt x="3443" y="57"/>
                  <a:pt x="3443" y="57"/>
                </a:cubicBezTo>
                <a:cubicBezTo>
                  <a:pt x="3443" y="214"/>
                  <a:pt x="3443" y="214"/>
                  <a:pt x="3443" y="214"/>
                </a:cubicBezTo>
                <a:cubicBezTo>
                  <a:pt x="3558" y="214"/>
                  <a:pt x="3558" y="214"/>
                  <a:pt x="3558" y="214"/>
                </a:cubicBezTo>
                <a:lnTo>
                  <a:pt x="3558" y="183"/>
                </a:lnTo>
                <a:close/>
                <a:moveTo>
                  <a:pt x="3628" y="114"/>
                </a:moveTo>
                <a:cubicBezTo>
                  <a:pt x="3701" y="214"/>
                  <a:pt x="3701" y="214"/>
                  <a:pt x="3701" y="214"/>
                </a:cubicBezTo>
                <a:cubicBezTo>
                  <a:pt x="3729" y="214"/>
                  <a:pt x="3729" y="214"/>
                  <a:pt x="3729" y="214"/>
                </a:cubicBezTo>
                <a:cubicBezTo>
                  <a:pt x="3729" y="57"/>
                  <a:pt x="3729" y="57"/>
                  <a:pt x="3729" y="57"/>
                </a:cubicBezTo>
                <a:cubicBezTo>
                  <a:pt x="3697" y="57"/>
                  <a:pt x="3697" y="57"/>
                  <a:pt x="3697" y="57"/>
                </a:cubicBezTo>
                <a:cubicBezTo>
                  <a:pt x="3697" y="154"/>
                  <a:pt x="3697" y="154"/>
                  <a:pt x="3697" y="154"/>
                </a:cubicBezTo>
                <a:cubicBezTo>
                  <a:pt x="3626" y="57"/>
                  <a:pt x="3626" y="57"/>
                  <a:pt x="3626" y="57"/>
                </a:cubicBezTo>
                <a:cubicBezTo>
                  <a:pt x="3595" y="57"/>
                  <a:pt x="3595" y="57"/>
                  <a:pt x="3595" y="57"/>
                </a:cubicBezTo>
                <a:cubicBezTo>
                  <a:pt x="3595" y="214"/>
                  <a:pt x="3595" y="214"/>
                  <a:pt x="3595" y="214"/>
                </a:cubicBezTo>
                <a:cubicBezTo>
                  <a:pt x="3628" y="214"/>
                  <a:pt x="3628" y="214"/>
                  <a:pt x="3628" y="214"/>
                </a:cubicBezTo>
                <a:lnTo>
                  <a:pt x="3628" y="114"/>
                </a:lnTo>
                <a:close/>
                <a:moveTo>
                  <a:pt x="2437" y="416"/>
                </a:moveTo>
                <a:cubicBezTo>
                  <a:pt x="2437" y="441"/>
                  <a:pt x="2425" y="453"/>
                  <a:pt x="2404" y="453"/>
                </a:cubicBezTo>
                <a:cubicBezTo>
                  <a:pt x="2384" y="453"/>
                  <a:pt x="2372" y="440"/>
                  <a:pt x="2372" y="415"/>
                </a:cubicBezTo>
                <a:cubicBezTo>
                  <a:pt x="2372" y="326"/>
                  <a:pt x="2372" y="326"/>
                  <a:pt x="2372" y="326"/>
                </a:cubicBezTo>
                <a:cubicBezTo>
                  <a:pt x="2339" y="326"/>
                  <a:pt x="2339" y="326"/>
                  <a:pt x="2339" y="326"/>
                </a:cubicBezTo>
                <a:cubicBezTo>
                  <a:pt x="2339" y="416"/>
                  <a:pt x="2339" y="416"/>
                  <a:pt x="2339" y="416"/>
                </a:cubicBezTo>
                <a:cubicBezTo>
                  <a:pt x="2339" y="462"/>
                  <a:pt x="2363" y="485"/>
                  <a:pt x="2404" y="485"/>
                </a:cubicBezTo>
                <a:cubicBezTo>
                  <a:pt x="2445" y="485"/>
                  <a:pt x="2470" y="462"/>
                  <a:pt x="2470" y="414"/>
                </a:cubicBezTo>
                <a:cubicBezTo>
                  <a:pt x="2470" y="326"/>
                  <a:pt x="2470" y="326"/>
                  <a:pt x="2470" y="326"/>
                </a:cubicBezTo>
                <a:cubicBezTo>
                  <a:pt x="2437" y="326"/>
                  <a:pt x="2437" y="326"/>
                  <a:pt x="2437" y="326"/>
                </a:cubicBezTo>
                <a:lnTo>
                  <a:pt x="2437" y="416"/>
                </a:lnTo>
                <a:close/>
                <a:moveTo>
                  <a:pt x="2642" y="326"/>
                </a:moveTo>
                <a:cubicBezTo>
                  <a:pt x="2609" y="326"/>
                  <a:pt x="2609" y="326"/>
                  <a:pt x="2609" y="326"/>
                </a:cubicBezTo>
                <a:cubicBezTo>
                  <a:pt x="2609" y="422"/>
                  <a:pt x="2609" y="422"/>
                  <a:pt x="2609" y="422"/>
                </a:cubicBezTo>
                <a:cubicBezTo>
                  <a:pt x="2538" y="326"/>
                  <a:pt x="2538" y="326"/>
                  <a:pt x="2538" y="326"/>
                </a:cubicBezTo>
                <a:cubicBezTo>
                  <a:pt x="2508" y="326"/>
                  <a:pt x="2508" y="326"/>
                  <a:pt x="2508" y="326"/>
                </a:cubicBezTo>
                <a:cubicBezTo>
                  <a:pt x="2508" y="483"/>
                  <a:pt x="2508" y="483"/>
                  <a:pt x="2508" y="483"/>
                </a:cubicBezTo>
                <a:cubicBezTo>
                  <a:pt x="2540" y="483"/>
                  <a:pt x="2540" y="483"/>
                  <a:pt x="2540" y="483"/>
                </a:cubicBezTo>
                <a:cubicBezTo>
                  <a:pt x="2540" y="383"/>
                  <a:pt x="2540" y="383"/>
                  <a:pt x="2540" y="383"/>
                </a:cubicBezTo>
                <a:cubicBezTo>
                  <a:pt x="2614" y="483"/>
                  <a:pt x="2614" y="483"/>
                  <a:pt x="2614" y="483"/>
                </a:cubicBezTo>
                <a:cubicBezTo>
                  <a:pt x="2642" y="483"/>
                  <a:pt x="2642" y="483"/>
                  <a:pt x="2642" y="483"/>
                </a:cubicBezTo>
                <a:lnTo>
                  <a:pt x="2642" y="326"/>
                </a:lnTo>
                <a:close/>
                <a:moveTo>
                  <a:pt x="2682" y="483"/>
                </a:moveTo>
                <a:cubicBezTo>
                  <a:pt x="2715" y="483"/>
                  <a:pt x="2715" y="483"/>
                  <a:pt x="2715" y="483"/>
                </a:cubicBezTo>
                <a:cubicBezTo>
                  <a:pt x="2715" y="326"/>
                  <a:pt x="2715" y="326"/>
                  <a:pt x="2715" y="326"/>
                </a:cubicBezTo>
                <a:cubicBezTo>
                  <a:pt x="2682" y="326"/>
                  <a:pt x="2682" y="326"/>
                  <a:pt x="2682" y="326"/>
                </a:cubicBezTo>
                <a:lnTo>
                  <a:pt x="2682" y="483"/>
                </a:lnTo>
                <a:close/>
                <a:moveTo>
                  <a:pt x="2830" y="484"/>
                </a:moveTo>
                <a:cubicBezTo>
                  <a:pt x="2891" y="326"/>
                  <a:pt x="2891" y="326"/>
                  <a:pt x="2891" y="326"/>
                </a:cubicBezTo>
                <a:cubicBezTo>
                  <a:pt x="2855" y="326"/>
                  <a:pt x="2855" y="326"/>
                  <a:pt x="2855" y="326"/>
                </a:cubicBezTo>
                <a:cubicBezTo>
                  <a:pt x="2815" y="436"/>
                  <a:pt x="2815" y="436"/>
                  <a:pt x="2815" y="436"/>
                </a:cubicBezTo>
                <a:cubicBezTo>
                  <a:pt x="2776" y="326"/>
                  <a:pt x="2776" y="326"/>
                  <a:pt x="2776" y="326"/>
                </a:cubicBezTo>
                <a:cubicBezTo>
                  <a:pt x="2739" y="326"/>
                  <a:pt x="2739" y="326"/>
                  <a:pt x="2739" y="326"/>
                </a:cubicBezTo>
                <a:cubicBezTo>
                  <a:pt x="2800" y="484"/>
                  <a:pt x="2800" y="484"/>
                  <a:pt x="2800" y="484"/>
                </a:cubicBezTo>
                <a:lnTo>
                  <a:pt x="2830" y="484"/>
                </a:lnTo>
                <a:close/>
                <a:moveTo>
                  <a:pt x="3030" y="452"/>
                </a:moveTo>
                <a:cubicBezTo>
                  <a:pt x="2948" y="452"/>
                  <a:pt x="2948" y="452"/>
                  <a:pt x="2948" y="452"/>
                </a:cubicBezTo>
                <a:cubicBezTo>
                  <a:pt x="2948" y="419"/>
                  <a:pt x="2948" y="419"/>
                  <a:pt x="2948" y="419"/>
                </a:cubicBezTo>
                <a:cubicBezTo>
                  <a:pt x="3019" y="419"/>
                  <a:pt x="3019" y="419"/>
                  <a:pt x="3019" y="419"/>
                </a:cubicBezTo>
                <a:cubicBezTo>
                  <a:pt x="3019" y="388"/>
                  <a:pt x="3019" y="388"/>
                  <a:pt x="3019" y="388"/>
                </a:cubicBezTo>
                <a:cubicBezTo>
                  <a:pt x="2948" y="388"/>
                  <a:pt x="2948" y="388"/>
                  <a:pt x="2948" y="388"/>
                </a:cubicBezTo>
                <a:cubicBezTo>
                  <a:pt x="2948" y="357"/>
                  <a:pt x="2948" y="357"/>
                  <a:pt x="2948" y="357"/>
                </a:cubicBezTo>
                <a:cubicBezTo>
                  <a:pt x="3029" y="357"/>
                  <a:pt x="3029" y="357"/>
                  <a:pt x="3029" y="357"/>
                </a:cubicBezTo>
                <a:cubicBezTo>
                  <a:pt x="3029" y="326"/>
                  <a:pt x="3029" y="326"/>
                  <a:pt x="3029" y="326"/>
                </a:cubicBezTo>
                <a:cubicBezTo>
                  <a:pt x="2915" y="326"/>
                  <a:pt x="2915" y="326"/>
                  <a:pt x="2915" y="326"/>
                </a:cubicBezTo>
                <a:cubicBezTo>
                  <a:pt x="2915" y="483"/>
                  <a:pt x="2915" y="483"/>
                  <a:pt x="2915" y="483"/>
                </a:cubicBezTo>
                <a:cubicBezTo>
                  <a:pt x="3030" y="483"/>
                  <a:pt x="3030" y="483"/>
                  <a:pt x="3030" y="483"/>
                </a:cubicBezTo>
                <a:lnTo>
                  <a:pt x="3030" y="452"/>
                </a:lnTo>
                <a:close/>
                <a:moveTo>
                  <a:pt x="3122" y="433"/>
                </a:moveTo>
                <a:cubicBezTo>
                  <a:pt x="3096" y="433"/>
                  <a:pt x="3096" y="433"/>
                  <a:pt x="3096" y="433"/>
                </a:cubicBezTo>
                <a:cubicBezTo>
                  <a:pt x="3096" y="483"/>
                  <a:pt x="3096" y="483"/>
                  <a:pt x="3096" y="483"/>
                </a:cubicBezTo>
                <a:cubicBezTo>
                  <a:pt x="3063" y="483"/>
                  <a:pt x="3063" y="483"/>
                  <a:pt x="3063" y="483"/>
                </a:cubicBezTo>
                <a:cubicBezTo>
                  <a:pt x="3063" y="326"/>
                  <a:pt x="3063" y="326"/>
                  <a:pt x="3063" y="326"/>
                </a:cubicBezTo>
                <a:cubicBezTo>
                  <a:pt x="3132" y="326"/>
                  <a:pt x="3132" y="326"/>
                  <a:pt x="3132" y="326"/>
                </a:cubicBezTo>
                <a:cubicBezTo>
                  <a:pt x="3151" y="326"/>
                  <a:pt x="3166" y="331"/>
                  <a:pt x="3176" y="342"/>
                </a:cubicBezTo>
                <a:cubicBezTo>
                  <a:pt x="3184" y="350"/>
                  <a:pt x="3189" y="363"/>
                  <a:pt x="3189" y="378"/>
                </a:cubicBezTo>
                <a:cubicBezTo>
                  <a:pt x="3189" y="378"/>
                  <a:pt x="3189" y="378"/>
                  <a:pt x="3189" y="378"/>
                </a:cubicBezTo>
                <a:cubicBezTo>
                  <a:pt x="3189" y="403"/>
                  <a:pt x="3176" y="419"/>
                  <a:pt x="3157" y="427"/>
                </a:cubicBezTo>
                <a:cubicBezTo>
                  <a:pt x="3193" y="483"/>
                  <a:pt x="3193" y="483"/>
                  <a:pt x="3193" y="483"/>
                </a:cubicBezTo>
                <a:cubicBezTo>
                  <a:pt x="3155" y="483"/>
                  <a:pt x="3155" y="483"/>
                  <a:pt x="3155" y="483"/>
                </a:cubicBezTo>
                <a:lnTo>
                  <a:pt x="3122" y="433"/>
                </a:lnTo>
                <a:close/>
                <a:moveTo>
                  <a:pt x="3096" y="402"/>
                </a:moveTo>
                <a:cubicBezTo>
                  <a:pt x="3130" y="402"/>
                  <a:pt x="3130" y="402"/>
                  <a:pt x="3130" y="402"/>
                </a:cubicBezTo>
                <a:cubicBezTo>
                  <a:pt x="3146" y="402"/>
                  <a:pt x="3155" y="393"/>
                  <a:pt x="3155" y="380"/>
                </a:cubicBezTo>
                <a:cubicBezTo>
                  <a:pt x="3155" y="379"/>
                  <a:pt x="3155" y="379"/>
                  <a:pt x="3155" y="379"/>
                </a:cubicBezTo>
                <a:cubicBezTo>
                  <a:pt x="3155" y="365"/>
                  <a:pt x="3145" y="357"/>
                  <a:pt x="3129" y="357"/>
                </a:cubicBezTo>
                <a:cubicBezTo>
                  <a:pt x="3096" y="357"/>
                  <a:pt x="3096" y="357"/>
                  <a:pt x="3096" y="357"/>
                </a:cubicBezTo>
                <a:lnTo>
                  <a:pt x="3096" y="402"/>
                </a:lnTo>
                <a:close/>
                <a:moveTo>
                  <a:pt x="3274" y="455"/>
                </a:moveTo>
                <a:cubicBezTo>
                  <a:pt x="3257" y="455"/>
                  <a:pt x="3243" y="447"/>
                  <a:pt x="3229" y="435"/>
                </a:cubicBezTo>
                <a:cubicBezTo>
                  <a:pt x="3210" y="460"/>
                  <a:pt x="3210" y="460"/>
                  <a:pt x="3210" y="460"/>
                </a:cubicBezTo>
                <a:cubicBezTo>
                  <a:pt x="3228" y="477"/>
                  <a:pt x="3251" y="485"/>
                  <a:pt x="3274" y="485"/>
                </a:cubicBezTo>
                <a:cubicBezTo>
                  <a:pt x="3306" y="485"/>
                  <a:pt x="3329" y="468"/>
                  <a:pt x="3329" y="436"/>
                </a:cubicBezTo>
                <a:cubicBezTo>
                  <a:pt x="3329" y="436"/>
                  <a:pt x="3329" y="436"/>
                  <a:pt x="3329" y="436"/>
                </a:cubicBezTo>
                <a:cubicBezTo>
                  <a:pt x="3329" y="409"/>
                  <a:pt x="3312" y="397"/>
                  <a:pt x="3281" y="389"/>
                </a:cubicBezTo>
                <a:cubicBezTo>
                  <a:pt x="3255" y="382"/>
                  <a:pt x="3249" y="379"/>
                  <a:pt x="3249" y="368"/>
                </a:cubicBezTo>
                <a:cubicBezTo>
                  <a:pt x="3249" y="368"/>
                  <a:pt x="3249" y="368"/>
                  <a:pt x="3249" y="368"/>
                </a:cubicBezTo>
                <a:cubicBezTo>
                  <a:pt x="3249" y="360"/>
                  <a:pt x="3255" y="354"/>
                  <a:pt x="3268" y="354"/>
                </a:cubicBezTo>
                <a:cubicBezTo>
                  <a:pt x="3281" y="354"/>
                  <a:pt x="3294" y="360"/>
                  <a:pt x="3307" y="370"/>
                </a:cubicBezTo>
                <a:cubicBezTo>
                  <a:pt x="3325" y="344"/>
                  <a:pt x="3325" y="344"/>
                  <a:pt x="3325" y="344"/>
                </a:cubicBezTo>
                <a:cubicBezTo>
                  <a:pt x="3309" y="331"/>
                  <a:pt x="3291" y="324"/>
                  <a:pt x="3269" y="324"/>
                </a:cubicBezTo>
                <a:cubicBezTo>
                  <a:pt x="3238" y="324"/>
                  <a:pt x="3216" y="342"/>
                  <a:pt x="3216" y="371"/>
                </a:cubicBezTo>
                <a:cubicBezTo>
                  <a:pt x="3216" y="371"/>
                  <a:pt x="3216" y="371"/>
                  <a:pt x="3216" y="371"/>
                </a:cubicBezTo>
                <a:cubicBezTo>
                  <a:pt x="3216" y="403"/>
                  <a:pt x="3235" y="411"/>
                  <a:pt x="3266" y="419"/>
                </a:cubicBezTo>
                <a:cubicBezTo>
                  <a:pt x="3291" y="426"/>
                  <a:pt x="3296" y="431"/>
                  <a:pt x="3296" y="439"/>
                </a:cubicBezTo>
                <a:cubicBezTo>
                  <a:pt x="3296" y="440"/>
                  <a:pt x="3296" y="440"/>
                  <a:pt x="3296" y="440"/>
                </a:cubicBezTo>
                <a:cubicBezTo>
                  <a:pt x="3296" y="449"/>
                  <a:pt x="3288" y="455"/>
                  <a:pt x="3274" y="455"/>
                </a:cubicBezTo>
                <a:close/>
                <a:moveTo>
                  <a:pt x="3394" y="483"/>
                </a:moveTo>
                <a:cubicBezTo>
                  <a:pt x="3394" y="326"/>
                  <a:pt x="3394" y="326"/>
                  <a:pt x="3394" y="326"/>
                </a:cubicBezTo>
                <a:cubicBezTo>
                  <a:pt x="3361" y="326"/>
                  <a:pt x="3361" y="326"/>
                  <a:pt x="3361" y="326"/>
                </a:cubicBezTo>
                <a:cubicBezTo>
                  <a:pt x="3361" y="483"/>
                  <a:pt x="3361" y="483"/>
                  <a:pt x="3361" y="483"/>
                </a:cubicBezTo>
                <a:lnTo>
                  <a:pt x="3394" y="483"/>
                </a:lnTo>
                <a:close/>
                <a:moveTo>
                  <a:pt x="3466" y="483"/>
                </a:moveTo>
                <a:cubicBezTo>
                  <a:pt x="3499" y="483"/>
                  <a:pt x="3499" y="483"/>
                  <a:pt x="3499" y="483"/>
                </a:cubicBezTo>
                <a:cubicBezTo>
                  <a:pt x="3499" y="358"/>
                  <a:pt x="3499" y="358"/>
                  <a:pt x="3499" y="358"/>
                </a:cubicBezTo>
                <a:cubicBezTo>
                  <a:pt x="3545" y="358"/>
                  <a:pt x="3545" y="358"/>
                  <a:pt x="3545" y="358"/>
                </a:cubicBezTo>
                <a:cubicBezTo>
                  <a:pt x="3545" y="326"/>
                  <a:pt x="3545" y="326"/>
                  <a:pt x="3545" y="326"/>
                </a:cubicBezTo>
                <a:cubicBezTo>
                  <a:pt x="3420" y="326"/>
                  <a:pt x="3420" y="326"/>
                  <a:pt x="3420" y="326"/>
                </a:cubicBezTo>
                <a:cubicBezTo>
                  <a:pt x="3420" y="358"/>
                  <a:pt x="3420" y="358"/>
                  <a:pt x="3420" y="358"/>
                </a:cubicBezTo>
                <a:cubicBezTo>
                  <a:pt x="3466" y="358"/>
                  <a:pt x="3466" y="358"/>
                  <a:pt x="3466" y="358"/>
                </a:cubicBezTo>
                <a:lnTo>
                  <a:pt x="3466" y="483"/>
                </a:lnTo>
                <a:close/>
                <a:moveTo>
                  <a:pt x="3620" y="483"/>
                </a:moveTo>
                <a:cubicBezTo>
                  <a:pt x="3653" y="483"/>
                  <a:pt x="3653" y="483"/>
                  <a:pt x="3653" y="483"/>
                </a:cubicBezTo>
                <a:cubicBezTo>
                  <a:pt x="3653" y="420"/>
                  <a:pt x="3653" y="420"/>
                  <a:pt x="3653" y="420"/>
                </a:cubicBezTo>
                <a:cubicBezTo>
                  <a:pt x="3711" y="326"/>
                  <a:pt x="3711" y="326"/>
                  <a:pt x="3711" y="326"/>
                </a:cubicBezTo>
                <a:cubicBezTo>
                  <a:pt x="3673" y="326"/>
                  <a:pt x="3673" y="326"/>
                  <a:pt x="3673" y="326"/>
                </a:cubicBezTo>
                <a:cubicBezTo>
                  <a:pt x="3636" y="389"/>
                  <a:pt x="3636" y="389"/>
                  <a:pt x="3636" y="389"/>
                </a:cubicBezTo>
                <a:cubicBezTo>
                  <a:pt x="3600" y="326"/>
                  <a:pt x="3600" y="326"/>
                  <a:pt x="3600" y="326"/>
                </a:cubicBezTo>
                <a:cubicBezTo>
                  <a:pt x="3561" y="326"/>
                  <a:pt x="3561" y="326"/>
                  <a:pt x="3561" y="326"/>
                </a:cubicBezTo>
                <a:cubicBezTo>
                  <a:pt x="3620" y="421"/>
                  <a:pt x="3620" y="421"/>
                  <a:pt x="3620" y="421"/>
                </a:cubicBezTo>
                <a:lnTo>
                  <a:pt x="3620" y="483"/>
                </a:lnTo>
                <a:close/>
                <a:moveTo>
                  <a:pt x="3942" y="404"/>
                </a:moveTo>
                <a:cubicBezTo>
                  <a:pt x="3942" y="404"/>
                  <a:pt x="3942" y="404"/>
                  <a:pt x="3942" y="404"/>
                </a:cubicBezTo>
                <a:cubicBezTo>
                  <a:pt x="3942" y="449"/>
                  <a:pt x="3908" y="485"/>
                  <a:pt x="3861" y="485"/>
                </a:cubicBezTo>
                <a:cubicBezTo>
                  <a:pt x="3815" y="485"/>
                  <a:pt x="3781" y="449"/>
                  <a:pt x="3781" y="405"/>
                </a:cubicBezTo>
                <a:cubicBezTo>
                  <a:pt x="3781" y="404"/>
                  <a:pt x="3781" y="404"/>
                  <a:pt x="3781" y="404"/>
                </a:cubicBezTo>
                <a:cubicBezTo>
                  <a:pt x="3781" y="360"/>
                  <a:pt x="3815" y="323"/>
                  <a:pt x="3862" y="323"/>
                </a:cubicBezTo>
                <a:cubicBezTo>
                  <a:pt x="3908" y="323"/>
                  <a:pt x="3942" y="359"/>
                  <a:pt x="3942" y="404"/>
                </a:cubicBezTo>
                <a:close/>
                <a:moveTo>
                  <a:pt x="3907" y="404"/>
                </a:moveTo>
                <a:cubicBezTo>
                  <a:pt x="3907" y="377"/>
                  <a:pt x="3888" y="355"/>
                  <a:pt x="3861" y="355"/>
                </a:cubicBezTo>
                <a:cubicBezTo>
                  <a:pt x="3834" y="355"/>
                  <a:pt x="3816" y="377"/>
                  <a:pt x="3816" y="404"/>
                </a:cubicBezTo>
                <a:cubicBezTo>
                  <a:pt x="3816" y="404"/>
                  <a:pt x="3816" y="404"/>
                  <a:pt x="3816" y="404"/>
                </a:cubicBezTo>
                <a:cubicBezTo>
                  <a:pt x="3816" y="431"/>
                  <a:pt x="3835" y="454"/>
                  <a:pt x="3862" y="454"/>
                </a:cubicBezTo>
                <a:cubicBezTo>
                  <a:pt x="3888" y="454"/>
                  <a:pt x="3907" y="432"/>
                  <a:pt x="3907" y="405"/>
                </a:cubicBezTo>
                <a:lnTo>
                  <a:pt x="3907" y="404"/>
                </a:lnTo>
                <a:close/>
                <a:moveTo>
                  <a:pt x="4088" y="357"/>
                </a:moveTo>
                <a:cubicBezTo>
                  <a:pt x="4088" y="326"/>
                  <a:pt x="4088" y="326"/>
                  <a:pt x="4088" y="326"/>
                </a:cubicBezTo>
                <a:cubicBezTo>
                  <a:pt x="3973" y="326"/>
                  <a:pt x="3973" y="326"/>
                  <a:pt x="3973" y="326"/>
                </a:cubicBezTo>
                <a:cubicBezTo>
                  <a:pt x="3973" y="483"/>
                  <a:pt x="3973" y="483"/>
                  <a:pt x="3973" y="483"/>
                </a:cubicBezTo>
                <a:cubicBezTo>
                  <a:pt x="4006" y="483"/>
                  <a:pt x="4006" y="483"/>
                  <a:pt x="4006" y="483"/>
                </a:cubicBezTo>
                <a:cubicBezTo>
                  <a:pt x="4006" y="422"/>
                  <a:pt x="4006" y="422"/>
                  <a:pt x="4006" y="422"/>
                </a:cubicBezTo>
                <a:cubicBezTo>
                  <a:pt x="4078" y="422"/>
                  <a:pt x="4078" y="422"/>
                  <a:pt x="4078" y="422"/>
                </a:cubicBezTo>
                <a:cubicBezTo>
                  <a:pt x="4078" y="391"/>
                  <a:pt x="4078" y="391"/>
                  <a:pt x="4078" y="391"/>
                </a:cubicBezTo>
                <a:cubicBezTo>
                  <a:pt x="4006" y="391"/>
                  <a:pt x="4006" y="391"/>
                  <a:pt x="4006" y="391"/>
                </a:cubicBezTo>
                <a:cubicBezTo>
                  <a:pt x="4006" y="357"/>
                  <a:pt x="4006" y="357"/>
                  <a:pt x="4006" y="357"/>
                </a:cubicBezTo>
                <a:lnTo>
                  <a:pt x="4088" y="357"/>
                </a:lnTo>
                <a:close/>
                <a:moveTo>
                  <a:pt x="2330" y="624"/>
                </a:moveTo>
                <a:cubicBezTo>
                  <a:pt x="2376" y="624"/>
                  <a:pt x="2376" y="624"/>
                  <a:pt x="2376" y="624"/>
                </a:cubicBezTo>
                <a:cubicBezTo>
                  <a:pt x="2376" y="749"/>
                  <a:pt x="2376" y="749"/>
                  <a:pt x="2376" y="749"/>
                </a:cubicBezTo>
                <a:cubicBezTo>
                  <a:pt x="2409" y="749"/>
                  <a:pt x="2409" y="749"/>
                  <a:pt x="2409" y="749"/>
                </a:cubicBezTo>
                <a:cubicBezTo>
                  <a:pt x="2409" y="624"/>
                  <a:pt x="2409" y="624"/>
                  <a:pt x="2409" y="624"/>
                </a:cubicBezTo>
                <a:cubicBezTo>
                  <a:pt x="2455" y="624"/>
                  <a:pt x="2455" y="624"/>
                  <a:pt x="2455" y="624"/>
                </a:cubicBezTo>
                <a:cubicBezTo>
                  <a:pt x="2455" y="592"/>
                  <a:pt x="2455" y="592"/>
                  <a:pt x="2455" y="592"/>
                </a:cubicBezTo>
                <a:cubicBezTo>
                  <a:pt x="2330" y="592"/>
                  <a:pt x="2330" y="592"/>
                  <a:pt x="2330" y="592"/>
                </a:cubicBezTo>
                <a:lnTo>
                  <a:pt x="2330" y="624"/>
                </a:lnTo>
                <a:close/>
                <a:moveTo>
                  <a:pt x="2513" y="686"/>
                </a:moveTo>
                <a:cubicBezTo>
                  <a:pt x="2585" y="686"/>
                  <a:pt x="2585" y="686"/>
                  <a:pt x="2585" y="686"/>
                </a:cubicBezTo>
                <a:cubicBezTo>
                  <a:pt x="2585" y="655"/>
                  <a:pt x="2585" y="655"/>
                  <a:pt x="2585" y="655"/>
                </a:cubicBezTo>
                <a:cubicBezTo>
                  <a:pt x="2513" y="655"/>
                  <a:pt x="2513" y="655"/>
                  <a:pt x="2513" y="655"/>
                </a:cubicBezTo>
                <a:cubicBezTo>
                  <a:pt x="2513" y="623"/>
                  <a:pt x="2513" y="623"/>
                  <a:pt x="2513" y="623"/>
                </a:cubicBezTo>
                <a:cubicBezTo>
                  <a:pt x="2594" y="623"/>
                  <a:pt x="2594" y="623"/>
                  <a:pt x="2594" y="623"/>
                </a:cubicBezTo>
                <a:cubicBezTo>
                  <a:pt x="2594" y="592"/>
                  <a:pt x="2594" y="592"/>
                  <a:pt x="2594" y="592"/>
                </a:cubicBezTo>
                <a:cubicBezTo>
                  <a:pt x="2480" y="592"/>
                  <a:pt x="2480" y="592"/>
                  <a:pt x="2480" y="592"/>
                </a:cubicBezTo>
                <a:cubicBezTo>
                  <a:pt x="2480" y="749"/>
                  <a:pt x="2480" y="749"/>
                  <a:pt x="2480" y="749"/>
                </a:cubicBezTo>
                <a:cubicBezTo>
                  <a:pt x="2595" y="749"/>
                  <a:pt x="2595" y="749"/>
                  <a:pt x="2595" y="749"/>
                </a:cubicBezTo>
                <a:cubicBezTo>
                  <a:pt x="2595" y="718"/>
                  <a:pt x="2595" y="718"/>
                  <a:pt x="2595" y="718"/>
                </a:cubicBezTo>
                <a:cubicBezTo>
                  <a:pt x="2513" y="718"/>
                  <a:pt x="2513" y="718"/>
                  <a:pt x="2513" y="718"/>
                </a:cubicBezTo>
                <a:lnTo>
                  <a:pt x="2513" y="686"/>
                </a:lnTo>
                <a:close/>
                <a:moveTo>
                  <a:pt x="2697" y="720"/>
                </a:moveTo>
                <a:cubicBezTo>
                  <a:pt x="2672" y="720"/>
                  <a:pt x="2654" y="698"/>
                  <a:pt x="2654" y="671"/>
                </a:cubicBezTo>
                <a:cubicBezTo>
                  <a:pt x="2654" y="670"/>
                  <a:pt x="2654" y="670"/>
                  <a:pt x="2654" y="670"/>
                </a:cubicBezTo>
                <a:cubicBezTo>
                  <a:pt x="2654" y="643"/>
                  <a:pt x="2672" y="621"/>
                  <a:pt x="2697" y="621"/>
                </a:cubicBezTo>
                <a:cubicBezTo>
                  <a:pt x="2712" y="621"/>
                  <a:pt x="2724" y="628"/>
                  <a:pt x="2736" y="639"/>
                </a:cubicBezTo>
                <a:cubicBezTo>
                  <a:pt x="2757" y="614"/>
                  <a:pt x="2757" y="614"/>
                  <a:pt x="2757" y="614"/>
                </a:cubicBezTo>
                <a:cubicBezTo>
                  <a:pt x="2743" y="599"/>
                  <a:pt x="2726" y="590"/>
                  <a:pt x="2698" y="590"/>
                </a:cubicBezTo>
                <a:cubicBezTo>
                  <a:pt x="2651" y="590"/>
                  <a:pt x="2619" y="626"/>
                  <a:pt x="2619" y="671"/>
                </a:cubicBezTo>
                <a:cubicBezTo>
                  <a:pt x="2619" y="671"/>
                  <a:pt x="2619" y="671"/>
                  <a:pt x="2619" y="671"/>
                </a:cubicBezTo>
                <a:cubicBezTo>
                  <a:pt x="2619" y="716"/>
                  <a:pt x="2652" y="752"/>
                  <a:pt x="2696" y="752"/>
                </a:cubicBezTo>
                <a:cubicBezTo>
                  <a:pt x="2725" y="752"/>
                  <a:pt x="2743" y="741"/>
                  <a:pt x="2758" y="724"/>
                </a:cubicBezTo>
                <a:cubicBezTo>
                  <a:pt x="2737" y="702"/>
                  <a:pt x="2737" y="702"/>
                  <a:pt x="2737" y="702"/>
                </a:cubicBezTo>
                <a:cubicBezTo>
                  <a:pt x="2725" y="713"/>
                  <a:pt x="2715" y="720"/>
                  <a:pt x="2697" y="720"/>
                </a:cubicBezTo>
                <a:close/>
                <a:moveTo>
                  <a:pt x="2879" y="654"/>
                </a:moveTo>
                <a:cubicBezTo>
                  <a:pt x="2818" y="654"/>
                  <a:pt x="2818" y="654"/>
                  <a:pt x="2818" y="654"/>
                </a:cubicBezTo>
                <a:cubicBezTo>
                  <a:pt x="2818" y="592"/>
                  <a:pt x="2818" y="592"/>
                  <a:pt x="2818" y="592"/>
                </a:cubicBezTo>
                <a:cubicBezTo>
                  <a:pt x="2785" y="592"/>
                  <a:pt x="2785" y="592"/>
                  <a:pt x="2785" y="592"/>
                </a:cubicBezTo>
                <a:cubicBezTo>
                  <a:pt x="2785" y="749"/>
                  <a:pt x="2785" y="749"/>
                  <a:pt x="2785" y="749"/>
                </a:cubicBezTo>
                <a:cubicBezTo>
                  <a:pt x="2818" y="749"/>
                  <a:pt x="2818" y="749"/>
                  <a:pt x="2818" y="749"/>
                </a:cubicBezTo>
                <a:cubicBezTo>
                  <a:pt x="2818" y="686"/>
                  <a:pt x="2818" y="686"/>
                  <a:pt x="2818" y="686"/>
                </a:cubicBezTo>
                <a:cubicBezTo>
                  <a:pt x="2879" y="686"/>
                  <a:pt x="2879" y="686"/>
                  <a:pt x="2879" y="686"/>
                </a:cubicBezTo>
                <a:cubicBezTo>
                  <a:pt x="2879" y="749"/>
                  <a:pt x="2879" y="749"/>
                  <a:pt x="2879" y="749"/>
                </a:cubicBezTo>
                <a:cubicBezTo>
                  <a:pt x="2913" y="749"/>
                  <a:pt x="2913" y="749"/>
                  <a:pt x="2913" y="749"/>
                </a:cubicBezTo>
                <a:cubicBezTo>
                  <a:pt x="2913" y="592"/>
                  <a:pt x="2913" y="592"/>
                  <a:pt x="2913" y="592"/>
                </a:cubicBezTo>
                <a:cubicBezTo>
                  <a:pt x="2879" y="592"/>
                  <a:pt x="2879" y="592"/>
                  <a:pt x="2879" y="592"/>
                </a:cubicBezTo>
                <a:lnTo>
                  <a:pt x="2879" y="654"/>
                </a:lnTo>
                <a:close/>
                <a:moveTo>
                  <a:pt x="3053" y="689"/>
                </a:moveTo>
                <a:cubicBezTo>
                  <a:pt x="2982" y="592"/>
                  <a:pt x="2982" y="592"/>
                  <a:pt x="2982" y="592"/>
                </a:cubicBezTo>
                <a:cubicBezTo>
                  <a:pt x="2952" y="592"/>
                  <a:pt x="2952" y="592"/>
                  <a:pt x="2952" y="592"/>
                </a:cubicBezTo>
                <a:cubicBezTo>
                  <a:pt x="2952" y="749"/>
                  <a:pt x="2952" y="749"/>
                  <a:pt x="2952" y="749"/>
                </a:cubicBezTo>
                <a:cubicBezTo>
                  <a:pt x="2985" y="749"/>
                  <a:pt x="2985" y="749"/>
                  <a:pt x="2985" y="749"/>
                </a:cubicBezTo>
                <a:cubicBezTo>
                  <a:pt x="2985" y="649"/>
                  <a:pt x="2985" y="649"/>
                  <a:pt x="2985" y="649"/>
                </a:cubicBezTo>
                <a:cubicBezTo>
                  <a:pt x="3058" y="749"/>
                  <a:pt x="3058" y="749"/>
                  <a:pt x="3058" y="749"/>
                </a:cubicBezTo>
                <a:cubicBezTo>
                  <a:pt x="3086" y="749"/>
                  <a:pt x="3086" y="749"/>
                  <a:pt x="3086" y="749"/>
                </a:cubicBezTo>
                <a:cubicBezTo>
                  <a:pt x="3086" y="592"/>
                  <a:pt x="3086" y="592"/>
                  <a:pt x="3086" y="592"/>
                </a:cubicBezTo>
                <a:cubicBezTo>
                  <a:pt x="3053" y="592"/>
                  <a:pt x="3053" y="592"/>
                  <a:pt x="3053" y="592"/>
                </a:cubicBezTo>
                <a:lnTo>
                  <a:pt x="3053" y="689"/>
                </a:lnTo>
                <a:close/>
                <a:moveTo>
                  <a:pt x="3278" y="670"/>
                </a:moveTo>
                <a:cubicBezTo>
                  <a:pt x="3278" y="671"/>
                  <a:pt x="3278" y="671"/>
                  <a:pt x="3278" y="671"/>
                </a:cubicBezTo>
                <a:cubicBezTo>
                  <a:pt x="3278" y="715"/>
                  <a:pt x="3244" y="752"/>
                  <a:pt x="3198" y="752"/>
                </a:cubicBezTo>
                <a:cubicBezTo>
                  <a:pt x="3151" y="752"/>
                  <a:pt x="3118" y="716"/>
                  <a:pt x="3118" y="671"/>
                </a:cubicBezTo>
                <a:cubicBezTo>
                  <a:pt x="3118" y="671"/>
                  <a:pt x="3118" y="671"/>
                  <a:pt x="3118" y="671"/>
                </a:cubicBezTo>
                <a:cubicBezTo>
                  <a:pt x="3118" y="626"/>
                  <a:pt x="3151" y="590"/>
                  <a:pt x="3198" y="590"/>
                </a:cubicBezTo>
                <a:cubicBezTo>
                  <a:pt x="3245" y="590"/>
                  <a:pt x="3278" y="626"/>
                  <a:pt x="3278" y="670"/>
                </a:cubicBezTo>
                <a:close/>
                <a:moveTo>
                  <a:pt x="3243" y="671"/>
                </a:moveTo>
                <a:cubicBezTo>
                  <a:pt x="3243" y="644"/>
                  <a:pt x="3224" y="621"/>
                  <a:pt x="3198" y="621"/>
                </a:cubicBezTo>
                <a:cubicBezTo>
                  <a:pt x="3171" y="621"/>
                  <a:pt x="3152" y="643"/>
                  <a:pt x="3152" y="670"/>
                </a:cubicBezTo>
                <a:cubicBezTo>
                  <a:pt x="3152" y="671"/>
                  <a:pt x="3152" y="671"/>
                  <a:pt x="3152" y="671"/>
                </a:cubicBezTo>
                <a:cubicBezTo>
                  <a:pt x="3152" y="698"/>
                  <a:pt x="3171" y="720"/>
                  <a:pt x="3198" y="720"/>
                </a:cubicBezTo>
                <a:cubicBezTo>
                  <a:pt x="3225" y="720"/>
                  <a:pt x="3243" y="698"/>
                  <a:pt x="3243" y="671"/>
                </a:cubicBezTo>
                <a:close/>
                <a:moveTo>
                  <a:pt x="3343" y="592"/>
                </a:moveTo>
                <a:cubicBezTo>
                  <a:pt x="3309" y="592"/>
                  <a:pt x="3309" y="592"/>
                  <a:pt x="3309" y="592"/>
                </a:cubicBezTo>
                <a:cubicBezTo>
                  <a:pt x="3309" y="749"/>
                  <a:pt x="3309" y="749"/>
                  <a:pt x="3309" y="749"/>
                </a:cubicBezTo>
                <a:cubicBezTo>
                  <a:pt x="3418" y="749"/>
                  <a:pt x="3418" y="749"/>
                  <a:pt x="3418" y="749"/>
                </a:cubicBezTo>
                <a:cubicBezTo>
                  <a:pt x="3418" y="718"/>
                  <a:pt x="3418" y="718"/>
                  <a:pt x="3418" y="718"/>
                </a:cubicBezTo>
                <a:cubicBezTo>
                  <a:pt x="3343" y="718"/>
                  <a:pt x="3343" y="718"/>
                  <a:pt x="3343" y="718"/>
                </a:cubicBezTo>
                <a:lnTo>
                  <a:pt x="3343" y="592"/>
                </a:lnTo>
                <a:close/>
                <a:moveTo>
                  <a:pt x="3594" y="670"/>
                </a:moveTo>
                <a:cubicBezTo>
                  <a:pt x="3594" y="671"/>
                  <a:pt x="3594" y="671"/>
                  <a:pt x="3594" y="671"/>
                </a:cubicBezTo>
                <a:cubicBezTo>
                  <a:pt x="3594" y="715"/>
                  <a:pt x="3560" y="752"/>
                  <a:pt x="3514" y="752"/>
                </a:cubicBezTo>
                <a:cubicBezTo>
                  <a:pt x="3467" y="752"/>
                  <a:pt x="3434" y="716"/>
                  <a:pt x="3434" y="671"/>
                </a:cubicBezTo>
                <a:cubicBezTo>
                  <a:pt x="3434" y="671"/>
                  <a:pt x="3434" y="671"/>
                  <a:pt x="3434" y="671"/>
                </a:cubicBezTo>
                <a:cubicBezTo>
                  <a:pt x="3434" y="626"/>
                  <a:pt x="3468" y="590"/>
                  <a:pt x="3514" y="590"/>
                </a:cubicBezTo>
                <a:cubicBezTo>
                  <a:pt x="3561" y="590"/>
                  <a:pt x="3594" y="626"/>
                  <a:pt x="3594" y="670"/>
                </a:cubicBezTo>
                <a:close/>
                <a:moveTo>
                  <a:pt x="3560" y="671"/>
                </a:moveTo>
                <a:cubicBezTo>
                  <a:pt x="3560" y="644"/>
                  <a:pt x="3541" y="621"/>
                  <a:pt x="3514" y="621"/>
                </a:cubicBezTo>
                <a:cubicBezTo>
                  <a:pt x="3487" y="621"/>
                  <a:pt x="3469" y="643"/>
                  <a:pt x="3469" y="670"/>
                </a:cubicBezTo>
                <a:cubicBezTo>
                  <a:pt x="3469" y="671"/>
                  <a:pt x="3469" y="671"/>
                  <a:pt x="3469" y="671"/>
                </a:cubicBezTo>
                <a:cubicBezTo>
                  <a:pt x="3469" y="698"/>
                  <a:pt x="3488" y="720"/>
                  <a:pt x="3514" y="720"/>
                </a:cubicBezTo>
                <a:cubicBezTo>
                  <a:pt x="3541" y="720"/>
                  <a:pt x="3560" y="698"/>
                  <a:pt x="3560" y="671"/>
                </a:cubicBezTo>
                <a:close/>
                <a:moveTo>
                  <a:pt x="3696" y="689"/>
                </a:moveTo>
                <a:cubicBezTo>
                  <a:pt x="3730" y="689"/>
                  <a:pt x="3730" y="689"/>
                  <a:pt x="3730" y="689"/>
                </a:cubicBezTo>
                <a:cubicBezTo>
                  <a:pt x="3730" y="711"/>
                  <a:pt x="3730" y="711"/>
                  <a:pt x="3730" y="711"/>
                </a:cubicBezTo>
                <a:cubicBezTo>
                  <a:pt x="3721" y="717"/>
                  <a:pt x="3711" y="720"/>
                  <a:pt x="3699" y="720"/>
                </a:cubicBezTo>
                <a:cubicBezTo>
                  <a:pt x="3672" y="720"/>
                  <a:pt x="3653" y="699"/>
                  <a:pt x="3653" y="671"/>
                </a:cubicBezTo>
                <a:cubicBezTo>
                  <a:pt x="3653" y="670"/>
                  <a:pt x="3653" y="670"/>
                  <a:pt x="3653" y="670"/>
                </a:cubicBezTo>
                <a:cubicBezTo>
                  <a:pt x="3653" y="644"/>
                  <a:pt x="3672" y="621"/>
                  <a:pt x="3696" y="621"/>
                </a:cubicBezTo>
                <a:cubicBezTo>
                  <a:pt x="3714" y="621"/>
                  <a:pt x="3724" y="627"/>
                  <a:pt x="3736" y="637"/>
                </a:cubicBezTo>
                <a:cubicBezTo>
                  <a:pt x="3757" y="611"/>
                  <a:pt x="3757" y="611"/>
                  <a:pt x="3757" y="611"/>
                </a:cubicBezTo>
                <a:cubicBezTo>
                  <a:pt x="3741" y="597"/>
                  <a:pt x="3724" y="590"/>
                  <a:pt x="3697" y="590"/>
                </a:cubicBezTo>
                <a:cubicBezTo>
                  <a:pt x="3652" y="590"/>
                  <a:pt x="3618" y="626"/>
                  <a:pt x="3618" y="671"/>
                </a:cubicBezTo>
                <a:cubicBezTo>
                  <a:pt x="3618" y="671"/>
                  <a:pt x="3618" y="671"/>
                  <a:pt x="3618" y="671"/>
                </a:cubicBezTo>
                <a:cubicBezTo>
                  <a:pt x="3618" y="718"/>
                  <a:pt x="3650" y="752"/>
                  <a:pt x="3697" y="752"/>
                </a:cubicBezTo>
                <a:cubicBezTo>
                  <a:pt x="3725" y="752"/>
                  <a:pt x="3746" y="741"/>
                  <a:pt x="3762" y="727"/>
                </a:cubicBezTo>
                <a:cubicBezTo>
                  <a:pt x="3762" y="659"/>
                  <a:pt x="3762" y="659"/>
                  <a:pt x="3762" y="659"/>
                </a:cubicBezTo>
                <a:cubicBezTo>
                  <a:pt x="3696" y="659"/>
                  <a:pt x="3696" y="659"/>
                  <a:pt x="3696" y="659"/>
                </a:cubicBezTo>
                <a:lnTo>
                  <a:pt x="3696" y="689"/>
                </a:lnTo>
                <a:close/>
                <a:moveTo>
                  <a:pt x="3850" y="655"/>
                </a:moveTo>
                <a:cubicBezTo>
                  <a:pt x="3814" y="592"/>
                  <a:pt x="3814" y="592"/>
                  <a:pt x="3814" y="592"/>
                </a:cubicBezTo>
                <a:cubicBezTo>
                  <a:pt x="3776" y="592"/>
                  <a:pt x="3776" y="592"/>
                  <a:pt x="3776" y="592"/>
                </a:cubicBezTo>
                <a:cubicBezTo>
                  <a:pt x="3834" y="687"/>
                  <a:pt x="3834" y="687"/>
                  <a:pt x="3834" y="687"/>
                </a:cubicBezTo>
                <a:cubicBezTo>
                  <a:pt x="3834" y="749"/>
                  <a:pt x="3834" y="749"/>
                  <a:pt x="3834" y="749"/>
                </a:cubicBezTo>
                <a:cubicBezTo>
                  <a:pt x="3867" y="749"/>
                  <a:pt x="3867" y="749"/>
                  <a:pt x="3867" y="749"/>
                </a:cubicBezTo>
                <a:cubicBezTo>
                  <a:pt x="3867" y="687"/>
                  <a:pt x="3867" y="687"/>
                  <a:pt x="3867" y="687"/>
                </a:cubicBezTo>
                <a:cubicBezTo>
                  <a:pt x="3925" y="592"/>
                  <a:pt x="3925" y="592"/>
                  <a:pt x="3925" y="592"/>
                </a:cubicBezTo>
                <a:cubicBezTo>
                  <a:pt x="3887" y="592"/>
                  <a:pt x="3887" y="592"/>
                  <a:pt x="3887" y="592"/>
                </a:cubicBezTo>
                <a:lnTo>
                  <a:pt x="3850" y="655"/>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288000" indent="-288000" algn="l" defTabSz="914400" rtl="0" eaLnBrk="1" latinLnBrk="0" hangingPunct="1">
              <a:lnSpc>
                <a:spcPct val="100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22" name="Frame 7 {PHJU}">
            <a:extLst>
              <a:ext uri="{FF2B5EF4-FFF2-40B4-BE49-F238E27FC236}">
                <a16:creationId xmlns:a16="http://schemas.microsoft.com/office/drawing/2014/main" id="{C2DE92A3-8CBB-492C-AC74-54C8B55D9EA9}"/>
              </a:ext>
            </a:extLst>
          </p:cNvPr>
          <p:cNvSpPr>
            <a:spLocks noGrp="1" noSelect="1"/>
          </p:cNvSpPr>
          <p:nvPr>
            <p:ph type="body" idx="1005" hasCustomPrompt="1"/>
            <p:custDataLst>
              <p:custData r:id="rId5"/>
            </p:custDataLst>
          </p:nvPr>
        </p:nvSpPr>
        <p:spPr bwMode="gray">
          <a:xfrm>
            <a:off x="4389438" y="6256345"/>
            <a:ext cx="1531938" cy="298450"/>
          </a:xfrm>
          <a:custGeom>
            <a:avLst/>
            <a:gdLst>
              <a:gd name="T0" fmla="*/ 25 w 4828"/>
              <a:gd name="T1" fmla="*/ 636 h 939"/>
              <a:gd name="T2" fmla="*/ 113 w 4828"/>
              <a:gd name="T3" fmla="*/ 831 h 939"/>
              <a:gd name="T4" fmla="*/ 750 w 4828"/>
              <a:gd name="T5" fmla="*/ 810 h 939"/>
              <a:gd name="T6" fmla="*/ 725 w 4828"/>
              <a:gd name="T7" fmla="*/ 865 h 939"/>
              <a:gd name="T8" fmla="*/ 1316 w 4828"/>
              <a:gd name="T9" fmla="*/ 801 h 939"/>
              <a:gd name="T10" fmla="*/ 545 w 4828"/>
              <a:gd name="T11" fmla="*/ 590 h 939"/>
              <a:gd name="T12" fmla="*/ 333 w 4828"/>
              <a:gd name="T13" fmla="*/ 663 h 939"/>
              <a:gd name="T14" fmla="*/ 1640 w 4828"/>
              <a:gd name="T15" fmla="*/ 163 h 939"/>
              <a:gd name="T16" fmla="*/ 1775 w 4828"/>
              <a:gd name="T17" fmla="*/ 95 h 939"/>
              <a:gd name="T18" fmla="*/ 2456 w 4828"/>
              <a:gd name="T19" fmla="*/ 158 h 939"/>
              <a:gd name="T20" fmla="*/ 2456 w 4828"/>
              <a:gd name="T21" fmla="*/ 240 h 939"/>
              <a:gd name="T22" fmla="*/ 2681 w 4828"/>
              <a:gd name="T23" fmla="*/ 138 h 939"/>
              <a:gd name="T24" fmla="*/ 2637 w 4828"/>
              <a:gd name="T25" fmla="*/ 95 h 939"/>
              <a:gd name="T26" fmla="*/ 3218 w 4828"/>
              <a:gd name="T27" fmla="*/ 95 h 939"/>
              <a:gd name="T28" fmla="*/ 3755 w 4828"/>
              <a:gd name="T29" fmla="*/ 95 h 939"/>
              <a:gd name="T30" fmla="*/ 3712 w 4828"/>
              <a:gd name="T31" fmla="*/ 95 h 939"/>
              <a:gd name="T32" fmla="*/ 4118 w 4828"/>
              <a:gd name="T33" fmla="*/ 158 h 939"/>
              <a:gd name="T34" fmla="*/ 4074 w 4828"/>
              <a:gd name="T35" fmla="*/ 284 h 939"/>
              <a:gd name="T36" fmla="*/ 4295 w 4828"/>
              <a:gd name="T37" fmla="*/ 138 h 939"/>
              <a:gd name="T38" fmla="*/ 4251 w 4828"/>
              <a:gd name="T39" fmla="*/ 95 h 939"/>
              <a:gd name="T40" fmla="*/ 4781 w 4828"/>
              <a:gd name="T41" fmla="*/ 330 h 939"/>
              <a:gd name="T42" fmla="*/ 1920 w 4828"/>
              <a:gd name="T43" fmla="*/ 330 h 939"/>
              <a:gd name="T44" fmla="*/ 2062 w 4828"/>
              <a:gd name="T45" fmla="*/ 140 h 939"/>
              <a:gd name="T46" fmla="*/ 1476 w 4828"/>
              <a:gd name="T47" fmla="*/ 515 h 939"/>
              <a:gd name="T48" fmla="*/ 1806 w 4828"/>
              <a:gd name="T49" fmla="*/ 654 h 939"/>
              <a:gd name="T50" fmla="*/ 1858 w 4828"/>
              <a:gd name="T51" fmla="*/ 515 h 939"/>
              <a:gd name="T52" fmla="*/ 1902 w 4828"/>
              <a:gd name="T53" fmla="*/ 515 h 939"/>
              <a:gd name="T54" fmla="*/ 2209 w 4828"/>
              <a:gd name="T55" fmla="*/ 574 h 939"/>
              <a:gd name="T56" fmla="*/ 2280 w 4828"/>
              <a:gd name="T57" fmla="*/ 515 h 939"/>
              <a:gd name="T58" fmla="*/ 2379 w 4828"/>
              <a:gd name="T59" fmla="*/ 604 h 939"/>
              <a:gd name="T60" fmla="*/ 2393 w 4828"/>
              <a:gd name="T61" fmla="*/ 536 h 939"/>
              <a:gd name="T62" fmla="*/ 3484 w 4828"/>
              <a:gd name="T63" fmla="*/ 604 h 939"/>
              <a:gd name="T64" fmla="*/ 3530 w 4828"/>
              <a:gd name="T65" fmla="*/ 579 h 939"/>
              <a:gd name="T66" fmla="*/ 4320 w 4828"/>
              <a:gd name="T67" fmla="*/ 654 h 939"/>
              <a:gd name="T68" fmla="*/ 4434 w 4828"/>
              <a:gd name="T69" fmla="*/ 604 h 939"/>
              <a:gd name="T70" fmla="*/ 4438 w 4828"/>
              <a:gd name="T71" fmla="*/ 540 h 939"/>
              <a:gd name="T72" fmla="*/ 2489 w 4828"/>
              <a:gd name="T73" fmla="*/ 569 h 939"/>
              <a:gd name="T74" fmla="*/ 2489 w 4828"/>
              <a:gd name="T75" fmla="*/ 620 h 939"/>
              <a:gd name="T76" fmla="*/ 2468 w 4828"/>
              <a:gd name="T77" fmla="*/ 540 h 939"/>
              <a:gd name="T78" fmla="*/ 2713 w 4828"/>
              <a:gd name="T79" fmla="*/ 515 h 939"/>
              <a:gd name="T80" fmla="*/ 2991 w 4828"/>
              <a:gd name="T81" fmla="*/ 515 h 939"/>
              <a:gd name="T82" fmla="*/ 2991 w 4828"/>
              <a:gd name="T83" fmla="*/ 515 h 939"/>
              <a:gd name="T84" fmla="*/ 3623 w 4828"/>
              <a:gd name="T85" fmla="*/ 633 h 939"/>
              <a:gd name="T86" fmla="*/ 3885 w 4828"/>
              <a:gd name="T87" fmla="*/ 536 h 939"/>
              <a:gd name="T88" fmla="*/ 3797 w 4828"/>
              <a:gd name="T89" fmla="*/ 654 h 939"/>
              <a:gd name="T90" fmla="*/ 3885 w 4828"/>
              <a:gd name="T91" fmla="*/ 595 h 939"/>
              <a:gd name="T92" fmla="*/ 4089 w 4828"/>
              <a:gd name="T93" fmla="*/ 536 h 939"/>
              <a:gd name="T94" fmla="*/ 3962 w 4828"/>
              <a:gd name="T95" fmla="*/ 654 h 939"/>
              <a:gd name="T96" fmla="*/ 4268 w 4828"/>
              <a:gd name="T97" fmla="*/ 654 h 939"/>
              <a:gd name="T98" fmla="*/ 4244 w 4828"/>
              <a:gd name="T99" fmla="*/ 584 h 939"/>
              <a:gd name="T100" fmla="*/ 4645 w 4828"/>
              <a:gd name="T101" fmla="*/ 633 h 939"/>
              <a:gd name="T102" fmla="*/ 4807 w 4828"/>
              <a:gd name="T103" fmla="*/ 595 h 939"/>
              <a:gd name="T104" fmla="*/ 4828 w 4828"/>
              <a:gd name="T105" fmla="*/ 515 h 939"/>
              <a:gd name="T106" fmla="*/ 3216 w 4828"/>
              <a:gd name="T107" fmla="*/ 536 h 939"/>
              <a:gd name="T108" fmla="*/ 3150 w 4828"/>
              <a:gd name="T109" fmla="*/ 569 h 939"/>
              <a:gd name="T110" fmla="*/ 3285 w 4828"/>
              <a:gd name="T111" fmla="*/ 633 h 939"/>
              <a:gd name="T112" fmla="*/ 3148 w 4828"/>
              <a:gd name="T113" fmla="*/ 583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8" h="939">
                <a:moveTo>
                  <a:pt x="1295" y="636"/>
                </a:moveTo>
                <a:cubicBezTo>
                  <a:pt x="1295" y="636"/>
                  <a:pt x="1249" y="614"/>
                  <a:pt x="1064" y="599"/>
                </a:cubicBezTo>
                <a:cubicBezTo>
                  <a:pt x="1035" y="597"/>
                  <a:pt x="1035" y="597"/>
                  <a:pt x="1035" y="597"/>
                </a:cubicBezTo>
                <a:cubicBezTo>
                  <a:pt x="1035" y="0"/>
                  <a:pt x="1035" y="0"/>
                  <a:pt x="1035" y="0"/>
                </a:cubicBezTo>
                <a:cubicBezTo>
                  <a:pt x="274" y="0"/>
                  <a:pt x="274" y="0"/>
                  <a:pt x="274" y="0"/>
                </a:cubicBezTo>
                <a:cubicBezTo>
                  <a:pt x="274" y="597"/>
                  <a:pt x="274" y="597"/>
                  <a:pt x="274" y="597"/>
                </a:cubicBezTo>
                <a:cubicBezTo>
                  <a:pt x="243" y="599"/>
                  <a:pt x="243" y="599"/>
                  <a:pt x="243" y="599"/>
                </a:cubicBezTo>
                <a:cubicBezTo>
                  <a:pt x="121" y="608"/>
                  <a:pt x="41" y="624"/>
                  <a:pt x="41" y="624"/>
                </a:cubicBezTo>
                <a:cubicBezTo>
                  <a:pt x="41" y="624"/>
                  <a:pt x="27" y="635"/>
                  <a:pt x="25" y="636"/>
                </a:cubicBezTo>
                <a:cubicBezTo>
                  <a:pt x="10" y="647"/>
                  <a:pt x="26" y="650"/>
                  <a:pt x="36" y="656"/>
                </a:cubicBezTo>
                <a:cubicBezTo>
                  <a:pt x="40" y="658"/>
                  <a:pt x="40" y="659"/>
                  <a:pt x="39" y="663"/>
                </a:cubicBezTo>
                <a:cubicBezTo>
                  <a:pt x="38" y="666"/>
                  <a:pt x="28" y="668"/>
                  <a:pt x="30" y="674"/>
                </a:cubicBezTo>
                <a:cubicBezTo>
                  <a:pt x="34" y="686"/>
                  <a:pt x="51" y="674"/>
                  <a:pt x="50" y="690"/>
                </a:cubicBezTo>
                <a:cubicBezTo>
                  <a:pt x="49" y="709"/>
                  <a:pt x="7" y="698"/>
                  <a:pt x="3" y="716"/>
                </a:cubicBezTo>
                <a:cubicBezTo>
                  <a:pt x="0" y="729"/>
                  <a:pt x="18" y="717"/>
                  <a:pt x="18" y="743"/>
                </a:cubicBezTo>
                <a:cubicBezTo>
                  <a:pt x="18" y="769"/>
                  <a:pt x="37" y="795"/>
                  <a:pt x="91" y="809"/>
                </a:cubicBezTo>
                <a:cubicBezTo>
                  <a:pt x="104" y="812"/>
                  <a:pt x="163" y="811"/>
                  <a:pt x="133" y="828"/>
                </a:cubicBezTo>
                <a:cubicBezTo>
                  <a:pt x="129" y="831"/>
                  <a:pt x="117" y="830"/>
                  <a:pt x="113" y="831"/>
                </a:cubicBezTo>
                <a:cubicBezTo>
                  <a:pt x="107" y="831"/>
                  <a:pt x="93" y="831"/>
                  <a:pt x="89" y="836"/>
                </a:cubicBezTo>
                <a:cubicBezTo>
                  <a:pt x="84" y="844"/>
                  <a:pt x="96" y="844"/>
                  <a:pt x="94" y="852"/>
                </a:cubicBezTo>
                <a:cubicBezTo>
                  <a:pt x="87" y="853"/>
                  <a:pt x="72" y="853"/>
                  <a:pt x="79" y="865"/>
                </a:cubicBezTo>
                <a:cubicBezTo>
                  <a:pt x="82" y="871"/>
                  <a:pt x="93" y="874"/>
                  <a:pt x="99" y="873"/>
                </a:cubicBezTo>
                <a:cubicBezTo>
                  <a:pt x="133" y="872"/>
                  <a:pt x="128" y="875"/>
                  <a:pt x="138" y="876"/>
                </a:cubicBezTo>
                <a:cubicBezTo>
                  <a:pt x="120" y="879"/>
                  <a:pt x="103" y="899"/>
                  <a:pt x="173" y="897"/>
                </a:cubicBezTo>
                <a:cubicBezTo>
                  <a:pt x="175" y="907"/>
                  <a:pt x="194" y="906"/>
                  <a:pt x="200" y="905"/>
                </a:cubicBezTo>
                <a:cubicBezTo>
                  <a:pt x="637" y="808"/>
                  <a:pt x="827" y="849"/>
                  <a:pt x="828" y="823"/>
                </a:cubicBezTo>
                <a:cubicBezTo>
                  <a:pt x="822" y="809"/>
                  <a:pt x="760" y="811"/>
                  <a:pt x="750" y="810"/>
                </a:cubicBezTo>
                <a:cubicBezTo>
                  <a:pt x="710" y="808"/>
                  <a:pt x="625" y="813"/>
                  <a:pt x="630" y="802"/>
                </a:cubicBezTo>
                <a:cubicBezTo>
                  <a:pt x="632" y="778"/>
                  <a:pt x="1075" y="784"/>
                  <a:pt x="1023" y="799"/>
                </a:cubicBezTo>
                <a:cubicBezTo>
                  <a:pt x="1021" y="800"/>
                  <a:pt x="990" y="805"/>
                  <a:pt x="986" y="807"/>
                </a:cubicBezTo>
                <a:cubicBezTo>
                  <a:pt x="962" y="820"/>
                  <a:pt x="1054" y="823"/>
                  <a:pt x="1063" y="823"/>
                </a:cubicBezTo>
                <a:cubicBezTo>
                  <a:pt x="1075" y="824"/>
                  <a:pt x="1102" y="824"/>
                  <a:pt x="1097" y="836"/>
                </a:cubicBezTo>
                <a:cubicBezTo>
                  <a:pt x="1096" y="839"/>
                  <a:pt x="1063" y="835"/>
                  <a:pt x="1064" y="840"/>
                </a:cubicBezTo>
                <a:cubicBezTo>
                  <a:pt x="1065" y="845"/>
                  <a:pt x="1084" y="842"/>
                  <a:pt x="1086" y="846"/>
                </a:cubicBezTo>
                <a:cubicBezTo>
                  <a:pt x="1099" y="866"/>
                  <a:pt x="923" y="856"/>
                  <a:pt x="831" y="858"/>
                </a:cubicBezTo>
                <a:cubicBezTo>
                  <a:pt x="805" y="859"/>
                  <a:pt x="752" y="862"/>
                  <a:pt x="725" y="865"/>
                </a:cubicBezTo>
                <a:cubicBezTo>
                  <a:pt x="679" y="871"/>
                  <a:pt x="718" y="882"/>
                  <a:pt x="790" y="889"/>
                </a:cubicBezTo>
                <a:cubicBezTo>
                  <a:pt x="828" y="892"/>
                  <a:pt x="1026" y="908"/>
                  <a:pt x="1194" y="930"/>
                </a:cubicBezTo>
                <a:cubicBezTo>
                  <a:pt x="1244" y="939"/>
                  <a:pt x="1259" y="915"/>
                  <a:pt x="1248" y="908"/>
                </a:cubicBezTo>
                <a:cubicBezTo>
                  <a:pt x="1242" y="904"/>
                  <a:pt x="1269" y="890"/>
                  <a:pt x="1238" y="877"/>
                </a:cubicBezTo>
                <a:cubicBezTo>
                  <a:pt x="1219" y="869"/>
                  <a:pt x="1235" y="865"/>
                  <a:pt x="1236" y="866"/>
                </a:cubicBezTo>
                <a:cubicBezTo>
                  <a:pt x="1239" y="866"/>
                  <a:pt x="1279" y="876"/>
                  <a:pt x="1264" y="863"/>
                </a:cubicBezTo>
                <a:cubicBezTo>
                  <a:pt x="1255" y="854"/>
                  <a:pt x="1271" y="859"/>
                  <a:pt x="1274" y="859"/>
                </a:cubicBezTo>
                <a:cubicBezTo>
                  <a:pt x="1311" y="856"/>
                  <a:pt x="1302" y="842"/>
                  <a:pt x="1304" y="844"/>
                </a:cubicBezTo>
                <a:cubicBezTo>
                  <a:pt x="1293" y="833"/>
                  <a:pt x="1323" y="825"/>
                  <a:pt x="1316" y="801"/>
                </a:cubicBezTo>
                <a:cubicBezTo>
                  <a:pt x="1314" y="794"/>
                  <a:pt x="1271" y="796"/>
                  <a:pt x="1300" y="790"/>
                </a:cubicBezTo>
                <a:cubicBezTo>
                  <a:pt x="1303" y="789"/>
                  <a:pt x="1342" y="790"/>
                  <a:pt x="1306" y="769"/>
                </a:cubicBezTo>
                <a:cubicBezTo>
                  <a:pt x="1297" y="764"/>
                  <a:pt x="1289" y="764"/>
                  <a:pt x="1277" y="761"/>
                </a:cubicBezTo>
                <a:cubicBezTo>
                  <a:pt x="1250" y="755"/>
                  <a:pt x="1271" y="741"/>
                  <a:pt x="1284" y="744"/>
                </a:cubicBezTo>
                <a:cubicBezTo>
                  <a:pt x="1300" y="746"/>
                  <a:pt x="1317" y="735"/>
                  <a:pt x="1314" y="719"/>
                </a:cubicBezTo>
                <a:cubicBezTo>
                  <a:pt x="1310" y="698"/>
                  <a:pt x="1303" y="667"/>
                  <a:pt x="1325" y="663"/>
                </a:cubicBezTo>
                <a:cubicBezTo>
                  <a:pt x="1339" y="650"/>
                  <a:pt x="1295" y="636"/>
                  <a:pt x="1295" y="636"/>
                </a:cubicBezTo>
                <a:close/>
                <a:moveTo>
                  <a:pt x="764" y="590"/>
                </a:moveTo>
                <a:cubicBezTo>
                  <a:pt x="708" y="589"/>
                  <a:pt x="616" y="589"/>
                  <a:pt x="545" y="590"/>
                </a:cubicBezTo>
                <a:cubicBezTo>
                  <a:pt x="545" y="273"/>
                  <a:pt x="545" y="273"/>
                  <a:pt x="545" y="273"/>
                </a:cubicBezTo>
                <a:cubicBezTo>
                  <a:pt x="764" y="273"/>
                  <a:pt x="764" y="273"/>
                  <a:pt x="764" y="273"/>
                </a:cubicBezTo>
                <a:lnTo>
                  <a:pt x="764" y="590"/>
                </a:lnTo>
                <a:close/>
                <a:moveTo>
                  <a:pt x="1006" y="663"/>
                </a:moveTo>
                <a:cubicBezTo>
                  <a:pt x="793" y="663"/>
                  <a:pt x="793" y="663"/>
                  <a:pt x="793" y="663"/>
                </a:cubicBezTo>
                <a:cubicBezTo>
                  <a:pt x="793" y="244"/>
                  <a:pt x="793" y="244"/>
                  <a:pt x="793" y="244"/>
                </a:cubicBezTo>
                <a:cubicBezTo>
                  <a:pt x="516" y="244"/>
                  <a:pt x="516" y="244"/>
                  <a:pt x="516" y="244"/>
                </a:cubicBezTo>
                <a:cubicBezTo>
                  <a:pt x="516" y="663"/>
                  <a:pt x="516" y="663"/>
                  <a:pt x="516" y="663"/>
                </a:cubicBezTo>
                <a:cubicBezTo>
                  <a:pt x="333" y="663"/>
                  <a:pt x="333" y="663"/>
                  <a:pt x="333" y="663"/>
                </a:cubicBezTo>
                <a:cubicBezTo>
                  <a:pt x="303" y="663"/>
                  <a:pt x="303" y="663"/>
                  <a:pt x="303" y="663"/>
                </a:cubicBezTo>
                <a:cubicBezTo>
                  <a:pt x="303" y="29"/>
                  <a:pt x="303" y="29"/>
                  <a:pt x="303" y="29"/>
                </a:cubicBezTo>
                <a:cubicBezTo>
                  <a:pt x="1006" y="29"/>
                  <a:pt x="1006" y="29"/>
                  <a:pt x="1006" y="29"/>
                </a:cubicBezTo>
                <a:lnTo>
                  <a:pt x="1006" y="663"/>
                </a:lnTo>
                <a:close/>
                <a:moveTo>
                  <a:pt x="1775" y="95"/>
                </a:moveTo>
                <a:cubicBezTo>
                  <a:pt x="1820" y="95"/>
                  <a:pt x="1820" y="95"/>
                  <a:pt x="1820" y="95"/>
                </a:cubicBezTo>
                <a:cubicBezTo>
                  <a:pt x="1735" y="330"/>
                  <a:pt x="1735" y="330"/>
                  <a:pt x="1735" y="330"/>
                </a:cubicBezTo>
                <a:cubicBezTo>
                  <a:pt x="1701" y="330"/>
                  <a:pt x="1701" y="330"/>
                  <a:pt x="1701" y="330"/>
                </a:cubicBezTo>
                <a:cubicBezTo>
                  <a:pt x="1640" y="163"/>
                  <a:pt x="1640" y="163"/>
                  <a:pt x="1640" y="163"/>
                </a:cubicBezTo>
                <a:cubicBezTo>
                  <a:pt x="1620" y="218"/>
                  <a:pt x="1599" y="275"/>
                  <a:pt x="1579" y="330"/>
                </a:cubicBezTo>
                <a:cubicBezTo>
                  <a:pt x="1545" y="330"/>
                  <a:pt x="1545" y="330"/>
                  <a:pt x="1545" y="330"/>
                </a:cubicBezTo>
                <a:cubicBezTo>
                  <a:pt x="1460" y="95"/>
                  <a:pt x="1460" y="95"/>
                  <a:pt x="1460" y="95"/>
                </a:cubicBezTo>
                <a:cubicBezTo>
                  <a:pt x="1506" y="95"/>
                  <a:pt x="1506" y="95"/>
                  <a:pt x="1506" y="95"/>
                </a:cubicBezTo>
                <a:cubicBezTo>
                  <a:pt x="1562" y="250"/>
                  <a:pt x="1562" y="250"/>
                  <a:pt x="1562" y="250"/>
                </a:cubicBezTo>
                <a:cubicBezTo>
                  <a:pt x="1619" y="95"/>
                  <a:pt x="1619" y="95"/>
                  <a:pt x="1619" y="95"/>
                </a:cubicBezTo>
                <a:cubicBezTo>
                  <a:pt x="1661" y="95"/>
                  <a:pt x="1661" y="95"/>
                  <a:pt x="1661" y="95"/>
                </a:cubicBezTo>
                <a:cubicBezTo>
                  <a:pt x="1718" y="250"/>
                  <a:pt x="1718" y="250"/>
                  <a:pt x="1718" y="250"/>
                </a:cubicBezTo>
                <a:lnTo>
                  <a:pt x="1775" y="95"/>
                </a:lnTo>
                <a:close/>
                <a:moveTo>
                  <a:pt x="2454" y="330"/>
                </a:moveTo>
                <a:cubicBezTo>
                  <a:pt x="2310" y="330"/>
                  <a:pt x="2310" y="330"/>
                  <a:pt x="2310" y="330"/>
                </a:cubicBezTo>
                <a:cubicBezTo>
                  <a:pt x="2285" y="330"/>
                  <a:pt x="2265" y="309"/>
                  <a:pt x="2265" y="284"/>
                </a:cubicBezTo>
                <a:cubicBezTo>
                  <a:pt x="2265" y="140"/>
                  <a:pt x="2265" y="140"/>
                  <a:pt x="2265" y="140"/>
                </a:cubicBezTo>
                <a:cubicBezTo>
                  <a:pt x="2265" y="115"/>
                  <a:pt x="2285" y="95"/>
                  <a:pt x="2310" y="95"/>
                </a:cubicBezTo>
                <a:cubicBezTo>
                  <a:pt x="2454" y="95"/>
                  <a:pt x="2454" y="95"/>
                  <a:pt x="2454" y="95"/>
                </a:cubicBezTo>
                <a:cubicBezTo>
                  <a:pt x="2479" y="95"/>
                  <a:pt x="2500" y="115"/>
                  <a:pt x="2500" y="140"/>
                </a:cubicBezTo>
                <a:cubicBezTo>
                  <a:pt x="2500" y="158"/>
                  <a:pt x="2500" y="158"/>
                  <a:pt x="2500" y="158"/>
                </a:cubicBezTo>
                <a:cubicBezTo>
                  <a:pt x="2456" y="158"/>
                  <a:pt x="2456" y="158"/>
                  <a:pt x="2456" y="158"/>
                </a:cubicBezTo>
                <a:cubicBezTo>
                  <a:pt x="2456" y="140"/>
                  <a:pt x="2456" y="140"/>
                  <a:pt x="2456" y="140"/>
                </a:cubicBezTo>
                <a:cubicBezTo>
                  <a:pt x="2456" y="139"/>
                  <a:pt x="2455" y="138"/>
                  <a:pt x="2454" y="138"/>
                </a:cubicBezTo>
                <a:cubicBezTo>
                  <a:pt x="2310" y="138"/>
                  <a:pt x="2310" y="138"/>
                  <a:pt x="2310" y="138"/>
                </a:cubicBezTo>
                <a:cubicBezTo>
                  <a:pt x="2309" y="138"/>
                  <a:pt x="2308" y="139"/>
                  <a:pt x="2308" y="140"/>
                </a:cubicBezTo>
                <a:cubicBezTo>
                  <a:pt x="2308" y="284"/>
                  <a:pt x="2308" y="284"/>
                  <a:pt x="2308" y="284"/>
                </a:cubicBezTo>
                <a:cubicBezTo>
                  <a:pt x="2308" y="286"/>
                  <a:pt x="2309" y="287"/>
                  <a:pt x="2310" y="287"/>
                </a:cubicBezTo>
                <a:cubicBezTo>
                  <a:pt x="2454" y="287"/>
                  <a:pt x="2454" y="287"/>
                  <a:pt x="2454" y="287"/>
                </a:cubicBezTo>
                <a:cubicBezTo>
                  <a:pt x="2455" y="287"/>
                  <a:pt x="2456" y="286"/>
                  <a:pt x="2456" y="284"/>
                </a:cubicBezTo>
                <a:cubicBezTo>
                  <a:pt x="2456" y="240"/>
                  <a:pt x="2456" y="240"/>
                  <a:pt x="2456" y="240"/>
                </a:cubicBezTo>
                <a:cubicBezTo>
                  <a:pt x="2403" y="240"/>
                  <a:pt x="2403" y="240"/>
                  <a:pt x="2403" y="240"/>
                </a:cubicBezTo>
                <a:cubicBezTo>
                  <a:pt x="2403" y="197"/>
                  <a:pt x="2403" y="197"/>
                  <a:pt x="2403" y="197"/>
                </a:cubicBezTo>
                <a:cubicBezTo>
                  <a:pt x="2500" y="197"/>
                  <a:pt x="2500" y="197"/>
                  <a:pt x="2500" y="197"/>
                </a:cubicBezTo>
                <a:cubicBezTo>
                  <a:pt x="2500" y="284"/>
                  <a:pt x="2500" y="284"/>
                  <a:pt x="2500" y="284"/>
                </a:cubicBezTo>
                <a:cubicBezTo>
                  <a:pt x="2500" y="309"/>
                  <a:pt x="2479" y="330"/>
                  <a:pt x="2454" y="330"/>
                </a:cubicBezTo>
                <a:close/>
                <a:moveTo>
                  <a:pt x="2637" y="95"/>
                </a:moveTo>
                <a:cubicBezTo>
                  <a:pt x="2853" y="95"/>
                  <a:pt x="2853" y="95"/>
                  <a:pt x="2853" y="95"/>
                </a:cubicBezTo>
                <a:cubicBezTo>
                  <a:pt x="2853" y="138"/>
                  <a:pt x="2853" y="138"/>
                  <a:pt x="2853" y="138"/>
                </a:cubicBezTo>
                <a:cubicBezTo>
                  <a:pt x="2681" y="138"/>
                  <a:pt x="2681" y="138"/>
                  <a:pt x="2681" y="138"/>
                </a:cubicBezTo>
                <a:cubicBezTo>
                  <a:pt x="2681" y="191"/>
                  <a:pt x="2681" y="191"/>
                  <a:pt x="2681" y="191"/>
                </a:cubicBezTo>
                <a:cubicBezTo>
                  <a:pt x="2820" y="191"/>
                  <a:pt x="2820" y="191"/>
                  <a:pt x="2820" y="191"/>
                </a:cubicBezTo>
                <a:cubicBezTo>
                  <a:pt x="2820" y="234"/>
                  <a:pt x="2820" y="234"/>
                  <a:pt x="2820" y="234"/>
                </a:cubicBezTo>
                <a:cubicBezTo>
                  <a:pt x="2681" y="234"/>
                  <a:pt x="2681" y="234"/>
                  <a:pt x="2681" y="234"/>
                </a:cubicBezTo>
                <a:cubicBezTo>
                  <a:pt x="2681" y="287"/>
                  <a:pt x="2681" y="287"/>
                  <a:pt x="2681" y="287"/>
                </a:cubicBezTo>
                <a:cubicBezTo>
                  <a:pt x="2853" y="287"/>
                  <a:pt x="2853" y="287"/>
                  <a:pt x="2853" y="287"/>
                </a:cubicBezTo>
                <a:cubicBezTo>
                  <a:pt x="2853" y="330"/>
                  <a:pt x="2853" y="330"/>
                  <a:pt x="2853" y="330"/>
                </a:cubicBezTo>
                <a:cubicBezTo>
                  <a:pt x="2637" y="330"/>
                  <a:pt x="2637" y="330"/>
                  <a:pt x="2637" y="330"/>
                </a:cubicBezTo>
                <a:lnTo>
                  <a:pt x="2637" y="95"/>
                </a:lnTo>
                <a:close/>
                <a:moveTo>
                  <a:pt x="3171" y="330"/>
                </a:moveTo>
                <a:cubicBezTo>
                  <a:pt x="3026" y="157"/>
                  <a:pt x="3026" y="157"/>
                  <a:pt x="3026" y="157"/>
                </a:cubicBezTo>
                <a:cubicBezTo>
                  <a:pt x="3026" y="330"/>
                  <a:pt x="3026" y="330"/>
                  <a:pt x="3026" y="330"/>
                </a:cubicBezTo>
                <a:cubicBezTo>
                  <a:pt x="2983" y="330"/>
                  <a:pt x="2983" y="330"/>
                  <a:pt x="2983" y="330"/>
                </a:cubicBezTo>
                <a:cubicBezTo>
                  <a:pt x="2983" y="95"/>
                  <a:pt x="2983" y="95"/>
                  <a:pt x="2983" y="95"/>
                </a:cubicBezTo>
                <a:cubicBezTo>
                  <a:pt x="3030" y="95"/>
                  <a:pt x="3030" y="95"/>
                  <a:pt x="3030" y="95"/>
                </a:cubicBezTo>
                <a:cubicBezTo>
                  <a:pt x="3174" y="267"/>
                  <a:pt x="3174" y="267"/>
                  <a:pt x="3174" y="267"/>
                </a:cubicBezTo>
                <a:cubicBezTo>
                  <a:pt x="3174" y="95"/>
                  <a:pt x="3174" y="95"/>
                  <a:pt x="3174" y="95"/>
                </a:cubicBezTo>
                <a:cubicBezTo>
                  <a:pt x="3218" y="95"/>
                  <a:pt x="3218" y="95"/>
                  <a:pt x="3218" y="95"/>
                </a:cubicBezTo>
                <a:cubicBezTo>
                  <a:pt x="3218" y="330"/>
                  <a:pt x="3218" y="330"/>
                  <a:pt x="3218" y="330"/>
                </a:cubicBezTo>
                <a:lnTo>
                  <a:pt x="3171" y="330"/>
                </a:lnTo>
                <a:close/>
                <a:moveTo>
                  <a:pt x="3344" y="95"/>
                </a:moveTo>
                <a:cubicBezTo>
                  <a:pt x="3387" y="95"/>
                  <a:pt x="3387" y="95"/>
                  <a:pt x="3387" y="95"/>
                </a:cubicBezTo>
                <a:cubicBezTo>
                  <a:pt x="3387" y="330"/>
                  <a:pt x="3387" y="330"/>
                  <a:pt x="3387" y="330"/>
                </a:cubicBezTo>
                <a:cubicBezTo>
                  <a:pt x="3344" y="330"/>
                  <a:pt x="3344" y="330"/>
                  <a:pt x="3344" y="330"/>
                </a:cubicBezTo>
                <a:lnTo>
                  <a:pt x="3344" y="95"/>
                </a:lnTo>
                <a:close/>
                <a:moveTo>
                  <a:pt x="3712" y="95"/>
                </a:moveTo>
                <a:cubicBezTo>
                  <a:pt x="3755" y="95"/>
                  <a:pt x="3755" y="95"/>
                  <a:pt x="3755" y="95"/>
                </a:cubicBezTo>
                <a:cubicBezTo>
                  <a:pt x="3755" y="330"/>
                  <a:pt x="3755" y="330"/>
                  <a:pt x="3755" y="330"/>
                </a:cubicBezTo>
                <a:cubicBezTo>
                  <a:pt x="3708" y="330"/>
                  <a:pt x="3708" y="330"/>
                  <a:pt x="3708" y="330"/>
                </a:cubicBezTo>
                <a:cubicBezTo>
                  <a:pt x="3563" y="157"/>
                  <a:pt x="3563" y="157"/>
                  <a:pt x="3563" y="157"/>
                </a:cubicBezTo>
                <a:cubicBezTo>
                  <a:pt x="3563" y="330"/>
                  <a:pt x="3563" y="330"/>
                  <a:pt x="3563" y="330"/>
                </a:cubicBezTo>
                <a:cubicBezTo>
                  <a:pt x="3520" y="330"/>
                  <a:pt x="3520" y="330"/>
                  <a:pt x="3520" y="330"/>
                </a:cubicBezTo>
                <a:cubicBezTo>
                  <a:pt x="3520" y="95"/>
                  <a:pt x="3520" y="95"/>
                  <a:pt x="3520" y="95"/>
                </a:cubicBezTo>
                <a:cubicBezTo>
                  <a:pt x="3567" y="95"/>
                  <a:pt x="3567" y="95"/>
                  <a:pt x="3567" y="95"/>
                </a:cubicBezTo>
                <a:cubicBezTo>
                  <a:pt x="3712" y="267"/>
                  <a:pt x="3712" y="267"/>
                  <a:pt x="3712" y="267"/>
                </a:cubicBezTo>
                <a:lnTo>
                  <a:pt x="3712" y="95"/>
                </a:lnTo>
                <a:close/>
                <a:moveTo>
                  <a:pt x="4118" y="284"/>
                </a:moveTo>
                <a:cubicBezTo>
                  <a:pt x="4118" y="309"/>
                  <a:pt x="4097" y="330"/>
                  <a:pt x="4072" y="330"/>
                </a:cubicBezTo>
                <a:cubicBezTo>
                  <a:pt x="3928" y="330"/>
                  <a:pt x="3928" y="330"/>
                  <a:pt x="3928" y="330"/>
                </a:cubicBezTo>
                <a:cubicBezTo>
                  <a:pt x="3903" y="330"/>
                  <a:pt x="3883" y="309"/>
                  <a:pt x="3883" y="284"/>
                </a:cubicBezTo>
                <a:cubicBezTo>
                  <a:pt x="3883" y="140"/>
                  <a:pt x="3883" y="140"/>
                  <a:pt x="3883" y="140"/>
                </a:cubicBezTo>
                <a:cubicBezTo>
                  <a:pt x="3883" y="115"/>
                  <a:pt x="3903" y="95"/>
                  <a:pt x="3928" y="95"/>
                </a:cubicBezTo>
                <a:cubicBezTo>
                  <a:pt x="4072" y="95"/>
                  <a:pt x="4072" y="95"/>
                  <a:pt x="4072" y="95"/>
                </a:cubicBezTo>
                <a:cubicBezTo>
                  <a:pt x="4097" y="95"/>
                  <a:pt x="4118" y="115"/>
                  <a:pt x="4118" y="140"/>
                </a:cubicBezTo>
                <a:cubicBezTo>
                  <a:pt x="4118" y="158"/>
                  <a:pt x="4118" y="158"/>
                  <a:pt x="4118" y="158"/>
                </a:cubicBezTo>
                <a:cubicBezTo>
                  <a:pt x="4074" y="158"/>
                  <a:pt x="4074" y="158"/>
                  <a:pt x="4074" y="158"/>
                </a:cubicBezTo>
                <a:cubicBezTo>
                  <a:pt x="4074" y="140"/>
                  <a:pt x="4074" y="140"/>
                  <a:pt x="4074" y="140"/>
                </a:cubicBezTo>
                <a:cubicBezTo>
                  <a:pt x="4074" y="139"/>
                  <a:pt x="4074" y="138"/>
                  <a:pt x="4072" y="138"/>
                </a:cubicBezTo>
                <a:cubicBezTo>
                  <a:pt x="3928" y="138"/>
                  <a:pt x="3928" y="138"/>
                  <a:pt x="3928" y="138"/>
                </a:cubicBezTo>
                <a:cubicBezTo>
                  <a:pt x="3927" y="138"/>
                  <a:pt x="3926" y="139"/>
                  <a:pt x="3926" y="140"/>
                </a:cubicBezTo>
                <a:cubicBezTo>
                  <a:pt x="3926" y="284"/>
                  <a:pt x="3926" y="284"/>
                  <a:pt x="3926" y="284"/>
                </a:cubicBezTo>
                <a:cubicBezTo>
                  <a:pt x="3926" y="286"/>
                  <a:pt x="3927" y="287"/>
                  <a:pt x="3928" y="287"/>
                </a:cubicBezTo>
                <a:cubicBezTo>
                  <a:pt x="4072" y="287"/>
                  <a:pt x="4072" y="287"/>
                  <a:pt x="4072" y="287"/>
                </a:cubicBezTo>
                <a:cubicBezTo>
                  <a:pt x="4074" y="287"/>
                  <a:pt x="4074" y="286"/>
                  <a:pt x="4074" y="284"/>
                </a:cubicBezTo>
                <a:cubicBezTo>
                  <a:pt x="4074" y="240"/>
                  <a:pt x="4074" y="240"/>
                  <a:pt x="4074" y="240"/>
                </a:cubicBezTo>
                <a:cubicBezTo>
                  <a:pt x="4021" y="240"/>
                  <a:pt x="4021" y="240"/>
                  <a:pt x="4021" y="240"/>
                </a:cubicBezTo>
                <a:cubicBezTo>
                  <a:pt x="4021" y="197"/>
                  <a:pt x="4021" y="197"/>
                  <a:pt x="4021" y="197"/>
                </a:cubicBezTo>
                <a:cubicBezTo>
                  <a:pt x="4118" y="197"/>
                  <a:pt x="4118" y="197"/>
                  <a:pt x="4118" y="197"/>
                </a:cubicBezTo>
                <a:lnTo>
                  <a:pt x="4118" y="284"/>
                </a:lnTo>
                <a:close/>
                <a:moveTo>
                  <a:pt x="4251" y="95"/>
                </a:moveTo>
                <a:cubicBezTo>
                  <a:pt x="4467" y="95"/>
                  <a:pt x="4467" y="95"/>
                  <a:pt x="4467" y="95"/>
                </a:cubicBezTo>
                <a:cubicBezTo>
                  <a:pt x="4467" y="138"/>
                  <a:pt x="4467" y="138"/>
                  <a:pt x="4467" y="138"/>
                </a:cubicBezTo>
                <a:cubicBezTo>
                  <a:pt x="4295" y="138"/>
                  <a:pt x="4295" y="138"/>
                  <a:pt x="4295" y="138"/>
                </a:cubicBezTo>
                <a:cubicBezTo>
                  <a:pt x="4295" y="191"/>
                  <a:pt x="4295" y="191"/>
                  <a:pt x="4295" y="191"/>
                </a:cubicBezTo>
                <a:cubicBezTo>
                  <a:pt x="4434" y="191"/>
                  <a:pt x="4434" y="191"/>
                  <a:pt x="4434" y="191"/>
                </a:cubicBezTo>
                <a:cubicBezTo>
                  <a:pt x="4434" y="234"/>
                  <a:pt x="4434" y="234"/>
                  <a:pt x="4434" y="234"/>
                </a:cubicBezTo>
                <a:cubicBezTo>
                  <a:pt x="4295" y="234"/>
                  <a:pt x="4295" y="234"/>
                  <a:pt x="4295" y="234"/>
                </a:cubicBezTo>
                <a:cubicBezTo>
                  <a:pt x="4295" y="287"/>
                  <a:pt x="4295" y="287"/>
                  <a:pt x="4295" y="287"/>
                </a:cubicBezTo>
                <a:cubicBezTo>
                  <a:pt x="4467" y="287"/>
                  <a:pt x="4467" y="287"/>
                  <a:pt x="4467" y="287"/>
                </a:cubicBezTo>
                <a:cubicBezTo>
                  <a:pt x="4467" y="330"/>
                  <a:pt x="4467" y="330"/>
                  <a:pt x="4467" y="330"/>
                </a:cubicBezTo>
                <a:cubicBezTo>
                  <a:pt x="4251" y="330"/>
                  <a:pt x="4251" y="330"/>
                  <a:pt x="4251" y="330"/>
                </a:cubicBezTo>
                <a:lnTo>
                  <a:pt x="4251" y="95"/>
                </a:lnTo>
                <a:close/>
                <a:moveTo>
                  <a:pt x="4636" y="330"/>
                </a:moveTo>
                <a:cubicBezTo>
                  <a:pt x="4593" y="330"/>
                  <a:pt x="4593" y="330"/>
                  <a:pt x="4593" y="330"/>
                </a:cubicBezTo>
                <a:cubicBezTo>
                  <a:pt x="4593" y="95"/>
                  <a:pt x="4593" y="95"/>
                  <a:pt x="4593" y="95"/>
                </a:cubicBezTo>
                <a:cubicBezTo>
                  <a:pt x="4640" y="95"/>
                  <a:pt x="4640" y="95"/>
                  <a:pt x="4640" y="95"/>
                </a:cubicBezTo>
                <a:cubicBezTo>
                  <a:pt x="4784" y="267"/>
                  <a:pt x="4784" y="267"/>
                  <a:pt x="4784" y="267"/>
                </a:cubicBezTo>
                <a:cubicBezTo>
                  <a:pt x="4784" y="95"/>
                  <a:pt x="4784" y="95"/>
                  <a:pt x="4784" y="95"/>
                </a:cubicBezTo>
                <a:cubicBezTo>
                  <a:pt x="4828" y="95"/>
                  <a:pt x="4828" y="95"/>
                  <a:pt x="4828" y="95"/>
                </a:cubicBezTo>
                <a:cubicBezTo>
                  <a:pt x="4828" y="330"/>
                  <a:pt x="4828" y="330"/>
                  <a:pt x="4828" y="330"/>
                </a:cubicBezTo>
                <a:cubicBezTo>
                  <a:pt x="4781" y="330"/>
                  <a:pt x="4781" y="330"/>
                  <a:pt x="4781" y="330"/>
                </a:cubicBezTo>
                <a:cubicBezTo>
                  <a:pt x="4636" y="157"/>
                  <a:pt x="4636" y="157"/>
                  <a:pt x="4636" y="157"/>
                </a:cubicBezTo>
                <a:lnTo>
                  <a:pt x="4636" y="330"/>
                </a:lnTo>
                <a:close/>
                <a:moveTo>
                  <a:pt x="2173" y="330"/>
                </a:moveTo>
                <a:cubicBezTo>
                  <a:pt x="2105" y="140"/>
                  <a:pt x="2105" y="140"/>
                  <a:pt x="2105" y="140"/>
                </a:cubicBezTo>
                <a:cubicBezTo>
                  <a:pt x="2095" y="112"/>
                  <a:pt x="2085" y="95"/>
                  <a:pt x="2060" y="95"/>
                </a:cubicBezTo>
                <a:cubicBezTo>
                  <a:pt x="1989" y="95"/>
                  <a:pt x="1989" y="95"/>
                  <a:pt x="1989" y="95"/>
                </a:cubicBezTo>
                <a:cubicBezTo>
                  <a:pt x="1964" y="95"/>
                  <a:pt x="1953" y="112"/>
                  <a:pt x="1943" y="140"/>
                </a:cubicBezTo>
                <a:cubicBezTo>
                  <a:pt x="1875" y="330"/>
                  <a:pt x="1875" y="330"/>
                  <a:pt x="1875" y="330"/>
                </a:cubicBezTo>
                <a:cubicBezTo>
                  <a:pt x="1920" y="330"/>
                  <a:pt x="1920" y="330"/>
                  <a:pt x="1920" y="330"/>
                </a:cubicBezTo>
                <a:cubicBezTo>
                  <a:pt x="1948" y="251"/>
                  <a:pt x="1948" y="251"/>
                  <a:pt x="1948" y="251"/>
                </a:cubicBezTo>
                <a:cubicBezTo>
                  <a:pt x="2100" y="251"/>
                  <a:pt x="2100" y="251"/>
                  <a:pt x="2100" y="251"/>
                </a:cubicBezTo>
                <a:cubicBezTo>
                  <a:pt x="2129" y="330"/>
                  <a:pt x="2129" y="330"/>
                  <a:pt x="2129" y="330"/>
                </a:cubicBezTo>
                <a:lnTo>
                  <a:pt x="2173" y="330"/>
                </a:lnTo>
                <a:close/>
                <a:moveTo>
                  <a:pt x="1963" y="208"/>
                </a:moveTo>
                <a:cubicBezTo>
                  <a:pt x="1986" y="140"/>
                  <a:pt x="1986" y="140"/>
                  <a:pt x="1986" y="140"/>
                </a:cubicBezTo>
                <a:cubicBezTo>
                  <a:pt x="1987" y="139"/>
                  <a:pt x="1987" y="138"/>
                  <a:pt x="1989" y="138"/>
                </a:cubicBezTo>
                <a:cubicBezTo>
                  <a:pt x="2060" y="138"/>
                  <a:pt x="2060" y="138"/>
                  <a:pt x="2060" y="138"/>
                </a:cubicBezTo>
                <a:cubicBezTo>
                  <a:pt x="2061" y="138"/>
                  <a:pt x="2062" y="138"/>
                  <a:pt x="2062" y="140"/>
                </a:cubicBezTo>
                <a:cubicBezTo>
                  <a:pt x="2086" y="208"/>
                  <a:pt x="2086" y="208"/>
                  <a:pt x="2086" y="208"/>
                </a:cubicBezTo>
                <a:lnTo>
                  <a:pt x="1963" y="208"/>
                </a:lnTo>
                <a:close/>
                <a:moveTo>
                  <a:pt x="1594" y="515"/>
                </a:moveTo>
                <a:cubicBezTo>
                  <a:pt x="1615" y="515"/>
                  <a:pt x="1615" y="515"/>
                  <a:pt x="1615" y="515"/>
                </a:cubicBezTo>
                <a:cubicBezTo>
                  <a:pt x="1615" y="629"/>
                  <a:pt x="1615" y="629"/>
                  <a:pt x="1615" y="629"/>
                </a:cubicBezTo>
                <a:cubicBezTo>
                  <a:pt x="1615" y="642"/>
                  <a:pt x="1604" y="654"/>
                  <a:pt x="1590" y="654"/>
                </a:cubicBezTo>
                <a:cubicBezTo>
                  <a:pt x="1501" y="654"/>
                  <a:pt x="1501" y="654"/>
                  <a:pt x="1501" y="654"/>
                </a:cubicBezTo>
                <a:cubicBezTo>
                  <a:pt x="1487" y="654"/>
                  <a:pt x="1476" y="642"/>
                  <a:pt x="1476" y="629"/>
                </a:cubicBezTo>
                <a:cubicBezTo>
                  <a:pt x="1476" y="515"/>
                  <a:pt x="1476" y="515"/>
                  <a:pt x="1476" y="515"/>
                </a:cubicBezTo>
                <a:cubicBezTo>
                  <a:pt x="1497" y="515"/>
                  <a:pt x="1497" y="515"/>
                  <a:pt x="1497" y="515"/>
                </a:cubicBezTo>
                <a:cubicBezTo>
                  <a:pt x="1497" y="629"/>
                  <a:pt x="1497" y="629"/>
                  <a:pt x="1497" y="629"/>
                </a:cubicBezTo>
                <a:cubicBezTo>
                  <a:pt x="1497" y="631"/>
                  <a:pt x="1499" y="633"/>
                  <a:pt x="1501" y="633"/>
                </a:cubicBezTo>
                <a:cubicBezTo>
                  <a:pt x="1590" y="633"/>
                  <a:pt x="1590" y="633"/>
                  <a:pt x="1590" y="633"/>
                </a:cubicBezTo>
                <a:cubicBezTo>
                  <a:pt x="1592" y="633"/>
                  <a:pt x="1594" y="631"/>
                  <a:pt x="1594" y="629"/>
                </a:cubicBezTo>
                <a:lnTo>
                  <a:pt x="1594" y="515"/>
                </a:lnTo>
                <a:close/>
                <a:moveTo>
                  <a:pt x="1785" y="515"/>
                </a:moveTo>
                <a:cubicBezTo>
                  <a:pt x="1806" y="515"/>
                  <a:pt x="1806" y="515"/>
                  <a:pt x="1806" y="515"/>
                </a:cubicBezTo>
                <a:cubicBezTo>
                  <a:pt x="1806" y="654"/>
                  <a:pt x="1806" y="654"/>
                  <a:pt x="1806" y="654"/>
                </a:cubicBezTo>
                <a:cubicBezTo>
                  <a:pt x="1781" y="654"/>
                  <a:pt x="1781" y="654"/>
                  <a:pt x="1781" y="654"/>
                </a:cubicBezTo>
                <a:cubicBezTo>
                  <a:pt x="1687" y="542"/>
                  <a:pt x="1687" y="542"/>
                  <a:pt x="1687" y="542"/>
                </a:cubicBezTo>
                <a:cubicBezTo>
                  <a:pt x="1687" y="654"/>
                  <a:pt x="1687" y="654"/>
                  <a:pt x="1687" y="654"/>
                </a:cubicBezTo>
                <a:cubicBezTo>
                  <a:pt x="1667" y="654"/>
                  <a:pt x="1667" y="654"/>
                  <a:pt x="1667" y="654"/>
                </a:cubicBezTo>
                <a:cubicBezTo>
                  <a:pt x="1667" y="515"/>
                  <a:pt x="1667" y="515"/>
                  <a:pt x="1667" y="515"/>
                </a:cubicBezTo>
                <a:cubicBezTo>
                  <a:pt x="1691" y="515"/>
                  <a:pt x="1691" y="515"/>
                  <a:pt x="1691" y="515"/>
                </a:cubicBezTo>
                <a:cubicBezTo>
                  <a:pt x="1785" y="626"/>
                  <a:pt x="1785" y="626"/>
                  <a:pt x="1785" y="626"/>
                </a:cubicBezTo>
                <a:lnTo>
                  <a:pt x="1785" y="515"/>
                </a:lnTo>
                <a:close/>
                <a:moveTo>
                  <a:pt x="1858" y="515"/>
                </a:moveTo>
                <a:cubicBezTo>
                  <a:pt x="1878" y="515"/>
                  <a:pt x="1878" y="515"/>
                  <a:pt x="1878" y="515"/>
                </a:cubicBezTo>
                <a:cubicBezTo>
                  <a:pt x="1878" y="654"/>
                  <a:pt x="1878" y="654"/>
                  <a:pt x="1878" y="654"/>
                </a:cubicBezTo>
                <a:cubicBezTo>
                  <a:pt x="1858" y="654"/>
                  <a:pt x="1858" y="654"/>
                  <a:pt x="1858" y="654"/>
                </a:cubicBezTo>
                <a:lnTo>
                  <a:pt x="1858" y="515"/>
                </a:lnTo>
                <a:close/>
                <a:moveTo>
                  <a:pt x="2059" y="515"/>
                </a:moveTo>
                <a:cubicBezTo>
                  <a:pt x="2083" y="515"/>
                  <a:pt x="2083" y="515"/>
                  <a:pt x="2083" y="515"/>
                </a:cubicBezTo>
                <a:cubicBezTo>
                  <a:pt x="2003" y="654"/>
                  <a:pt x="2003" y="654"/>
                  <a:pt x="2003" y="654"/>
                </a:cubicBezTo>
                <a:cubicBezTo>
                  <a:pt x="1982" y="654"/>
                  <a:pt x="1982" y="654"/>
                  <a:pt x="1982" y="654"/>
                </a:cubicBezTo>
                <a:cubicBezTo>
                  <a:pt x="1902" y="515"/>
                  <a:pt x="1902" y="515"/>
                  <a:pt x="1902" y="515"/>
                </a:cubicBezTo>
                <a:cubicBezTo>
                  <a:pt x="1926" y="515"/>
                  <a:pt x="1926" y="515"/>
                  <a:pt x="1926" y="515"/>
                </a:cubicBezTo>
                <a:cubicBezTo>
                  <a:pt x="1993" y="630"/>
                  <a:pt x="1993" y="630"/>
                  <a:pt x="1993" y="630"/>
                </a:cubicBezTo>
                <a:lnTo>
                  <a:pt x="2059" y="515"/>
                </a:lnTo>
                <a:close/>
                <a:moveTo>
                  <a:pt x="2102" y="515"/>
                </a:moveTo>
                <a:cubicBezTo>
                  <a:pt x="2229" y="515"/>
                  <a:pt x="2229" y="515"/>
                  <a:pt x="2229" y="515"/>
                </a:cubicBezTo>
                <a:cubicBezTo>
                  <a:pt x="2229" y="536"/>
                  <a:pt x="2229" y="536"/>
                  <a:pt x="2229" y="536"/>
                </a:cubicBezTo>
                <a:cubicBezTo>
                  <a:pt x="2123" y="536"/>
                  <a:pt x="2123" y="536"/>
                  <a:pt x="2123" y="536"/>
                </a:cubicBezTo>
                <a:cubicBezTo>
                  <a:pt x="2123" y="574"/>
                  <a:pt x="2123" y="574"/>
                  <a:pt x="2123" y="574"/>
                </a:cubicBezTo>
                <a:cubicBezTo>
                  <a:pt x="2209" y="574"/>
                  <a:pt x="2209" y="574"/>
                  <a:pt x="2209" y="574"/>
                </a:cubicBezTo>
                <a:cubicBezTo>
                  <a:pt x="2209" y="595"/>
                  <a:pt x="2209" y="595"/>
                  <a:pt x="2209" y="595"/>
                </a:cubicBezTo>
                <a:cubicBezTo>
                  <a:pt x="2123" y="595"/>
                  <a:pt x="2123" y="595"/>
                  <a:pt x="2123" y="595"/>
                </a:cubicBezTo>
                <a:cubicBezTo>
                  <a:pt x="2123" y="633"/>
                  <a:pt x="2123" y="633"/>
                  <a:pt x="2123" y="633"/>
                </a:cubicBezTo>
                <a:cubicBezTo>
                  <a:pt x="2229" y="633"/>
                  <a:pt x="2229" y="633"/>
                  <a:pt x="2229" y="633"/>
                </a:cubicBezTo>
                <a:cubicBezTo>
                  <a:pt x="2229" y="654"/>
                  <a:pt x="2229" y="654"/>
                  <a:pt x="2229" y="654"/>
                </a:cubicBezTo>
                <a:cubicBezTo>
                  <a:pt x="2102" y="654"/>
                  <a:pt x="2102" y="654"/>
                  <a:pt x="2102" y="654"/>
                </a:cubicBezTo>
                <a:lnTo>
                  <a:pt x="2102" y="515"/>
                </a:lnTo>
                <a:close/>
                <a:moveTo>
                  <a:pt x="2393" y="515"/>
                </a:moveTo>
                <a:cubicBezTo>
                  <a:pt x="2280" y="515"/>
                  <a:pt x="2280" y="515"/>
                  <a:pt x="2280" y="515"/>
                </a:cubicBezTo>
                <a:cubicBezTo>
                  <a:pt x="2280" y="654"/>
                  <a:pt x="2280" y="654"/>
                  <a:pt x="2280" y="654"/>
                </a:cubicBezTo>
                <a:cubicBezTo>
                  <a:pt x="2300" y="654"/>
                  <a:pt x="2300" y="654"/>
                  <a:pt x="2300" y="654"/>
                </a:cubicBezTo>
                <a:cubicBezTo>
                  <a:pt x="2300" y="604"/>
                  <a:pt x="2300" y="604"/>
                  <a:pt x="2300" y="604"/>
                </a:cubicBezTo>
                <a:cubicBezTo>
                  <a:pt x="2302" y="604"/>
                  <a:pt x="2303" y="604"/>
                  <a:pt x="2305" y="604"/>
                </a:cubicBezTo>
                <a:cubicBezTo>
                  <a:pt x="2352" y="604"/>
                  <a:pt x="2352" y="604"/>
                  <a:pt x="2352" y="604"/>
                </a:cubicBezTo>
                <a:cubicBezTo>
                  <a:pt x="2394" y="654"/>
                  <a:pt x="2394" y="654"/>
                  <a:pt x="2394" y="654"/>
                </a:cubicBezTo>
                <a:cubicBezTo>
                  <a:pt x="2418" y="654"/>
                  <a:pt x="2418" y="654"/>
                  <a:pt x="2418" y="654"/>
                </a:cubicBezTo>
                <a:cubicBezTo>
                  <a:pt x="2418" y="651"/>
                  <a:pt x="2418" y="651"/>
                  <a:pt x="2418" y="651"/>
                </a:cubicBezTo>
                <a:cubicBezTo>
                  <a:pt x="2379" y="604"/>
                  <a:pt x="2379" y="604"/>
                  <a:pt x="2379" y="604"/>
                </a:cubicBezTo>
                <a:cubicBezTo>
                  <a:pt x="2393" y="604"/>
                  <a:pt x="2393" y="604"/>
                  <a:pt x="2393" y="604"/>
                </a:cubicBezTo>
                <a:cubicBezTo>
                  <a:pt x="2407" y="604"/>
                  <a:pt x="2418" y="593"/>
                  <a:pt x="2418" y="579"/>
                </a:cubicBezTo>
                <a:cubicBezTo>
                  <a:pt x="2418" y="540"/>
                  <a:pt x="2418" y="540"/>
                  <a:pt x="2418" y="540"/>
                </a:cubicBezTo>
                <a:cubicBezTo>
                  <a:pt x="2418" y="526"/>
                  <a:pt x="2407" y="515"/>
                  <a:pt x="2393" y="515"/>
                </a:cubicBezTo>
                <a:close/>
                <a:moveTo>
                  <a:pt x="2398" y="579"/>
                </a:moveTo>
                <a:cubicBezTo>
                  <a:pt x="2398" y="581"/>
                  <a:pt x="2396" y="583"/>
                  <a:pt x="2393" y="583"/>
                </a:cubicBezTo>
                <a:cubicBezTo>
                  <a:pt x="2300" y="583"/>
                  <a:pt x="2300" y="583"/>
                  <a:pt x="2300" y="583"/>
                </a:cubicBezTo>
                <a:cubicBezTo>
                  <a:pt x="2300" y="536"/>
                  <a:pt x="2300" y="536"/>
                  <a:pt x="2300" y="536"/>
                </a:cubicBezTo>
                <a:cubicBezTo>
                  <a:pt x="2393" y="536"/>
                  <a:pt x="2393" y="536"/>
                  <a:pt x="2393" y="536"/>
                </a:cubicBezTo>
                <a:cubicBezTo>
                  <a:pt x="2396" y="536"/>
                  <a:pt x="2398" y="538"/>
                  <a:pt x="2398" y="540"/>
                </a:cubicBezTo>
                <a:lnTo>
                  <a:pt x="2398" y="579"/>
                </a:lnTo>
                <a:close/>
                <a:moveTo>
                  <a:pt x="3526" y="515"/>
                </a:moveTo>
                <a:cubicBezTo>
                  <a:pt x="3412" y="515"/>
                  <a:pt x="3412" y="515"/>
                  <a:pt x="3412" y="515"/>
                </a:cubicBezTo>
                <a:cubicBezTo>
                  <a:pt x="3412" y="654"/>
                  <a:pt x="3412" y="654"/>
                  <a:pt x="3412" y="654"/>
                </a:cubicBezTo>
                <a:cubicBezTo>
                  <a:pt x="3433" y="654"/>
                  <a:pt x="3433" y="654"/>
                  <a:pt x="3433" y="654"/>
                </a:cubicBezTo>
                <a:cubicBezTo>
                  <a:pt x="3433" y="604"/>
                  <a:pt x="3433" y="604"/>
                  <a:pt x="3433" y="604"/>
                </a:cubicBezTo>
                <a:cubicBezTo>
                  <a:pt x="3434" y="604"/>
                  <a:pt x="3435" y="604"/>
                  <a:pt x="3437" y="604"/>
                </a:cubicBezTo>
                <a:cubicBezTo>
                  <a:pt x="3484" y="604"/>
                  <a:pt x="3484" y="604"/>
                  <a:pt x="3484" y="604"/>
                </a:cubicBezTo>
                <a:cubicBezTo>
                  <a:pt x="3526" y="654"/>
                  <a:pt x="3526" y="654"/>
                  <a:pt x="3526" y="654"/>
                </a:cubicBezTo>
                <a:cubicBezTo>
                  <a:pt x="3551" y="654"/>
                  <a:pt x="3551" y="654"/>
                  <a:pt x="3551" y="654"/>
                </a:cubicBezTo>
                <a:cubicBezTo>
                  <a:pt x="3551" y="651"/>
                  <a:pt x="3551" y="651"/>
                  <a:pt x="3551" y="651"/>
                </a:cubicBezTo>
                <a:cubicBezTo>
                  <a:pt x="3511" y="604"/>
                  <a:pt x="3511" y="604"/>
                  <a:pt x="3511" y="604"/>
                </a:cubicBezTo>
                <a:cubicBezTo>
                  <a:pt x="3526" y="604"/>
                  <a:pt x="3526" y="604"/>
                  <a:pt x="3526" y="604"/>
                </a:cubicBezTo>
                <a:cubicBezTo>
                  <a:pt x="3539" y="604"/>
                  <a:pt x="3551" y="593"/>
                  <a:pt x="3551" y="579"/>
                </a:cubicBezTo>
                <a:cubicBezTo>
                  <a:pt x="3551" y="540"/>
                  <a:pt x="3551" y="540"/>
                  <a:pt x="3551" y="540"/>
                </a:cubicBezTo>
                <a:cubicBezTo>
                  <a:pt x="3551" y="526"/>
                  <a:pt x="3539" y="515"/>
                  <a:pt x="3526" y="515"/>
                </a:cubicBezTo>
                <a:close/>
                <a:moveTo>
                  <a:pt x="3530" y="579"/>
                </a:moveTo>
                <a:cubicBezTo>
                  <a:pt x="3530" y="581"/>
                  <a:pt x="3528" y="583"/>
                  <a:pt x="3526" y="583"/>
                </a:cubicBezTo>
                <a:cubicBezTo>
                  <a:pt x="3433" y="583"/>
                  <a:pt x="3433" y="583"/>
                  <a:pt x="3433" y="583"/>
                </a:cubicBezTo>
                <a:cubicBezTo>
                  <a:pt x="3433" y="536"/>
                  <a:pt x="3433" y="536"/>
                  <a:pt x="3433" y="536"/>
                </a:cubicBezTo>
                <a:cubicBezTo>
                  <a:pt x="3526" y="536"/>
                  <a:pt x="3526" y="536"/>
                  <a:pt x="3526" y="536"/>
                </a:cubicBezTo>
                <a:cubicBezTo>
                  <a:pt x="3528" y="536"/>
                  <a:pt x="3530" y="538"/>
                  <a:pt x="3530" y="540"/>
                </a:cubicBezTo>
                <a:lnTo>
                  <a:pt x="3530" y="579"/>
                </a:lnTo>
                <a:close/>
                <a:moveTo>
                  <a:pt x="4434" y="515"/>
                </a:moveTo>
                <a:cubicBezTo>
                  <a:pt x="4320" y="515"/>
                  <a:pt x="4320" y="515"/>
                  <a:pt x="4320" y="515"/>
                </a:cubicBezTo>
                <a:cubicBezTo>
                  <a:pt x="4320" y="654"/>
                  <a:pt x="4320" y="654"/>
                  <a:pt x="4320" y="654"/>
                </a:cubicBezTo>
                <a:cubicBezTo>
                  <a:pt x="4341" y="654"/>
                  <a:pt x="4341" y="654"/>
                  <a:pt x="4341" y="654"/>
                </a:cubicBezTo>
                <a:cubicBezTo>
                  <a:pt x="4341" y="604"/>
                  <a:pt x="4341" y="604"/>
                  <a:pt x="4341" y="604"/>
                </a:cubicBezTo>
                <a:cubicBezTo>
                  <a:pt x="4342" y="604"/>
                  <a:pt x="4344" y="604"/>
                  <a:pt x="4345" y="604"/>
                </a:cubicBezTo>
                <a:cubicBezTo>
                  <a:pt x="4392" y="604"/>
                  <a:pt x="4392" y="604"/>
                  <a:pt x="4392" y="604"/>
                </a:cubicBezTo>
                <a:cubicBezTo>
                  <a:pt x="4434" y="654"/>
                  <a:pt x="4434" y="654"/>
                  <a:pt x="4434" y="654"/>
                </a:cubicBezTo>
                <a:cubicBezTo>
                  <a:pt x="4459" y="654"/>
                  <a:pt x="4459" y="654"/>
                  <a:pt x="4459" y="654"/>
                </a:cubicBezTo>
                <a:cubicBezTo>
                  <a:pt x="4459" y="651"/>
                  <a:pt x="4459" y="651"/>
                  <a:pt x="4459" y="651"/>
                </a:cubicBezTo>
                <a:cubicBezTo>
                  <a:pt x="4420" y="604"/>
                  <a:pt x="4420" y="604"/>
                  <a:pt x="4420" y="604"/>
                </a:cubicBezTo>
                <a:cubicBezTo>
                  <a:pt x="4434" y="604"/>
                  <a:pt x="4434" y="604"/>
                  <a:pt x="4434" y="604"/>
                </a:cubicBezTo>
                <a:cubicBezTo>
                  <a:pt x="4448" y="604"/>
                  <a:pt x="4459" y="593"/>
                  <a:pt x="4459" y="579"/>
                </a:cubicBezTo>
                <a:cubicBezTo>
                  <a:pt x="4459" y="540"/>
                  <a:pt x="4459" y="540"/>
                  <a:pt x="4459" y="540"/>
                </a:cubicBezTo>
                <a:cubicBezTo>
                  <a:pt x="4459" y="526"/>
                  <a:pt x="4448" y="515"/>
                  <a:pt x="4434" y="515"/>
                </a:cubicBezTo>
                <a:close/>
                <a:moveTo>
                  <a:pt x="4438" y="579"/>
                </a:moveTo>
                <a:cubicBezTo>
                  <a:pt x="4438" y="581"/>
                  <a:pt x="4436" y="583"/>
                  <a:pt x="4434" y="583"/>
                </a:cubicBezTo>
                <a:cubicBezTo>
                  <a:pt x="4341" y="583"/>
                  <a:pt x="4341" y="583"/>
                  <a:pt x="4341" y="583"/>
                </a:cubicBezTo>
                <a:cubicBezTo>
                  <a:pt x="4341" y="536"/>
                  <a:pt x="4341" y="536"/>
                  <a:pt x="4341" y="536"/>
                </a:cubicBezTo>
                <a:cubicBezTo>
                  <a:pt x="4434" y="536"/>
                  <a:pt x="4434" y="536"/>
                  <a:pt x="4434" y="536"/>
                </a:cubicBezTo>
                <a:cubicBezTo>
                  <a:pt x="4436" y="536"/>
                  <a:pt x="4438" y="538"/>
                  <a:pt x="4438" y="540"/>
                </a:cubicBezTo>
                <a:lnTo>
                  <a:pt x="4438" y="579"/>
                </a:lnTo>
                <a:close/>
                <a:moveTo>
                  <a:pt x="2607" y="540"/>
                </a:moveTo>
                <a:cubicBezTo>
                  <a:pt x="2607" y="548"/>
                  <a:pt x="2607" y="548"/>
                  <a:pt x="2607" y="548"/>
                </a:cubicBezTo>
                <a:cubicBezTo>
                  <a:pt x="2586" y="548"/>
                  <a:pt x="2586" y="548"/>
                  <a:pt x="2586" y="548"/>
                </a:cubicBezTo>
                <a:cubicBezTo>
                  <a:pt x="2586" y="540"/>
                  <a:pt x="2586" y="540"/>
                  <a:pt x="2586" y="540"/>
                </a:cubicBezTo>
                <a:cubicBezTo>
                  <a:pt x="2586" y="537"/>
                  <a:pt x="2584" y="536"/>
                  <a:pt x="2582" y="536"/>
                </a:cubicBezTo>
                <a:cubicBezTo>
                  <a:pt x="2493" y="536"/>
                  <a:pt x="2493" y="536"/>
                  <a:pt x="2493" y="536"/>
                </a:cubicBezTo>
                <a:cubicBezTo>
                  <a:pt x="2491" y="536"/>
                  <a:pt x="2489" y="537"/>
                  <a:pt x="2489" y="540"/>
                </a:cubicBezTo>
                <a:cubicBezTo>
                  <a:pt x="2489" y="569"/>
                  <a:pt x="2489" y="569"/>
                  <a:pt x="2489" y="569"/>
                </a:cubicBezTo>
                <a:cubicBezTo>
                  <a:pt x="2489" y="572"/>
                  <a:pt x="2491" y="574"/>
                  <a:pt x="2493" y="574"/>
                </a:cubicBezTo>
                <a:cubicBezTo>
                  <a:pt x="2582" y="574"/>
                  <a:pt x="2582" y="574"/>
                  <a:pt x="2582" y="574"/>
                </a:cubicBezTo>
                <a:cubicBezTo>
                  <a:pt x="2596" y="574"/>
                  <a:pt x="2607" y="585"/>
                  <a:pt x="2607" y="599"/>
                </a:cubicBezTo>
                <a:cubicBezTo>
                  <a:pt x="2607" y="629"/>
                  <a:pt x="2607" y="629"/>
                  <a:pt x="2607" y="629"/>
                </a:cubicBezTo>
                <a:cubicBezTo>
                  <a:pt x="2607" y="642"/>
                  <a:pt x="2596" y="654"/>
                  <a:pt x="2582" y="654"/>
                </a:cubicBezTo>
                <a:cubicBezTo>
                  <a:pt x="2493" y="654"/>
                  <a:pt x="2493" y="654"/>
                  <a:pt x="2493" y="654"/>
                </a:cubicBezTo>
                <a:cubicBezTo>
                  <a:pt x="2479" y="654"/>
                  <a:pt x="2468" y="642"/>
                  <a:pt x="2468" y="629"/>
                </a:cubicBezTo>
                <a:cubicBezTo>
                  <a:pt x="2468" y="620"/>
                  <a:pt x="2468" y="620"/>
                  <a:pt x="2468" y="620"/>
                </a:cubicBezTo>
                <a:cubicBezTo>
                  <a:pt x="2489" y="620"/>
                  <a:pt x="2489" y="620"/>
                  <a:pt x="2489" y="620"/>
                </a:cubicBezTo>
                <a:cubicBezTo>
                  <a:pt x="2489" y="629"/>
                  <a:pt x="2489" y="629"/>
                  <a:pt x="2489" y="629"/>
                </a:cubicBezTo>
                <a:cubicBezTo>
                  <a:pt x="2489" y="631"/>
                  <a:pt x="2491" y="633"/>
                  <a:pt x="2493" y="633"/>
                </a:cubicBezTo>
                <a:cubicBezTo>
                  <a:pt x="2582" y="633"/>
                  <a:pt x="2582" y="633"/>
                  <a:pt x="2582" y="633"/>
                </a:cubicBezTo>
                <a:cubicBezTo>
                  <a:pt x="2584" y="633"/>
                  <a:pt x="2586" y="631"/>
                  <a:pt x="2586" y="629"/>
                </a:cubicBezTo>
                <a:cubicBezTo>
                  <a:pt x="2586" y="599"/>
                  <a:pt x="2586" y="599"/>
                  <a:pt x="2586" y="599"/>
                </a:cubicBezTo>
                <a:cubicBezTo>
                  <a:pt x="2586" y="597"/>
                  <a:pt x="2584" y="595"/>
                  <a:pt x="2582" y="595"/>
                </a:cubicBezTo>
                <a:cubicBezTo>
                  <a:pt x="2493" y="595"/>
                  <a:pt x="2493" y="595"/>
                  <a:pt x="2493" y="595"/>
                </a:cubicBezTo>
                <a:cubicBezTo>
                  <a:pt x="2479" y="595"/>
                  <a:pt x="2468" y="583"/>
                  <a:pt x="2468" y="569"/>
                </a:cubicBezTo>
                <a:cubicBezTo>
                  <a:pt x="2468" y="540"/>
                  <a:pt x="2468" y="540"/>
                  <a:pt x="2468" y="540"/>
                </a:cubicBezTo>
                <a:cubicBezTo>
                  <a:pt x="2468" y="526"/>
                  <a:pt x="2479" y="515"/>
                  <a:pt x="2493" y="515"/>
                </a:cubicBezTo>
                <a:cubicBezTo>
                  <a:pt x="2582" y="515"/>
                  <a:pt x="2582" y="515"/>
                  <a:pt x="2582" y="515"/>
                </a:cubicBezTo>
                <a:cubicBezTo>
                  <a:pt x="2596" y="515"/>
                  <a:pt x="2607" y="526"/>
                  <a:pt x="2607" y="540"/>
                </a:cubicBezTo>
                <a:close/>
                <a:moveTo>
                  <a:pt x="2658" y="515"/>
                </a:moveTo>
                <a:cubicBezTo>
                  <a:pt x="2679" y="515"/>
                  <a:pt x="2679" y="515"/>
                  <a:pt x="2679" y="515"/>
                </a:cubicBezTo>
                <a:cubicBezTo>
                  <a:pt x="2679" y="654"/>
                  <a:pt x="2679" y="654"/>
                  <a:pt x="2679" y="654"/>
                </a:cubicBezTo>
                <a:cubicBezTo>
                  <a:pt x="2658" y="654"/>
                  <a:pt x="2658" y="654"/>
                  <a:pt x="2658" y="654"/>
                </a:cubicBezTo>
                <a:lnTo>
                  <a:pt x="2658" y="515"/>
                </a:lnTo>
                <a:close/>
                <a:moveTo>
                  <a:pt x="2713" y="515"/>
                </a:moveTo>
                <a:cubicBezTo>
                  <a:pt x="2852" y="515"/>
                  <a:pt x="2852" y="515"/>
                  <a:pt x="2852" y="515"/>
                </a:cubicBezTo>
                <a:cubicBezTo>
                  <a:pt x="2852" y="536"/>
                  <a:pt x="2852" y="536"/>
                  <a:pt x="2852" y="536"/>
                </a:cubicBezTo>
                <a:cubicBezTo>
                  <a:pt x="2793" y="536"/>
                  <a:pt x="2793" y="536"/>
                  <a:pt x="2793" y="536"/>
                </a:cubicBezTo>
                <a:cubicBezTo>
                  <a:pt x="2793" y="654"/>
                  <a:pt x="2793" y="654"/>
                  <a:pt x="2793" y="654"/>
                </a:cubicBezTo>
                <a:cubicBezTo>
                  <a:pt x="2772" y="654"/>
                  <a:pt x="2772" y="654"/>
                  <a:pt x="2772" y="654"/>
                </a:cubicBezTo>
                <a:cubicBezTo>
                  <a:pt x="2772" y="536"/>
                  <a:pt x="2772" y="536"/>
                  <a:pt x="2772" y="536"/>
                </a:cubicBezTo>
                <a:cubicBezTo>
                  <a:pt x="2713" y="536"/>
                  <a:pt x="2713" y="536"/>
                  <a:pt x="2713" y="536"/>
                </a:cubicBezTo>
                <a:lnTo>
                  <a:pt x="2713" y="515"/>
                </a:lnTo>
                <a:close/>
                <a:moveTo>
                  <a:pt x="2991" y="515"/>
                </a:moveTo>
                <a:cubicBezTo>
                  <a:pt x="3016" y="515"/>
                  <a:pt x="3016" y="515"/>
                  <a:pt x="3016" y="515"/>
                </a:cubicBezTo>
                <a:cubicBezTo>
                  <a:pt x="2952" y="602"/>
                  <a:pt x="2952" y="602"/>
                  <a:pt x="2952" y="602"/>
                </a:cubicBezTo>
                <a:cubicBezTo>
                  <a:pt x="2952" y="654"/>
                  <a:pt x="2952" y="654"/>
                  <a:pt x="2952" y="654"/>
                </a:cubicBezTo>
                <a:cubicBezTo>
                  <a:pt x="2931" y="654"/>
                  <a:pt x="2931" y="654"/>
                  <a:pt x="2931" y="654"/>
                </a:cubicBezTo>
                <a:cubicBezTo>
                  <a:pt x="2931" y="602"/>
                  <a:pt x="2931" y="602"/>
                  <a:pt x="2931" y="602"/>
                </a:cubicBezTo>
                <a:cubicBezTo>
                  <a:pt x="2867" y="515"/>
                  <a:pt x="2867" y="515"/>
                  <a:pt x="2867" y="515"/>
                </a:cubicBezTo>
                <a:cubicBezTo>
                  <a:pt x="2891" y="515"/>
                  <a:pt x="2891" y="515"/>
                  <a:pt x="2891" y="515"/>
                </a:cubicBezTo>
                <a:cubicBezTo>
                  <a:pt x="2941" y="578"/>
                  <a:pt x="2941" y="578"/>
                  <a:pt x="2941" y="578"/>
                </a:cubicBezTo>
                <a:lnTo>
                  <a:pt x="2991" y="515"/>
                </a:lnTo>
                <a:close/>
                <a:moveTo>
                  <a:pt x="3602" y="515"/>
                </a:moveTo>
                <a:cubicBezTo>
                  <a:pt x="3729" y="515"/>
                  <a:pt x="3729" y="515"/>
                  <a:pt x="3729" y="515"/>
                </a:cubicBezTo>
                <a:cubicBezTo>
                  <a:pt x="3729" y="536"/>
                  <a:pt x="3729" y="536"/>
                  <a:pt x="3729" y="536"/>
                </a:cubicBezTo>
                <a:cubicBezTo>
                  <a:pt x="3623" y="536"/>
                  <a:pt x="3623" y="536"/>
                  <a:pt x="3623" y="536"/>
                </a:cubicBezTo>
                <a:cubicBezTo>
                  <a:pt x="3623" y="574"/>
                  <a:pt x="3623" y="574"/>
                  <a:pt x="3623" y="574"/>
                </a:cubicBezTo>
                <a:cubicBezTo>
                  <a:pt x="3708" y="574"/>
                  <a:pt x="3708" y="574"/>
                  <a:pt x="3708" y="574"/>
                </a:cubicBezTo>
                <a:cubicBezTo>
                  <a:pt x="3708" y="595"/>
                  <a:pt x="3708" y="595"/>
                  <a:pt x="3708" y="595"/>
                </a:cubicBezTo>
                <a:cubicBezTo>
                  <a:pt x="3623" y="595"/>
                  <a:pt x="3623" y="595"/>
                  <a:pt x="3623" y="595"/>
                </a:cubicBezTo>
                <a:cubicBezTo>
                  <a:pt x="3623" y="633"/>
                  <a:pt x="3623" y="633"/>
                  <a:pt x="3623" y="633"/>
                </a:cubicBezTo>
                <a:cubicBezTo>
                  <a:pt x="3729" y="633"/>
                  <a:pt x="3729" y="633"/>
                  <a:pt x="3729" y="633"/>
                </a:cubicBezTo>
                <a:cubicBezTo>
                  <a:pt x="3729" y="654"/>
                  <a:pt x="3729" y="654"/>
                  <a:pt x="3729" y="654"/>
                </a:cubicBezTo>
                <a:cubicBezTo>
                  <a:pt x="3602" y="654"/>
                  <a:pt x="3602" y="654"/>
                  <a:pt x="3602" y="654"/>
                </a:cubicBezTo>
                <a:lnTo>
                  <a:pt x="3602" y="515"/>
                </a:lnTo>
                <a:close/>
                <a:moveTo>
                  <a:pt x="3910" y="540"/>
                </a:moveTo>
                <a:cubicBezTo>
                  <a:pt x="3910" y="548"/>
                  <a:pt x="3910" y="548"/>
                  <a:pt x="3910" y="548"/>
                </a:cubicBezTo>
                <a:cubicBezTo>
                  <a:pt x="3890" y="548"/>
                  <a:pt x="3890" y="548"/>
                  <a:pt x="3890" y="548"/>
                </a:cubicBezTo>
                <a:cubicBezTo>
                  <a:pt x="3890" y="540"/>
                  <a:pt x="3890" y="540"/>
                  <a:pt x="3890" y="540"/>
                </a:cubicBezTo>
                <a:cubicBezTo>
                  <a:pt x="3890" y="537"/>
                  <a:pt x="3888" y="536"/>
                  <a:pt x="3885" y="536"/>
                </a:cubicBezTo>
                <a:cubicBezTo>
                  <a:pt x="3797" y="536"/>
                  <a:pt x="3797" y="536"/>
                  <a:pt x="3797" y="536"/>
                </a:cubicBezTo>
                <a:cubicBezTo>
                  <a:pt x="3794" y="536"/>
                  <a:pt x="3792" y="537"/>
                  <a:pt x="3792" y="540"/>
                </a:cubicBezTo>
                <a:cubicBezTo>
                  <a:pt x="3792" y="569"/>
                  <a:pt x="3792" y="569"/>
                  <a:pt x="3792" y="569"/>
                </a:cubicBezTo>
                <a:cubicBezTo>
                  <a:pt x="3792" y="572"/>
                  <a:pt x="3794" y="574"/>
                  <a:pt x="3797" y="574"/>
                </a:cubicBezTo>
                <a:cubicBezTo>
                  <a:pt x="3885" y="574"/>
                  <a:pt x="3885" y="574"/>
                  <a:pt x="3885" y="574"/>
                </a:cubicBezTo>
                <a:cubicBezTo>
                  <a:pt x="3899" y="574"/>
                  <a:pt x="3910" y="585"/>
                  <a:pt x="3910" y="599"/>
                </a:cubicBezTo>
                <a:cubicBezTo>
                  <a:pt x="3910" y="629"/>
                  <a:pt x="3910" y="629"/>
                  <a:pt x="3910" y="629"/>
                </a:cubicBezTo>
                <a:cubicBezTo>
                  <a:pt x="3910" y="642"/>
                  <a:pt x="3899" y="654"/>
                  <a:pt x="3885" y="654"/>
                </a:cubicBezTo>
                <a:cubicBezTo>
                  <a:pt x="3797" y="654"/>
                  <a:pt x="3797" y="654"/>
                  <a:pt x="3797" y="654"/>
                </a:cubicBezTo>
                <a:cubicBezTo>
                  <a:pt x="3783" y="654"/>
                  <a:pt x="3771" y="642"/>
                  <a:pt x="3771" y="629"/>
                </a:cubicBezTo>
                <a:cubicBezTo>
                  <a:pt x="3771" y="620"/>
                  <a:pt x="3771" y="620"/>
                  <a:pt x="3771" y="620"/>
                </a:cubicBezTo>
                <a:cubicBezTo>
                  <a:pt x="3792" y="620"/>
                  <a:pt x="3792" y="620"/>
                  <a:pt x="3792" y="620"/>
                </a:cubicBezTo>
                <a:cubicBezTo>
                  <a:pt x="3792" y="629"/>
                  <a:pt x="3792" y="629"/>
                  <a:pt x="3792" y="629"/>
                </a:cubicBezTo>
                <a:cubicBezTo>
                  <a:pt x="3792" y="631"/>
                  <a:pt x="3794" y="633"/>
                  <a:pt x="3797" y="633"/>
                </a:cubicBezTo>
                <a:cubicBezTo>
                  <a:pt x="3885" y="633"/>
                  <a:pt x="3885" y="633"/>
                  <a:pt x="3885" y="633"/>
                </a:cubicBezTo>
                <a:cubicBezTo>
                  <a:pt x="3888" y="633"/>
                  <a:pt x="3890" y="631"/>
                  <a:pt x="3890" y="629"/>
                </a:cubicBezTo>
                <a:cubicBezTo>
                  <a:pt x="3890" y="599"/>
                  <a:pt x="3890" y="599"/>
                  <a:pt x="3890" y="599"/>
                </a:cubicBezTo>
                <a:cubicBezTo>
                  <a:pt x="3890" y="597"/>
                  <a:pt x="3888" y="595"/>
                  <a:pt x="3885" y="595"/>
                </a:cubicBezTo>
                <a:cubicBezTo>
                  <a:pt x="3797" y="595"/>
                  <a:pt x="3797" y="595"/>
                  <a:pt x="3797" y="595"/>
                </a:cubicBezTo>
                <a:cubicBezTo>
                  <a:pt x="3783" y="595"/>
                  <a:pt x="3771" y="583"/>
                  <a:pt x="3771" y="569"/>
                </a:cubicBezTo>
                <a:cubicBezTo>
                  <a:pt x="3771" y="540"/>
                  <a:pt x="3771" y="540"/>
                  <a:pt x="3771" y="540"/>
                </a:cubicBezTo>
                <a:cubicBezTo>
                  <a:pt x="3771" y="526"/>
                  <a:pt x="3783" y="515"/>
                  <a:pt x="3797" y="515"/>
                </a:cubicBezTo>
                <a:cubicBezTo>
                  <a:pt x="3885" y="515"/>
                  <a:pt x="3885" y="515"/>
                  <a:pt x="3885" y="515"/>
                </a:cubicBezTo>
                <a:cubicBezTo>
                  <a:pt x="3899" y="515"/>
                  <a:pt x="3910" y="526"/>
                  <a:pt x="3910" y="540"/>
                </a:cubicBezTo>
                <a:close/>
                <a:moveTo>
                  <a:pt x="3962" y="515"/>
                </a:moveTo>
                <a:cubicBezTo>
                  <a:pt x="4089" y="515"/>
                  <a:pt x="4089" y="515"/>
                  <a:pt x="4089" y="515"/>
                </a:cubicBezTo>
                <a:cubicBezTo>
                  <a:pt x="4089" y="536"/>
                  <a:pt x="4089" y="536"/>
                  <a:pt x="4089" y="536"/>
                </a:cubicBezTo>
                <a:cubicBezTo>
                  <a:pt x="3982" y="536"/>
                  <a:pt x="3982" y="536"/>
                  <a:pt x="3982" y="536"/>
                </a:cubicBezTo>
                <a:cubicBezTo>
                  <a:pt x="3982" y="574"/>
                  <a:pt x="3982" y="574"/>
                  <a:pt x="3982" y="574"/>
                </a:cubicBezTo>
                <a:cubicBezTo>
                  <a:pt x="4068" y="574"/>
                  <a:pt x="4068" y="574"/>
                  <a:pt x="4068" y="574"/>
                </a:cubicBezTo>
                <a:cubicBezTo>
                  <a:pt x="4068" y="595"/>
                  <a:pt x="4068" y="595"/>
                  <a:pt x="4068" y="595"/>
                </a:cubicBezTo>
                <a:cubicBezTo>
                  <a:pt x="3982" y="595"/>
                  <a:pt x="3982" y="595"/>
                  <a:pt x="3982" y="595"/>
                </a:cubicBezTo>
                <a:cubicBezTo>
                  <a:pt x="3982" y="633"/>
                  <a:pt x="3982" y="633"/>
                  <a:pt x="3982" y="633"/>
                </a:cubicBezTo>
                <a:cubicBezTo>
                  <a:pt x="4089" y="633"/>
                  <a:pt x="4089" y="633"/>
                  <a:pt x="4089" y="633"/>
                </a:cubicBezTo>
                <a:cubicBezTo>
                  <a:pt x="4089" y="654"/>
                  <a:pt x="4089" y="654"/>
                  <a:pt x="4089" y="654"/>
                </a:cubicBezTo>
                <a:cubicBezTo>
                  <a:pt x="3962" y="654"/>
                  <a:pt x="3962" y="654"/>
                  <a:pt x="3962" y="654"/>
                </a:cubicBezTo>
                <a:lnTo>
                  <a:pt x="3962" y="515"/>
                </a:lnTo>
                <a:close/>
                <a:moveTo>
                  <a:pt x="4222" y="515"/>
                </a:moveTo>
                <a:cubicBezTo>
                  <a:pt x="4182" y="515"/>
                  <a:pt x="4182" y="515"/>
                  <a:pt x="4182" y="515"/>
                </a:cubicBezTo>
                <a:cubicBezTo>
                  <a:pt x="4168" y="515"/>
                  <a:pt x="4162" y="524"/>
                  <a:pt x="4157" y="540"/>
                </a:cubicBezTo>
                <a:cubicBezTo>
                  <a:pt x="4115" y="654"/>
                  <a:pt x="4115" y="654"/>
                  <a:pt x="4115" y="654"/>
                </a:cubicBezTo>
                <a:cubicBezTo>
                  <a:pt x="4136" y="654"/>
                  <a:pt x="4136" y="654"/>
                  <a:pt x="4136" y="654"/>
                </a:cubicBezTo>
                <a:cubicBezTo>
                  <a:pt x="4153" y="605"/>
                  <a:pt x="4153" y="605"/>
                  <a:pt x="4153" y="605"/>
                </a:cubicBezTo>
                <a:cubicBezTo>
                  <a:pt x="4250" y="605"/>
                  <a:pt x="4250" y="605"/>
                  <a:pt x="4250" y="605"/>
                </a:cubicBezTo>
                <a:cubicBezTo>
                  <a:pt x="4268" y="654"/>
                  <a:pt x="4268" y="654"/>
                  <a:pt x="4268" y="654"/>
                </a:cubicBezTo>
                <a:cubicBezTo>
                  <a:pt x="4290" y="654"/>
                  <a:pt x="4290" y="654"/>
                  <a:pt x="4290" y="654"/>
                </a:cubicBezTo>
                <a:cubicBezTo>
                  <a:pt x="4250" y="540"/>
                  <a:pt x="4250" y="540"/>
                  <a:pt x="4250" y="540"/>
                </a:cubicBezTo>
                <a:cubicBezTo>
                  <a:pt x="4244" y="525"/>
                  <a:pt x="4236" y="515"/>
                  <a:pt x="4222" y="515"/>
                </a:cubicBezTo>
                <a:close/>
                <a:moveTo>
                  <a:pt x="4161" y="584"/>
                </a:moveTo>
                <a:cubicBezTo>
                  <a:pt x="4178" y="540"/>
                  <a:pt x="4178" y="540"/>
                  <a:pt x="4178" y="540"/>
                </a:cubicBezTo>
                <a:cubicBezTo>
                  <a:pt x="4179" y="537"/>
                  <a:pt x="4179" y="536"/>
                  <a:pt x="4182" y="536"/>
                </a:cubicBezTo>
                <a:cubicBezTo>
                  <a:pt x="4222" y="536"/>
                  <a:pt x="4222" y="536"/>
                  <a:pt x="4222" y="536"/>
                </a:cubicBezTo>
                <a:cubicBezTo>
                  <a:pt x="4225" y="536"/>
                  <a:pt x="4225" y="537"/>
                  <a:pt x="4227" y="540"/>
                </a:cubicBezTo>
                <a:cubicBezTo>
                  <a:pt x="4244" y="584"/>
                  <a:pt x="4244" y="584"/>
                  <a:pt x="4244" y="584"/>
                </a:cubicBezTo>
                <a:lnTo>
                  <a:pt x="4161" y="584"/>
                </a:lnTo>
                <a:close/>
                <a:moveTo>
                  <a:pt x="4531" y="515"/>
                </a:moveTo>
                <a:cubicBezTo>
                  <a:pt x="4645" y="515"/>
                  <a:pt x="4645" y="515"/>
                  <a:pt x="4645" y="515"/>
                </a:cubicBezTo>
                <a:cubicBezTo>
                  <a:pt x="4645" y="536"/>
                  <a:pt x="4645" y="536"/>
                  <a:pt x="4645" y="536"/>
                </a:cubicBezTo>
                <a:cubicBezTo>
                  <a:pt x="4531" y="536"/>
                  <a:pt x="4531" y="536"/>
                  <a:pt x="4531" y="536"/>
                </a:cubicBezTo>
                <a:cubicBezTo>
                  <a:pt x="4529" y="536"/>
                  <a:pt x="4527" y="537"/>
                  <a:pt x="4527" y="540"/>
                </a:cubicBezTo>
                <a:cubicBezTo>
                  <a:pt x="4527" y="629"/>
                  <a:pt x="4527" y="629"/>
                  <a:pt x="4527" y="629"/>
                </a:cubicBezTo>
                <a:cubicBezTo>
                  <a:pt x="4527" y="631"/>
                  <a:pt x="4529" y="633"/>
                  <a:pt x="4531" y="633"/>
                </a:cubicBezTo>
                <a:cubicBezTo>
                  <a:pt x="4645" y="633"/>
                  <a:pt x="4645" y="633"/>
                  <a:pt x="4645" y="633"/>
                </a:cubicBezTo>
                <a:cubicBezTo>
                  <a:pt x="4645" y="654"/>
                  <a:pt x="4645" y="654"/>
                  <a:pt x="4645" y="654"/>
                </a:cubicBezTo>
                <a:cubicBezTo>
                  <a:pt x="4531" y="654"/>
                  <a:pt x="4531" y="654"/>
                  <a:pt x="4531" y="654"/>
                </a:cubicBezTo>
                <a:cubicBezTo>
                  <a:pt x="4517" y="654"/>
                  <a:pt x="4506" y="642"/>
                  <a:pt x="4506" y="629"/>
                </a:cubicBezTo>
                <a:cubicBezTo>
                  <a:pt x="4506" y="540"/>
                  <a:pt x="4506" y="540"/>
                  <a:pt x="4506" y="540"/>
                </a:cubicBezTo>
                <a:cubicBezTo>
                  <a:pt x="4506" y="526"/>
                  <a:pt x="4517" y="515"/>
                  <a:pt x="4531" y="515"/>
                </a:cubicBezTo>
                <a:close/>
                <a:moveTo>
                  <a:pt x="4828" y="515"/>
                </a:moveTo>
                <a:cubicBezTo>
                  <a:pt x="4828" y="654"/>
                  <a:pt x="4828" y="654"/>
                  <a:pt x="4828" y="654"/>
                </a:cubicBezTo>
                <a:cubicBezTo>
                  <a:pt x="4807" y="654"/>
                  <a:pt x="4807" y="654"/>
                  <a:pt x="4807" y="654"/>
                </a:cubicBezTo>
                <a:cubicBezTo>
                  <a:pt x="4807" y="595"/>
                  <a:pt x="4807" y="595"/>
                  <a:pt x="4807" y="595"/>
                </a:cubicBezTo>
                <a:cubicBezTo>
                  <a:pt x="4706" y="595"/>
                  <a:pt x="4706" y="595"/>
                  <a:pt x="4706" y="595"/>
                </a:cubicBezTo>
                <a:cubicBezTo>
                  <a:pt x="4706" y="654"/>
                  <a:pt x="4706" y="654"/>
                  <a:pt x="4706" y="654"/>
                </a:cubicBezTo>
                <a:cubicBezTo>
                  <a:pt x="4686" y="654"/>
                  <a:pt x="4686" y="654"/>
                  <a:pt x="4686" y="654"/>
                </a:cubicBezTo>
                <a:cubicBezTo>
                  <a:pt x="4686" y="515"/>
                  <a:pt x="4686" y="515"/>
                  <a:pt x="4686" y="515"/>
                </a:cubicBezTo>
                <a:cubicBezTo>
                  <a:pt x="4706" y="515"/>
                  <a:pt x="4706" y="515"/>
                  <a:pt x="4706" y="515"/>
                </a:cubicBezTo>
                <a:cubicBezTo>
                  <a:pt x="4706" y="574"/>
                  <a:pt x="4706" y="574"/>
                  <a:pt x="4706" y="574"/>
                </a:cubicBezTo>
                <a:cubicBezTo>
                  <a:pt x="4807" y="574"/>
                  <a:pt x="4807" y="574"/>
                  <a:pt x="4807" y="574"/>
                </a:cubicBezTo>
                <a:cubicBezTo>
                  <a:pt x="4807" y="515"/>
                  <a:pt x="4807" y="515"/>
                  <a:pt x="4807" y="515"/>
                </a:cubicBezTo>
                <a:lnTo>
                  <a:pt x="4828" y="515"/>
                </a:lnTo>
                <a:close/>
                <a:moveTo>
                  <a:pt x="3260" y="578"/>
                </a:moveTo>
                <a:cubicBezTo>
                  <a:pt x="3240" y="578"/>
                  <a:pt x="3240" y="578"/>
                  <a:pt x="3240" y="578"/>
                </a:cubicBezTo>
                <a:cubicBezTo>
                  <a:pt x="3240" y="605"/>
                  <a:pt x="3240" y="605"/>
                  <a:pt x="3240" y="605"/>
                </a:cubicBezTo>
                <a:cubicBezTo>
                  <a:pt x="3240" y="605"/>
                  <a:pt x="3164" y="557"/>
                  <a:pt x="3163" y="557"/>
                </a:cubicBezTo>
                <a:cubicBezTo>
                  <a:pt x="3163" y="556"/>
                  <a:pt x="3163" y="556"/>
                  <a:pt x="3163" y="556"/>
                </a:cubicBezTo>
                <a:cubicBezTo>
                  <a:pt x="3161" y="556"/>
                  <a:pt x="3160" y="554"/>
                  <a:pt x="3160" y="553"/>
                </a:cubicBezTo>
                <a:cubicBezTo>
                  <a:pt x="3160" y="540"/>
                  <a:pt x="3160" y="540"/>
                  <a:pt x="3160" y="540"/>
                </a:cubicBezTo>
                <a:cubicBezTo>
                  <a:pt x="3160" y="538"/>
                  <a:pt x="3162" y="536"/>
                  <a:pt x="3165" y="536"/>
                </a:cubicBezTo>
                <a:cubicBezTo>
                  <a:pt x="3216" y="536"/>
                  <a:pt x="3216" y="536"/>
                  <a:pt x="3216" y="536"/>
                </a:cubicBezTo>
                <a:cubicBezTo>
                  <a:pt x="3218" y="536"/>
                  <a:pt x="3220" y="538"/>
                  <a:pt x="3220" y="540"/>
                </a:cubicBezTo>
                <a:cubicBezTo>
                  <a:pt x="3220" y="549"/>
                  <a:pt x="3220" y="549"/>
                  <a:pt x="3220" y="549"/>
                </a:cubicBezTo>
                <a:cubicBezTo>
                  <a:pt x="3241" y="549"/>
                  <a:pt x="3241" y="549"/>
                  <a:pt x="3241" y="549"/>
                </a:cubicBezTo>
                <a:cubicBezTo>
                  <a:pt x="3241" y="536"/>
                  <a:pt x="3241" y="536"/>
                  <a:pt x="3241" y="536"/>
                </a:cubicBezTo>
                <a:cubicBezTo>
                  <a:pt x="3239" y="524"/>
                  <a:pt x="3228" y="515"/>
                  <a:pt x="3216" y="515"/>
                </a:cubicBezTo>
                <a:cubicBezTo>
                  <a:pt x="3165" y="515"/>
                  <a:pt x="3165" y="515"/>
                  <a:pt x="3165" y="515"/>
                </a:cubicBezTo>
                <a:cubicBezTo>
                  <a:pt x="3151" y="515"/>
                  <a:pt x="3140" y="526"/>
                  <a:pt x="3140" y="540"/>
                </a:cubicBezTo>
                <a:cubicBezTo>
                  <a:pt x="3140" y="555"/>
                  <a:pt x="3140" y="555"/>
                  <a:pt x="3140" y="555"/>
                </a:cubicBezTo>
                <a:cubicBezTo>
                  <a:pt x="3140" y="563"/>
                  <a:pt x="3144" y="565"/>
                  <a:pt x="3150" y="569"/>
                </a:cubicBezTo>
                <a:cubicBezTo>
                  <a:pt x="3147" y="569"/>
                  <a:pt x="3147" y="569"/>
                  <a:pt x="3147" y="569"/>
                </a:cubicBezTo>
                <a:cubicBezTo>
                  <a:pt x="3133" y="569"/>
                  <a:pt x="3122" y="573"/>
                  <a:pt x="3122" y="587"/>
                </a:cubicBezTo>
                <a:cubicBezTo>
                  <a:pt x="3122" y="629"/>
                  <a:pt x="3122" y="629"/>
                  <a:pt x="3122" y="629"/>
                </a:cubicBezTo>
                <a:cubicBezTo>
                  <a:pt x="3122" y="643"/>
                  <a:pt x="3133" y="654"/>
                  <a:pt x="3147" y="654"/>
                </a:cubicBezTo>
                <a:cubicBezTo>
                  <a:pt x="3235" y="654"/>
                  <a:pt x="3235" y="654"/>
                  <a:pt x="3235" y="654"/>
                </a:cubicBezTo>
                <a:cubicBezTo>
                  <a:pt x="3246" y="654"/>
                  <a:pt x="3255" y="647"/>
                  <a:pt x="3259" y="637"/>
                </a:cubicBezTo>
                <a:cubicBezTo>
                  <a:pt x="3259" y="637"/>
                  <a:pt x="3259" y="637"/>
                  <a:pt x="3259" y="637"/>
                </a:cubicBezTo>
                <a:cubicBezTo>
                  <a:pt x="3285" y="654"/>
                  <a:pt x="3285" y="654"/>
                  <a:pt x="3285" y="654"/>
                </a:cubicBezTo>
                <a:cubicBezTo>
                  <a:pt x="3285" y="633"/>
                  <a:pt x="3285" y="633"/>
                  <a:pt x="3285" y="633"/>
                </a:cubicBezTo>
                <a:cubicBezTo>
                  <a:pt x="3260" y="618"/>
                  <a:pt x="3260" y="618"/>
                  <a:pt x="3260" y="618"/>
                </a:cubicBezTo>
                <a:lnTo>
                  <a:pt x="3260" y="578"/>
                </a:lnTo>
                <a:close/>
                <a:moveTo>
                  <a:pt x="3240" y="629"/>
                </a:moveTo>
                <a:cubicBezTo>
                  <a:pt x="3240" y="631"/>
                  <a:pt x="3238" y="633"/>
                  <a:pt x="3235" y="633"/>
                </a:cubicBezTo>
                <a:cubicBezTo>
                  <a:pt x="3147" y="633"/>
                  <a:pt x="3147" y="633"/>
                  <a:pt x="3147" y="633"/>
                </a:cubicBezTo>
                <a:cubicBezTo>
                  <a:pt x="3144" y="633"/>
                  <a:pt x="3142" y="631"/>
                  <a:pt x="3142" y="629"/>
                </a:cubicBezTo>
                <a:cubicBezTo>
                  <a:pt x="3142" y="587"/>
                  <a:pt x="3142" y="587"/>
                  <a:pt x="3142" y="587"/>
                </a:cubicBezTo>
                <a:cubicBezTo>
                  <a:pt x="3142" y="587"/>
                  <a:pt x="3142" y="586"/>
                  <a:pt x="3143" y="586"/>
                </a:cubicBezTo>
                <a:cubicBezTo>
                  <a:pt x="3143" y="584"/>
                  <a:pt x="3145" y="583"/>
                  <a:pt x="3148" y="583"/>
                </a:cubicBezTo>
                <a:cubicBezTo>
                  <a:pt x="3158" y="583"/>
                  <a:pt x="3158" y="583"/>
                  <a:pt x="3158" y="583"/>
                </a:cubicBezTo>
                <a:cubicBezTo>
                  <a:pt x="3173" y="583"/>
                  <a:pt x="3173" y="583"/>
                  <a:pt x="3173" y="583"/>
                </a:cubicBezTo>
                <a:cubicBezTo>
                  <a:pt x="3240" y="625"/>
                  <a:pt x="3240" y="625"/>
                  <a:pt x="3240" y="625"/>
                </a:cubicBezTo>
                <a:lnTo>
                  <a:pt x="3240" y="629"/>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288000" indent="-288000" algn="l" defTabSz="914400" rtl="0" eaLnBrk="1" latinLnBrk="0" hangingPunct="1">
              <a:lnSpc>
                <a:spcPct val="100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23" name="Frame 8 {PHJU}">
            <a:extLst>
              <a:ext uri="{FF2B5EF4-FFF2-40B4-BE49-F238E27FC236}">
                <a16:creationId xmlns:a16="http://schemas.microsoft.com/office/drawing/2014/main" id="{EE955388-0B34-4504-99AF-B8F3C08A4E5E}"/>
              </a:ext>
            </a:extLst>
          </p:cNvPr>
          <p:cNvSpPr>
            <a:spLocks noGrp="1" noSelect="1"/>
          </p:cNvSpPr>
          <p:nvPr>
            <p:ph type="body" idx="1006" hasCustomPrompt="1"/>
            <p:custDataLst>
              <p:custData r:id="rId6"/>
            </p:custDataLst>
          </p:nvPr>
        </p:nvSpPr>
        <p:spPr bwMode="gray">
          <a:xfrm>
            <a:off x="6296025" y="6186495"/>
            <a:ext cx="1536700" cy="385763"/>
          </a:xfrm>
          <a:custGeom>
            <a:avLst/>
            <a:gdLst>
              <a:gd name="T0" fmla="*/ 1844 w 4837"/>
              <a:gd name="T1" fmla="*/ 714 h 1211"/>
              <a:gd name="T2" fmla="*/ 1960 w 4837"/>
              <a:gd name="T3" fmla="*/ 550 h 1211"/>
              <a:gd name="T4" fmla="*/ 1693 w 4837"/>
              <a:gd name="T5" fmla="*/ 578 h 1211"/>
              <a:gd name="T6" fmla="*/ 2176 w 4837"/>
              <a:gd name="T7" fmla="*/ 670 h 1211"/>
              <a:gd name="T8" fmla="*/ 3523 w 4837"/>
              <a:gd name="T9" fmla="*/ 506 h 1211"/>
              <a:gd name="T10" fmla="*/ 1633 w 4837"/>
              <a:gd name="T11" fmla="*/ 627 h 1211"/>
              <a:gd name="T12" fmla="*/ 1415 w 4837"/>
              <a:gd name="T13" fmla="*/ 636 h 1211"/>
              <a:gd name="T14" fmla="*/ 4758 w 4837"/>
              <a:gd name="T15" fmla="*/ 554 h 1211"/>
              <a:gd name="T16" fmla="*/ 4711 w 4837"/>
              <a:gd name="T17" fmla="*/ 743 h 1211"/>
              <a:gd name="T18" fmla="*/ 3543 w 4837"/>
              <a:gd name="T19" fmla="*/ 545 h 1211"/>
              <a:gd name="T20" fmla="*/ 3551 w 4837"/>
              <a:gd name="T21" fmla="*/ 688 h 1211"/>
              <a:gd name="T22" fmla="*/ 3678 w 4837"/>
              <a:gd name="T23" fmla="*/ 732 h 1211"/>
              <a:gd name="T24" fmla="*/ 2388 w 4837"/>
              <a:gd name="T25" fmla="*/ 586 h 1211"/>
              <a:gd name="T26" fmla="*/ 3963 w 4837"/>
              <a:gd name="T27" fmla="*/ 671 h 1211"/>
              <a:gd name="T28" fmla="*/ 4557 w 4837"/>
              <a:gd name="T29" fmla="*/ 704 h 1211"/>
              <a:gd name="T30" fmla="*/ 4485 w 4837"/>
              <a:gd name="T31" fmla="*/ 680 h 1211"/>
              <a:gd name="T32" fmla="*/ 4185 w 4837"/>
              <a:gd name="T33" fmla="*/ 604 h 1211"/>
              <a:gd name="T34" fmla="*/ 4415 w 4837"/>
              <a:gd name="T35" fmla="*/ 688 h 1211"/>
              <a:gd name="T36" fmla="*/ 4441 w 4837"/>
              <a:gd name="T37" fmla="*/ 729 h 1211"/>
              <a:gd name="T38" fmla="*/ 4026 w 4837"/>
              <a:gd name="T39" fmla="*/ 615 h 1211"/>
              <a:gd name="T40" fmla="*/ 4138 w 4837"/>
              <a:gd name="T41" fmla="*/ 609 h 1211"/>
              <a:gd name="T42" fmla="*/ 2404 w 4837"/>
              <a:gd name="T43" fmla="*/ 475 h 1211"/>
              <a:gd name="T44" fmla="*/ 2482 w 4837"/>
              <a:gd name="T45" fmla="*/ 598 h 1211"/>
              <a:gd name="T46" fmla="*/ 2739 w 4837"/>
              <a:gd name="T47" fmla="*/ 703 h 1211"/>
              <a:gd name="T48" fmla="*/ 2668 w 4837"/>
              <a:gd name="T49" fmla="*/ 680 h 1211"/>
              <a:gd name="T50" fmla="*/ 2988 w 4837"/>
              <a:gd name="T51" fmla="*/ 509 h 1211"/>
              <a:gd name="T52" fmla="*/ 3174 w 4837"/>
              <a:gd name="T53" fmla="*/ 515 h 1211"/>
              <a:gd name="T54" fmla="*/ 3298 w 4837"/>
              <a:gd name="T55" fmla="*/ 545 h 1211"/>
              <a:gd name="T56" fmla="*/ 3332 w 4837"/>
              <a:gd name="T57" fmla="*/ 715 h 1211"/>
              <a:gd name="T58" fmla="*/ 501 w 4837"/>
              <a:gd name="T59" fmla="*/ 502 h 1211"/>
              <a:gd name="T60" fmla="*/ 521 w 4837"/>
              <a:gd name="T61" fmla="*/ 521 h 1211"/>
              <a:gd name="T62" fmla="*/ 627 w 4837"/>
              <a:gd name="T63" fmla="*/ 43 h 1211"/>
              <a:gd name="T64" fmla="*/ 767 w 4837"/>
              <a:gd name="T65" fmla="*/ 83 h 1211"/>
              <a:gd name="T66" fmla="*/ 811 w 4837"/>
              <a:gd name="T67" fmla="*/ 35 h 1211"/>
              <a:gd name="T68" fmla="*/ 804 w 4837"/>
              <a:gd name="T69" fmla="*/ 467 h 1211"/>
              <a:gd name="T70" fmla="*/ 1094 w 4837"/>
              <a:gd name="T71" fmla="*/ 430 h 1211"/>
              <a:gd name="T72" fmla="*/ 1182 w 4837"/>
              <a:gd name="T73" fmla="*/ 667 h 1211"/>
              <a:gd name="T74" fmla="*/ 1210 w 4837"/>
              <a:gd name="T75" fmla="*/ 615 h 1211"/>
              <a:gd name="T76" fmla="*/ 1182 w 4837"/>
              <a:gd name="T77" fmla="*/ 787 h 1211"/>
              <a:gd name="T78" fmla="*/ 1064 w 4837"/>
              <a:gd name="T79" fmla="*/ 999 h 1211"/>
              <a:gd name="T80" fmla="*/ 766 w 4837"/>
              <a:gd name="T81" fmla="*/ 786 h 1211"/>
              <a:gd name="T82" fmla="*/ 668 w 4837"/>
              <a:gd name="T83" fmla="*/ 1207 h 1211"/>
              <a:gd name="T84" fmla="*/ 471 w 4837"/>
              <a:gd name="T85" fmla="*/ 1107 h 1211"/>
              <a:gd name="T86" fmla="*/ 385 w 4837"/>
              <a:gd name="T87" fmla="*/ 1076 h 1211"/>
              <a:gd name="T88" fmla="*/ 225 w 4837"/>
              <a:gd name="T89" fmla="*/ 1076 h 1211"/>
              <a:gd name="T90" fmla="*/ 83 w 4837"/>
              <a:gd name="T91" fmla="*/ 768 h 1211"/>
              <a:gd name="T92" fmla="*/ 19 w 4837"/>
              <a:gd name="T93" fmla="*/ 759 h 1211"/>
              <a:gd name="T94" fmla="*/ 364 w 4837"/>
              <a:gd name="T95" fmla="*/ 634 h 1211"/>
              <a:gd name="T96" fmla="*/ 522 w 4837"/>
              <a:gd name="T97" fmla="*/ 5 h 1211"/>
              <a:gd name="T98" fmla="*/ 472 w 4837"/>
              <a:gd name="T99" fmla="*/ 88 h 1211"/>
              <a:gd name="T100" fmla="*/ 845 w 4837"/>
              <a:gd name="T101" fmla="*/ 148 h 1211"/>
              <a:gd name="T102" fmla="*/ 1210 w 4837"/>
              <a:gd name="T103" fmla="*/ 595 h 1211"/>
              <a:gd name="T104" fmla="*/ 1205 w 4837"/>
              <a:gd name="T105" fmla="*/ 512 h 1211"/>
              <a:gd name="T106" fmla="*/ 357 w 4837"/>
              <a:gd name="T107" fmla="*/ 132 h 1211"/>
              <a:gd name="T108" fmla="*/ 233 w 4837"/>
              <a:gd name="T109" fmla="*/ 242 h 1211"/>
              <a:gd name="T110" fmla="*/ 137 w 4837"/>
              <a:gd name="T111" fmla="*/ 380 h 1211"/>
              <a:gd name="T112" fmla="*/ 54 w 4837"/>
              <a:gd name="T113" fmla="*/ 396 h 1211"/>
              <a:gd name="T114" fmla="*/ 91 w 4837"/>
              <a:gd name="T115" fmla="*/ 527 h 1211"/>
              <a:gd name="T116" fmla="*/ 19 w 4837"/>
              <a:gd name="T117" fmla="*/ 536 h 1211"/>
              <a:gd name="T118" fmla="*/ 406 w 4837"/>
              <a:gd name="T119" fmla="*/ 743 h 1211"/>
              <a:gd name="T120" fmla="*/ 736 w 4837"/>
              <a:gd name="T121" fmla="*/ 1161 h 1211"/>
              <a:gd name="T122" fmla="*/ 663 w 4837"/>
              <a:gd name="T123" fmla="*/ 840 h 1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837" h="1211">
                <a:moveTo>
                  <a:pt x="1969" y="551"/>
                </a:moveTo>
                <a:cubicBezTo>
                  <a:pt x="2002" y="564"/>
                  <a:pt x="2002" y="564"/>
                  <a:pt x="2002" y="564"/>
                </a:cubicBezTo>
                <a:cubicBezTo>
                  <a:pt x="1997" y="582"/>
                  <a:pt x="1990" y="597"/>
                  <a:pt x="1982" y="609"/>
                </a:cubicBezTo>
                <a:cubicBezTo>
                  <a:pt x="1969" y="603"/>
                  <a:pt x="1953" y="598"/>
                  <a:pt x="1947" y="598"/>
                </a:cubicBezTo>
                <a:cubicBezTo>
                  <a:pt x="1939" y="598"/>
                  <a:pt x="1932" y="604"/>
                  <a:pt x="1923" y="617"/>
                </a:cubicBezTo>
                <a:cubicBezTo>
                  <a:pt x="1923" y="686"/>
                  <a:pt x="1923" y="686"/>
                  <a:pt x="1923" y="686"/>
                </a:cubicBezTo>
                <a:cubicBezTo>
                  <a:pt x="1923" y="706"/>
                  <a:pt x="1929" y="714"/>
                  <a:pt x="1951" y="714"/>
                </a:cubicBezTo>
                <a:cubicBezTo>
                  <a:pt x="1962" y="714"/>
                  <a:pt x="1962" y="714"/>
                  <a:pt x="1962" y="714"/>
                </a:cubicBezTo>
                <a:cubicBezTo>
                  <a:pt x="1962" y="727"/>
                  <a:pt x="1962" y="727"/>
                  <a:pt x="1962" y="727"/>
                </a:cubicBezTo>
                <a:cubicBezTo>
                  <a:pt x="1844" y="727"/>
                  <a:pt x="1844" y="727"/>
                  <a:pt x="1844" y="727"/>
                </a:cubicBezTo>
                <a:cubicBezTo>
                  <a:pt x="1844" y="714"/>
                  <a:pt x="1844" y="714"/>
                  <a:pt x="1844" y="714"/>
                </a:cubicBezTo>
                <a:cubicBezTo>
                  <a:pt x="1847" y="714"/>
                  <a:pt x="1847" y="714"/>
                  <a:pt x="1847" y="714"/>
                </a:cubicBezTo>
                <a:cubicBezTo>
                  <a:pt x="1865" y="714"/>
                  <a:pt x="1871" y="706"/>
                  <a:pt x="1871" y="684"/>
                </a:cubicBezTo>
                <a:cubicBezTo>
                  <a:pt x="1871" y="615"/>
                  <a:pt x="1871" y="615"/>
                  <a:pt x="1871" y="615"/>
                </a:cubicBezTo>
                <a:cubicBezTo>
                  <a:pt x="1871" y="596"/>
                  <a:pt x="1868" y="592"/>
                  <a:pt x="1856" y="587"/>
                </a:cubicBezTo>
                <a:cubicBezTo>
                  <a:pt x="1844" y="582"/>
                  <a:pt x="1844" y="582"/>
                  <a:pt x="1844" y="582"/>
                </a:cubicBezTo>
                <a:cubicBezTo>
                  <a:pt x="1844" y="572"/>
                  <a:pt x="1844" y="572"/>
                  <a:pt x="1844" y="572"/>
                </a:cubicBezTo>
                <a:cubicBezTo>
                  <a:pt x="1914" y="546"/>
                  <a:pt x="1914" y="546"/>
                  <a:pt x="1914" y="546"/>
                </a:cubicBezTo>
                <a:cubicBezTo>
                  <a:pt x="1923" y="546"/>
                  <a:pt x="1923" y="546"/>
                  <a:pt x="1923" y="546"/>
                </a:cubicBezTo>
                <a:cubicBezTo>
                  <a:pt x="1923" y="593"/>
                  <a:pt x="1923" y="593"/>
                  <a:pt x="1923" y="593"/>
                </a:cubicBezTo>
                <a:cubicBezTo>
                  <a:pt x="1923" y="593"/>
                  <a:pt x="1923" y="593"/>
                  <a:pt x="1923" y="593"/>
                </a:cubicBezTo>
                <a:cubicBezTo>
                  <a:pt x="1939" y="562"/>
                  <a:pt x="1946" y="550"/>
                  <a:pt x="1960" y="550"/>
                </a:cubicBezTo>
                <a:cubicBezTo>
                  <a:pt x="1963" y="550"/>
                  <a:pt x="1967" y="551"/>
                  <a:pt x="1969" y="551"/>
                </a:cubicBezTo>
                <a:close/>
                <a:moveTo>
                  <a:pt x="1787" y="703"/>
                </a:moveTo>
                <a:cubicBezTo>
                  <a:pt x="1775" y="703"/>
                  <a:pt x="1767" y="696"/>
                  <a:pt x="1767" y="680"/>
                </a:cubicBezTo>
                <a:cubicBezTo>
                  <a:pt x="1767" y="578"/>
                  <a:pt x="1767" y="578"/>
                  <a:pt x="1767" y="578"/>
                </a:cubicBezTo>
                <a:cubicBezTo>
                  <a:pt x="1816" y="578"/>
                  <a:pt x="1816" y="578"/>
                  <a:pt x="1816" y="578"/>
                </a:cubicBezTo>
                <a:cubicBezTo>
                  <a:pt x="1823" y="555"/>
                  <a:pt x="1823" y="555"/>
                  <a:pt x="1823" y="555"/>
                </a:cubicBezTo>
                <a:cubicBezTo>
                  <a:pt x="1767" y="555"/>
                  <a:pt x="1767" y="555"/>
                  <a:pt x="1767" y="555"/>
                </a:cubicBezTo>
                <a:cubicBezTo>
                  <a:pt x="1767" y="502"/>
                  <a:pt x="1767" y="502"/>
                  <a:pt x="1767" y="502"/>
                </a:cubicBezTo>
                <a:cubicBezTo>
                  <a:pt x="1755" y="502"/>
                  <a:pt x="1755" y="502"/>
                  <a:pt x="1755" y="502"/>
                </a:cubicBezTo>
                <a:cubicBezTo>
                  <a:pt x="1748" y="526"/>
                  <a:pt x="1719" y="557"/>
                  <a:pt x="1693" y="567"/>
                </a:cubicBezTo>
                <a:cubicBezTo>
                  <a:pt x="1693" y="578"/>
                  <a:pt x="1693" y="578"/>
                  <a:pt x="1693" y="578"/>
                </a:cubicBezTo>
                <a:cubicBezTo>
                  <a:pt x="1716" y="578"/>
                  <a:pt x="1716" y="578"/>
                  <a:pt x="1716" y="578"/>
                </a:cubicBezTo>
                <a:cubicBezTo>
                  <a:pt x="1716" y="680"/>
                  <a:pt x="1716" y="680"/>
                  <a:pt x="1716" y="680"/>
                </a:cubicBezTo>
                <a:cubicBezTo>
                  <a:pt x="1716" y="716"/>
                  <a:pt x="1735" y="732"/>
                  <a:pt x="1764" y="732"/>
                </a:cubicBezTo>
                <a:cubicBezTo>
                  <a:pt x="1787" y="732"/>
                  <a:pt x="1812" y="716"/>
                  <a:pt x="1825" y="694"/>
                </a:cubicBezTo>
                <a:cubicBezTo>
                  <a:pt x="1819" y="682"/>
                  <a:pt x="1819" y="682"/>
                  <a:pt x="1819" y="682"/>
                </a:cubicBezTo>
                <a:cubicBezTo>
                  <a:pt x="1807" y="696"/>
                  <a:pt x="1797" y="703"/>
                  <a:pt x="1787" y="703"/>
                </a:cubicBezTo>
                <a:close/>
                <a:moveTo>
                  <a:pt x="2190" y="627"/>
                </a:moveTo>
                <a:cubicBezTo>
                  <a:pt x="2190" y="639"/>
                  <a:pt x="2190" y="639"/>
                  <a:pt x="2190" y="639"/>
                </a:cubicBezTo>
                <a:cubicBezTo>
                  <a:pt x="2073" y="639"/>
                  <a:pt x="2073" y="639"/>
                  <a:pt x="2073" y="639"/>
                </a:cubicBezTo>
                <a:cubicBezTo>
                  <a:pt x="2076" y="674"/>
                  <a:pt x="2100" y="701"/>
                  <a:pt x="2125" y="701"/>
                </a:cubicBezTo>
                <a:cubicBezTo>
                  <a:pt x="2140" y="701"/>
                  <a:pt x="2155" y="692"/>
                  <a:pt x="2176" y="670"/>
                </a:cubicBezTo>
                <a:cubicBezTo>
                  <a:pt x="2186" y="678"/>
                  <a:pt x="2186" y="678"/>
                  <a:pt x="2186" y="678"/>
                </a:cubicBezTo>
                <a:cubicBezTo>
                  <a:pt x="2162" y="712"/>
                  <a:pt x="2128" y="732"/>
                  <a:pt x="2095" y="732"/>
                </a:cubicBezTo>
                <a:cubicBezTo>
                  <a:pt x="2049" y="732"/>
                  <a:pt x="2018" y="696"/>
                  <a:pt x="2018" y="645"/>
                </a:cubicBezTo>
                <a:cubicBezTo>
                  <a:pt x="2018" y="590"/>
                  <a:pt x="2056" y="550"/>
                  <a:pt x="2109" y="550"/>
                </a:cubicBezTo>
                <a:cubicBezTo>
                  <a:pt x="2131" y="550"/>
                  <a:pt x="2149" y="557"/>
                  <a:pt x="2162" y="571"/>
                </a:cubicBezTo>
                <a:cubicBezTo>
                  <a:pt x="2187" y="595"/>
                  <a:pt x="2175" y="619"/>
                  <a:pt x="2190" y="627"/>
                </a:cubicBezTo>
                <a:close/>
                <a:moveTo>
                  <a:pt x="2131" y="623"/>
                </a:moveTo>
                <a:cubicBezTo>
                  <a:pt x="2131" y="590"/>
                  <a:pt x="2120" y="570"/>
                  <a:pt x="2101" y="570"/>
                </a:cubicBezTo>
                <a:cubicBezTo>
                  <a:pt x="2084" y="570"/>
                  <a:pt x="2068" y="592"/>
                  <a:pt x="2071" y="623"/>
                </a:cubicBezTo>
                <a:lnTo>
                  <a:pt x="2131" y="623"/>
                </a:lnTo>
                <a:close/>
                <a:moveTo>
                  <a:pt x="3523" y="506"/>
                </a:moveTo>
                <a:cubicBezTo>
                  <a:pt x="3540" y="506"/>
                  <a:pt x="3557" y="494"/>
                  <a:pt x="3557" y="477"/>
                </a:cubicBezTo>
                <a:cubicBezTo>
                  <a:pt x="3557" y="461"/>
                  <a:pt x="3543" y="448"/>
                  <a:pt x="3523" y="448"/>
                </a:cubicBezTo>
                <a:cubicBezTo>
                  <a:pt x="3505" y="448"/>
                  <a:pt x="3489" y="462"/>
                  <a:pt x="3489" y="477"/>
                </a:cubicBezTo>
                <a:cubicBezTo>
                  <a:pt x="3489" y="494"/>
                  <a:pt x="3503" y="506"/>
                  <a:pt x="3523" y="506"/>
                </a:cubicBezTo>
                <a:close/>
                <a:moveTo>
                  <a:pt x="1700" y="481"/>
                </a:moveTo>
                <a:cubicBezTo>
                  <a:pt x="1700" y="464"/>
                  <a:pt x="1700" y="464"/>
                  <a:pt x="1700" y="464"/>
                </a:cubicBezTo>
                <a:cubicBezTo>
                  <a:pt x="1591" y="464"/>
                  <a:pt x="1591" y="464"/>
                  <a:pt x="1591" y="464"/>
                </a:cubicBezTo>
                <a:cubicBezTo>
                  <a:pt x="1591" y="481"/>
                  <a:pt x="1591" y="481"/>
                  <a:pt x="1591" y="481"/>
                </a:cubicBezTo>
                <a:cubicBezTo>
                  <a:pt x="1598" y="481"/>
                  <a:pt x="1598" y="481"/>
                  <a:pt x="1598" y="481"/>
                </a:cubicBezTo>
                <a:cubicBezTo>
                  <a:pt x="1625" y="481"/>
                  <a:pt x="1633" y="494"/>
                  <a:pt x="1633" y="524"/>
                </a:cubicBezTo>
                <a:cubicBezTo>
                  <a:pt x="1633" y="627"/>
                  <a:pt x="1633" y="627"/>
                  <a:pt x="1633" y="627"/>
                </a:cubicBezTo>
                <a:cubicBezTo>
                  <a:pt x="1633" y="674"/>
                  <a:pt x="1606" y="705"/>
                  <a:pt x="1550" y="705"/>
                </a:cubicBezTo>
                <a:cubicBezTo>
                  <a:pt x="1512" y="705"/>
                  <a:pt x="1474" y="687"/>
                  <a:pt x="1474" y="636"/>
                </a:cubicBezTo>
                <a:cubicBezTo>
                  <a:pt x="1474" y="510"/>
                  <a:pt x="1474" y="510"/>
                  <a:pt x="1474" y="510"/>
                </a:cubicBezTo>
                <a:cubicBezTo>
                  <a:pt x="1474" y="489"/>
                  <a:pt x="1486" y="481"/>
                  <a:pt x="1504" y="481"/>
                </a:cubicBezTo>
                <a:cubicBezTo>
                  <a:pt x="1511" y="481"/>
                  <a:pt x="1511" y="481"/>
                  <a:pt x="1511" y="481"/>
                </a:cubicBezTo>
                <a:cubicBezTo>
                  <a:pt x="1511" y="464"/>
                  <a:pt x="1511" y="464"/>
                  <a:pt x="1511" y="464"/>
                </a:cubicBezTo>
                <a:cubicBezTo>
                  <a:pt x="1379" y="464"/>
                  <a:pt x="1379" y="464"/>
                  <a:pt x="1379" y="464"/>
                </a:cubicBezTo>
                <a:cubicBezTo>
                  <a:pt x="1379" y="481"/>
                  <a:pt x="1379" y="481"/>
                  <a:pt x="1379" y="481"/>
                </a:cubicBezTo>
                <a:cubicBezTo>
                  <a:pt x="1386" y="481"/>
                  <a:pt x="1386" y="481"/>
                  <a:pt x="1386" y="481"/>
                </a:cubicBezTo>
                <a:cubicBezTo>
                  <a:pt x="1409" y="481"/>
                  <a:pt x="1415" y="488"/>
                  <a:pt x="1415" y="510"/>
                </a:cubicBezTo>
                <a:cubicBezTo>
                  <a:pt x="1415" y="636"/>
                  <a:pt x="1415" y="636"/>
                  <a:pt x="1415" y="636"/>
                </a:cubicBezTo>
                <a:cubicBezTo>
                  <a:pt x="1415" y="700"/>
                  <a:pt x="1464" y="733"/>
                  <a:pt x="1540" y="733"/>
                </a:cubicBezTo>
                <a:cubicBezTo>
                  <a:pt x="1590" y="733"/>
                  <a:pt x="1658" y="716"/>
                  <a:pt x="1658" y="621"/>
                </a:cubicBezTo>
                <a:cubicBezTo>
                  <a:pt x="1658" y="516"/>
                  <a:pt x="1658" y="516"/>
                  <a:pt x="1658" y="516"/>
                </a:cubicBezTo>
                <a:cubicBezTo>
                  <a:pt x="1658" y="496"/>
                  <a:pt x="1664" y="481"/>
                  <a:pt x="1697" y="481"/>
                </a:cubicBezTo>
                <a:lnTo>
                  <a:pt x="1700" y="481"/>
                </a:lnTo>
                <a:close/>
                <a:moveTo>
                  <a:pt x="4387" y="506"/>
                </a:moveTo>
                <a:cubicBezTo>
                  <a:pt x="4404" y="506"/>
                  <a:pt x="4421" y="494"/>
                  <a:pt x="4421" y="477"/>
                </a:cubicBezTo>
                <a:cubicBezTo>
                  <a:pt x="4421" y="461"/>
                  <a:pt x="4407" y="448"/>
                  <a:pt x="4387" y="448"/>
                </a:cubicBezTo>
                <a:cubicBezTo>
                  <a:pt x="4369" y="448"/>
                  <a:pt x="4353" y="462"/>
                  <a:pt x="4353" y="477"/>
                </a:cubicBezTo>
                <a:cubicBezTo>
                  <a:pt x="4353" y="494"/>
                  <a:pt x="4367" y="506"/>
                  <a:pt x="4387" y="506"/>
                </a:cubicBezTo>
                <a:close/>
                <a:moveTo>
                  <a:pt x="4758" y="554"/>
                </a:moveTo>
                <a:cubicBezTo>
                  <a:pt x="4758" y="568"/>
                  <a:pt x="4758" y="568"/>
                  <a:pt x="4758" y="568"/>
                </a:cubicBezTo>
                <a:cubicBezTo>
                  <a:pt x="4784" y="568"/>
                  <a:pt x="4789" y="583"/>
                  <a:pt x="4780" y="601"/>
                </a:cubicBezTo>
                <a:cubicBezTo>
                  <a:pt x="4748" y="667"/>
                  <a:pt x="4748" y="667"/>
                  <a:pt x="4748" y="667"/>
                </a:cubicBezTo>
                <a:cubicBezTo>
                  <a:pt x="4712" y="594"/>
                  <a:pt x="4712" y="594"/>
                  <a:pt x="4712" y="594"/>
                </a:cubicBezTo>
                <a:cubicBezTo>
                  <a:pt x="4704" y="577"/>
                  <a:pt x="4708" y="568"/>
                  <a:pt x="4730" y="568"/>
                </a:cubicBezTo>
                <a:cubicBezTo>
                  <a:pt x="4730" y="554"/>
                  <a:pt x="4730" y="554"/>
                  <a:pt x="4730" y="554"/>
                </a:cubicBezTo>
                <a:cubicBezTo>
                  <a:pt x="4621" y="554"/>
                  <a:pt x="4621" y="554"/>
                  <a:pt x="4621" y="554"/>
                </a:cubicBezTo>
                <a:cubicBezTo>
                  <a:pt x="4621" y="568"/>
                  <a:pt x="4621" y="568"/>
                  <a:pt x="4621" y="568"/>
                </a:cubicBezTo>
                <a:cubicBezTo>
                  <a:pt x="4639" y="568"/>
                  <a:pt x="4647" y="576"/>
                  <a:pt x="4661" y="607"/>
                </a:cubicBezTo>
                <a:cubicBezTo>
                  <a:pt x="4719" y="724"/>
                  <a:pt x="4719" y="724"/>
                  <a:pt x="4719" y="724"/>
                </a:cubicBezTo>
                <a:cubicBezTo>
                  <a:pt x="4711" y="743"/>
                  <a:pt x="4711" y="743"/>
                  <a:pt x="4711" y="743"/>
                </a:cubicBezTo>
                <a:cubicBezTo>
                  <a:pt x="4688" y="793"/>
                  <a:pt x="4665" y="766"/>
                  <a:pt x="4646" y="786"/>
                </a:cubicBezTo>
                <a:cubicBezTo>
                  <a:pt x="4642" y="790"/>
                  <a:pt x="4639" y="797"/>
                  <a:pt x="4639" y="804"/>
                </a:cubicBezTo>
                <a:cubicBezTo>
                  <a:pt x="4639" y="818"/>
                  <a:pt x="4651" y="828"/>
                  <a:pt x="4666" y="828"/>
                </a:cubicBezTo>
                <a:cubicBezTo>
                  <a:pt x="4681" y="828"/>
                  <a:pt x="4694" y="818"/>
                  <a:pt x="4705" y="796"/>
                </a:cubicBezTo>
                <a:cubicBezTo>
                  <a:pt x="4801" y="602"/>
                  <a:pt x="4801" y="602"/>
                  <a:pt x="4801" y="602"/>
                </a:cubicBezTo>
                <a:cubicBezTo>
                  <a:pt x="4813" y="577"/>
                  <a:pt x="4818" y="572"/>
                  <a:pt x="4837" y="568"/>
                </a:cubicBezTo>
                <a:cubicBezTo>
                  <a:pt x="4837" y="554"/>
                  <a:pt x="4837" y="554"/>
                  <a:pt x="4837" y="554"/>
                </a:cubicBezTo>
                <a:lnTo>
                  <a:pt x="4758" y="554"/>
                </a:lnTo>
                <a:close/>
                <a:moveTo>
                  <a:pt x="3551" y="688"/>
                </a:moveTo>
                <a:cubicBezTo>
                  <a:pt x="3551" y="545"/>
                  <a:pt x="3551" y="545"/>
                  <a:pt x="3551" y="545"/>
                </a:cubicBezTo>
                <a:cubicBezTo>
                  <a:pt x="3543" y="545"/>
                  <a:pt x="3543" y="545"/>
                  <a:pt x="3543" y="545"/>
                </a:cubicBezTo>
                <a:cubicBezTo>
                  <a:pt x="3470" y="569"/>
                  <a:pt x="3470" y="569"/>
                  <a:pt x="3470" y="569"/>
                </a:cubicBezTo>
                <a:cubicBezTo>
                  <a:pt x="3470" y="580"/>
                  <a:pt x="3470" y="580"/>
                  <a:pt x="3470" y="580"/>
                </a:cubicBezTo>
                <a:cubicBezTo>
                  <a:pt x="3484" y="585"/>
                  <a:pt x="3484" y="585"/>
                  <a:pt x="3484" y="585"/>
                </a:cubicBezTo>
                <a:cubicBezTo>
                  <a:pt x="3496" y="589"/>
                  <a:pt x="3499" y="592"/>
                  <a:pt x="3499" y="603"/>
                </a:cubicBezTo>
                <a:cubicBezTo>
                  <a:pt x="3499" y="685"/>
                  <a:pt x="3499" y="685"/>
                  <a:pt x="3499" y="685"/>
                </a:cubicBezTo>
                <a:cubicBezTo>
                  <a:pt x="3499" y="707"/>
                  <a:pt x="3492" y="715"/>
                  <a:pt x="3475" y="715"/>
                </a:cubicBezTo>
                <a:cubicBezTo>
                  <a:pt x="3470" y="715"/>
                  <a:pt x="3470" y="715"/>
                  <a:pt x="3470" y="715"/>
                </a:cubicBezTo>
                <a:cubicBezTo>
                  <a:pt x="3470" y="729"/>
                  <a:pt x="3470" y="729"/>
                  <a:pt x="3470" y="729"/>
                </a:cubicBezTo>
                <a:cubicBezTo>
                  <a:pt x="3577" y="729"/>
                  <a:pt x="3577" y="729"/>
                  <a:pt x="3577" y="729"/>
                </a:cubicBezTo>
                <a:cubicBezTo>
                  <a:pt x="3577" y="715"/>
                  <a:pt x="3577" y="715"/>
                  <a:pt x="3577" y="715"/>
                </a:cubicBezTo>
                <a:cubicBezTo>
                  <a:pt x="3558" y="715"/>
                  <a:pt x="3551" y="706"/>
                  <a:pt x="3551" y="688"/>
                </a:cubicBezTo>
                <a:close/>
                <a:moveTo>
                  <a:pt x="3716" y="568"/>
                </a:moveTo>
                <a:cubicBezTo>
                  <a:pt x="3745" y="571"/>
                  <a:pt x="3751" y="580"/>
                  <a:pt x="3741" y="602"/>
                </a:cubicBezTo>
                <a:cubicBezTo>
                  <a:pt x="3707" y="677"/>
                  <a:pt x="3707" y="677"/>
                  <a:pt x="3707" y="677"/>
                </a:cubicBezTo>
                <a:cubicBezTo>
                  <a:pt x="3669" y="592"/>
                  <a:pt x="3669" y="592"/>
                  <a:pt x="3669" y="592"/>
                </a:cubicBezTo>
                <a:cubicBezTo>
                  <a:pt x="3662" y="576"/>
                  <a:pt x="3666" y="568"/>
                  <a:pt x="3675" y="568"/>
                </a:cubicBezTo>
                <a:cubicBezTo>
                  <a:pt x="3690" y="568"/>
                  <a:pt x="3690" y="568"/>
                  <a:pt x="3690" y="568"/>
                </a:cubicBezTo>
                <a:cubicBezTo>
                  <a:pt x="3690" y="554"/>
                  <a:pt x="3690" y="554"/>
                  <a:pt x="3690" y="554"/>
                </a:cubicBezTo>
                <a:cubicBezTo>
                  <a:pt x="3581" y="554"/>
                  <a:pt x="3581" y="554"/>
                  <a:pt x="3581" y="554"/>
                </a:cubicBezTo>
                <a:cubicBezTo>
                  <a:pt x="3581" y="568"/>
                  <a:pt x="3581" y="568"/>
                  <a:pt x="3581" y="568"/>
                </a:cubicBezTo>
                <a:cubicBezTo>
                  <a:pt x="3600" y="570"/>
                  <a:pt x="3606" y="577"/>
                  <a:pt x="3614" y="595"/>
                </a:cubicBezTo>
                <a:cubicBezTo>
                  <a:pt x="3678" y="732"/>
                  <a:pt x="3678" y="732"/>
                  <a:pt x="3678" y="732"/>
                </a:cubicBezTo>
                <a:cubicBezTo>
                  <a:pt x="3704" y="732"/>
                  <a:pt x="3704" y="732"/>
                  <a:pt x="3704" y="732"/>
                </a:cubicBezTo>
                <a:cubicBezTo>
                  <a:pt x="3765" y="594"/>
                  <a:pt x="3765" y="594"/>
                  <a:pt x="3765" y="594"/>
                </a:cubicBezTo>
                <a:cubicBezTo>
                  <a:pt x="3773" y="576"/>
                  <a:pt x="3778" y="570"/>
                  <a:pt x="3800" y="568"/>
                </a:cubicBezTo>
                <a:cubicBezTo>
                  <a:pt x="3800" y="554"/>
                  <a:pt x="3800" y="554"/>
                  <a:pt x="3800" y="554"/>
                </a:cubicBezTo>
                <a:cubicBezTo>
                  <a:pt x="3716" y="554"/>
                  <a:pt x="3716" y="554"/>
                  <a:pt x="3716" y="554"/>
                </a:cubicBezTo>
                <a:lnTo>
                  <a:pt x="3716" y="568"/>
                </a:lnTo>
                <a:close/>
                <a:moveTo>
                  <a:pt x="2324" y="710"/>
                </a:moveTo>
                <a:cubicBezTo>
                  <a:pt x="2293" y="710"/>
                  <a:pt x="2271" y="679"/>
                  <a:pt x="2271" y="633"/>
                </a:cubicBezTo>
                <a:cubicBezTo>
                  <a:pt x="2271" y="595"/>
                  <a:pt x="2285" y="570"/>
                  <a:pt x="2306" y="570"/>
                </a:cubicBezTo>
                <a:cubicBezTo>
                  <a:pt x="2331" y="570"/>
                  <a:pt x="2337" y="607"/>
                  <a:pt x="2367" y="607"/>
                </a:cubicBezTo>
                <a:cubicBezTo>
                  <a:pt x="2380" y="607"/>
                  <a:pt x="2388" y="599"/>
                  <a:pt x="2388" y="586"/>
                </a:cubicBezTo>
                <a:cubicBezTo>
                  <a:pt x="2388" y="565"/>
                  <a:pt x="2361" y="550"/>
                  <a:pt x="2325" y="550"/>
                </a:cubicBezTo>
                <a:cubicBezTo>
                  <a:pt x="2263" y="550"/>
                  <a:pt x="2215" y="593"/>
                  <a:pt x="2215" y="648"/>
                </a:cubicBezTo>
                <a:cubicBezTo>
                  <a:pt x="2215" y="697"/>
                  <a:pt x="2252" y="732"/>
                  <a:pt x="2304" y="732"/>
                </a:cubicBezTo>
                <a:cubicBezTo>
                  <a:pt x="2341" y="732"/>
                  <a:pt x="2371" y="716"/>
                  <a:pt x="2390" y="687"/>
                </a:cubicBezTo>
                <a:cubicBezTo>
                  <a:pt x="2378" y="680"/>
                  <a:pt x="2378" y="680"/>
                  <a:pt x="2378" y="680"/>
                </a:cubicBezTo>
                <a:cubicBezTo>
                  <a:pt x="2360" y="700"/>
                  <a:pt x="2343" y="710"/>
                  <a:pt x="2324" y="710"/>
                </a:cubicBezTo>
                <a:close/>
                <a:moveTo>
                  <a:pt x="3976" y="627"/>
                </a:moveTo>
                <a:cubicBezTo>
                  <a:pt x="3976" y="639"/>
                  <a:pt x="3976" y="639"/>
                  <a:pt x="3976" y="639"/>
                </a:cubicBezTo>
                <a:cubicBezTo>
                  <a:pt x="3858" y="639"/>
                  <a:pt x="3858" y="639"/>
                  <a:pt x="3858" y="639"/>
                </a:cubicBezTo>
                <a:cubicBezTo>
                  <a:pt x="3862" y="675"/>
                  <a:pt x="3885" y="702"/>
                  <a:pt x="3911" y="702"/>
                </a:cubicBezTo>
                <a:cubicBezTo>
                  <a:pt x="3927" y="702"/>
                  <a:pt x="3942" y="693"/>
                  <a:pt x="3963" y="671"/>
                </a:cubicBezTo>
                <a:cubicBezTo>
                  <a:pt x="3973" y="679"/>
                  <a:pt x="3973" y="679"/>
                  <a:pt x="3973" y="679"/>
                </a:cubicBezTo>
                <a:cubicBezTo>
                  <a:pt x="3949" y="713"/>
                  <a:pt x="3914" y="733"/>
                  <a:pt x="3881" y="733"/>
                </a:cubicBezTo>
                <a:cubicBezTo>
                  <a:pt x="3835" y="733"/>
                  <a:pt x="3803" y="697"/>
                  <a:pt x="3803" y="646"/>
                </a:cubicBezTo>
                <a:cubicBezTo>
                  <a:pt x="3803" y="589"/>
                  <a:pt x="3841" y="550"/>
                  <a:pt x="3894" y="550"/>
                </a:cubicBezTo>
                <a:cubicBezTo>
                  <a:pt x="3917" y="550"/>
                  <a:pt x="3935" y="557"/>
                  <a:pt x="3948" y="570"/>
                </a:cubicBezTo>
                <a:cubicBezTo>
                  <a:pt x="3973" y="595"/>
                  <a:pt x="3961" y="619"/>
                  <a:pt x="3976" y="627"/>
                </a:cubicBezTo>
                <a:close/>
                <a:moveTo>
                  <a:pt x="3918" y="623"/>
                </a:moveTo>
                <a:cubicBezTo>
                  <a:pt x="3917" y="590"/>
                  <a:pt x="3906" y="570"/>
                  <a:pt x="3887" y="570"/>
                </a:cubicBezTo>
                <a:cubicBezTo>
                  <a:pt x="3870" y="570"/>
                  <a:pt x="3854" y="592"/>
                  <a:pt x="3857" y="623"/>
                </a:cubicBezTo>
                <a:lnTo>
                  <a:pt x="3918" y="623"/>
                </a:lnTo>
                <a:close/>
                <a:moveTo>
                  <a:pt x="4557" y="704"/>
                </a:moveTo>
                <a:cubicBezTo>
                  <a:pt x="4544" y="704"/>
                  <a:pt x="4537" y="697"/>
                  <a:pt x="4537" y="681"/>
                </a:cubicBezTo>
                <a:cubicBezTo>
                  <a:pt x="4537" y="578"/>
                  <a:pt x="4537" y="578"/>
                  <a:pt x="4537" y="578"/>
                </a:cubicBezTo>
                <a:cubicBezTo>
                  <a:pt x="4587" y="578"/>
                  <a:pt x="4587" y="578"/>
                  <a:pt x="4587" y="578"/>
                </a:cubicBezTo>
                <a:cubicBezTo>
                  <a:pt x="4593" y="554"/>
                  <a:pt x="4593" y="554"/>
                  <a:pt x="4593" y="554"/>
                </a:cubicBezTo>
                <a:cubicBezTo>
                  <a:pt x="4537" y="554"/>
                  <a:pt x="4537" y="554"/>
                  <a:pt x="4537" y="554"/>
                </a:cubicBezTo>
                <a:cubicBezTo>
                  <a:pt x="4537" y="501"/>
                  <a:pt x="4537" y="501"/>
                  <a:pt x="4537" y="501"/>
                </a:cubicBezTo>
                <a:cubicBezTo>
                  <a:pt x="4525" y="501"/>
                  <a:pt x="4525" y="501"/>
                  <a:pt x="4525" y="501"/>
                </a:cubicBezTo>
                <a:cubicBezTo>
                  <a:pt x="4517" y="525"/>
                  <a:pt x="4488" y="556"/>
                  <a:pt x="4462" y="567"/>
                </a:cubicBezTo>
                <a:cubicBezTo>
                  <a:pt x="4462" y="578"/>
                  <a:pt x="4462" y="578"/>
                  <a:pt x="4462" y="578"/>
                </a:cubicBezTo>
                <a:cubicBezTo>
                  <a:pt x="4485" y="578"/>
                  <a:pt x="4485" y="578"/>
                  <a:pt x="4485" y="578"/>
                </a:cubicBezTo>
                <a:cubicBezTo>
                  <a:pt x="4485" y="680"/>
                  <a:pt x="4485" y="680"/>
                  <a:pt x="4485" y="680"/>
                </a:cubicBezTo>
                <a:cubicBezTo>
                  <a:pt x="4485" y="717"/>
                  <a:pt x="4504" y="733"/>
                  <a:pt x="4533" y="733"/>
                </a:cubicBezTo>
                <a:cubicBezTo>
                  <a:pt x="4557" y="733"/>
                  <a:pt x="4582" y="717"/>
                  <a:pt x="4595" y="694"/>
                </a:cubicBezTo>
                <a:cubicBezTo>
                  <a:pt x="4589" y="682"/>
                  <a:pt x="4589" y="682"/>
                  <a:pt x="4589" y="682"/>
                </a:cubicBezTo>
                <a:cubicBezTo>
                  <a:pt x="4577" y="697"/>
                  <a:pt x="4567" y="704"/>
                  <a:pt x="4557" y="704"/>
                </a:cubicBezTo>
                <a:close/>
                <a:moveTo>
                  <a:pt x="4228" y="584"/>
                </a:moveTo>
                <a:cubicBezTo>
                  <a:pt x="4228" y="575"/>
                  <a:pt x="4236" y="568"/>
                  <a:pt x="4247" y="568"/>
                </a:cubicBezTo>
                <a:cubicBezTo>
                  <a:pt x="4266" y="568"/>
                  <a:pt x="4280" y="581"/>
                  <a:pt x="4287" y="604"/>
                </a:cubicBezTo>
                <a:cubicBezTo>
                  <a:pt x="4301" y="604"/>
                  <a:pt x="4301" y="604"/>
                  <a:pt x="4301" y="604"/>
                </a:cubicBezTo>
                <a:cubicBezTo>
                  <a:pt x="4300" y="559"/>
                  <a:pt x="4300" y="559"/>
                  <a:pt x="4300" y="559"/>
                </a:cubicBezTo>
                <a:cubicBezTo>
                  <a:pt x="4282" y="552"/>
                  <a:pt x="4269" y="550"/>
                  <a:pt x="4252" y="550"/>
                </a:cubicBezTo>
                <a:cubicBezTo>
                  <a:pt x="4212" y="550"/>
                  <a:pt x="4185" y="571"/>
                  <a:pt x="4185" y="604"/>
                </a:cubicBezTo>
                <a:cubicBezTo>
                  <a:pt x="4185" y="656"/>
                  <a:pt x="4266" y="666"/>
                  <a:pt x="4266" y="695"/>
                </a:cubicBezTo>
                <a:cubicBezTo>
                  <a:pt x="4266" y="706"/>
                  <a:pt x="4255" y="715"/>
                  <a:pt x="4243" y="715"/>
                </a:cubicBezTo>
                <a:cubicBezTo>
                  <a:pt x="4225" y="715"/>
                  <a:pt x="4206" y="702"/>
                  <a:pt x="4199" y="678"/>
                </a:cubicBezTo>
                <a:cubicBezTo>
                  <a:pt x="4185" y="678"/>
                  <a:pt x="4185" y="678"/>
                  <a:pt x="4185" y="678"/>
                </a:cubicBezTo>
                <a:cubicBezTo>
                  <a:pt x="4190" y="732"/>
                  <a:pt x="4190" y="732"/>
                  <a:pt x="4190" y="732"/>
                </a:cubicBezTo>
                <a:cubicBezTo>
                  <a:pt x="4202" y="732"/>
                  <a:pt x="4202" y="732"/>
                  <a:pt x="4202" y="732"/>
                </a:cubicBezTo>
                <a:cubicBezTo>
                  <a:pt x="4206" y="729"/>
                  <a:pt x="4208" y="727"/>
                  <a:pt x="4211" y="727"/>
                </a:cubicBezTo>
                <a:cubicBezTo>
                  <a:pt x="4217" y="727"/>
                  <a:pt x="4227" y="733"/>
                  <a:pt x="4256" y="733"/>
                </a:cubicBezTo>
                <a:cubicBezTo>
                  <a:pt x="4289" y="733"/>
                  <a:pt x="4312" y="711"/>
                  <a:pt x="4312" y="679"/>
                </a:cubicBezTo>
                <a:cubicBezTo>
                  <a:pt x="4312" y="621"/>
                  <a:pt x="4228" y="619"/>
                  <a:pt x="4228" y="584"/>
                </a:cubicBezTo>
                <a:close/>
                <a:moveTo>
                  <a:pt x="4415" y="688"/>
                </a:moveTo>
                <a:cubicBezTo>
                  <a:pt x="4415" y="545"/>
                  <a:pt x="4415" y="545"/>
                  <a:pt x="4415" y="545"/>
                </a:cubicBezTo>
                <a:cubicBezTo>
                  <a:pt x="4407" y="545"/>
                  <a:pt x="4407" y="545"/>
                  <a:pt x="4407" y="545"/>
                </a:cubicBezTo>
                <a:cubicBezTo>
                  <a:pt x="4334" y="569"/>
                  <a:pt x="4334" y="569"/>
                  <a:pt x="4334" y="569"/>
                </a:cubicBezTo>
                <a:cubicBezTo>
                  <a:pt x="4334" y="580"/>
                  <a:pt x="4334" y="580"/>
                  <a:pt x="4334" y="580"/>
                </a:cubicBezTo>
                <a:cubicBezTo>
                  <a:pt x="4348" y="585"/>
                  <a:pt x="4348" y="585"/>
                  <a:pt x="4348" y="585"/>
                </a:cubicBezTo>
                <a:cubicBezTo>
                  <a:pt x="4360" y="589"/>
                  <a:pt x="4363" y="592"/>
                  <a:pt x="4363" y="603"/>
                </a:cubicBezTo>
                <a:cubicBezTo>
                  <a:pt x="4363" y="685"/>
                  <a:pt x="4363" y="685"/>
                  <a:pt x="4363" y="685"/>
                </a:cubicBezTo>
                <a:cubicBezTo>
                  <a:pt x="4363" y="707"/>
                  <a:pt x="4356" y="715"/>
                  <a:pt x="4339" y="715"/>
                </a:cubicBezTo>
                <a:cubicBezTo>
                  <a:pt x="4334" y="715"/>
                  <a:pt x="4334" y="715"/>
                  <a:pt x="4334" y="715"/>
                </a:cubicBezTo>
                <a:cubicBezTo>
                  <a:pt x="4334" y="729"/>
                  <a:pt x="4334" y="729"/>
                  <a:pt x="4334" y="729"/>
                </a:cubicBezTo>
                <a:cubicBezTo>
                  <a:pt x="4441" y="729"/>
                  <a:pt x="4441" y="729"/>
                  <a:pt x="4441" y="729"/>
                </a:cubicBezTo>
                <a:cubicBezTo>
                  <a:pt x="4441" y="715"/>
                  <a:pt x="4441" y="715"/>
                  <a:pt x="4441" y="715"/>
                </a:cubicBezTo>
                <a:cubicBezTo>
                  <a:pt x="4422" y="715"/>
                  <a:pt x="4415" y="706"/>
                  <a:pt x="4415" y="688"/>
                </a:cubicBezTo>
                <a:close/>
                <a:moveTo>
                  <a:pt x="4116" y="550"/>
                </a:moveTo>
                <a:cubicBezTo>
                  <a:pt x="4102" y="550"/>
                  <a:pt x="4095" y="562"/>
                  <a:pt x="4079" y="593"/>
                </a:cubicBezTo>
                <a:cubicBezTo>
                  <a:pt x="4078" y="593"/>
                  <a:pt x="4078" y="593"/>
                  <a:pt x="4078" y="593"/>
                </a:cubicBezTo>
                <a:cubicBezTo>
                  <a:pt x="4078" y="545"/>
                  <a:pt x="4078" y="545"/>
                  <a:pt x="4078" y="545"/>
                </a:cubicBezTo>
                <a:cubicBezTo>
                  <a:pt x="4069" y="545"/>
                  <a:pt x="4069" y="545"/>
                  <a:pt x="4069" y="545"/>
                </a:cubicBezTo>
                <a:cubicBezTo>
                  <a:pt x="3999" y="571"/>
                  <a:pt x="3999" y="571"/>
                  <a:pt x="3999" y="571"/>
                </a:cubicBezTo>
                <a:cubicBezTo>
                  <a:pt x="3999" y="582"/>
                  <a:pt x="3999" y="582"/>
                  <a:pt x="3999" y="582"/>
                </a:cubicBezTo>
                <a:cubicBezTo>
                  <a:pt x="4011" y="587"/>
                  <a:pt x="4011" y="587"/>
                  <a:pt x="4011" y="587"/>
                </a:cubicBezTo>
                <a:cubicBezTo>
                  <a:pt x="4023" y="592"/>
                  <a:pt x="4026" y="596"/>
                  <a:pt x="4026" y="615"/>
                </a:cubicBezTo>
                <a:cubicBezTo>
                  <a:pt x="4026" y="685"/>
                  <a:pt x="4026" y="685"/>
                  <a:pt x="4026" y="685"/>
                </a:cubicBezTo>
                <a:cubicBezTo>
                  <a:pt x="4026" y="707"/>
                  <a:pt x="4020" y="715"/>
                  <a:pt x="4002" y="715"/>
                </a:cubicBezTo>
                <a:cubicBezTo>
                  <a:pt x="3999" y="715"/>
                  <a:pt x="3999" y="715"/>
                  <a:pt x="3999" y="715"/>
                </a:cubicBezTo>
                <a:cubicBezTo>
                  <a:pt x="3999" y="729"/>
                  <a:pt x="3999" y="729"/>
                  <a:pt x="3999" y="729"/>
                </a:cubicBezTo>
                <a:cubicBezTo>
                  <a:pt x="4118" y="729"/>
                  <a:pt x="4118" y="729"/>
                  <a:pt x="4118" y="729"/>
                </a:cubicBezTo>
                <a:cubicBezTo>
                  <a:pt x="4118" y="715"/>
                  <a:pt x="4118" y="715"/>
                  <a:pt x="4118" y="715"/>
                </a:cubicBezTo>
                <a:cubicBezTo>
                  <a:pt x="4107" y="715"/>
                  <a:pt x="4107" y="715"/>
                  <a:pt x="4107" y="715"/>
                </a:cubicBezTo>
                <a:cubicBezTo>
                  <a:pt x="4085" y="715"/>
                  <a:pt x="4078" y="707"/>
                  <a:pt x="4078" y="686"/>
                </a:cubicBezTo>
                <a:cubicBezTo>
                  <a:pt x="4078" y="617"/>
                  <a:pt x="4078" y="617"/>
                  <a:pt x="4078" y="617"/>
                </a:cubicBezTo>
                <a:cubicBezTo>
                  <a:pt x="4087" y="604"/>
                  <a:pt x="4095" y="598"/>
                  <a:pt x="4103" y="598"/>
                </a:cubicBezTo>
                <a:cubicBezTo>
                  <a:pt x="4109" y="598"/>
                  <a:pt x="4125" y="603"/>
                  <a:pt x="4138" y="609"/>
                </a:cubicBezTo>
                <a:cubicBezTo>
                  <a:pt x="4146" y="597"/>
                  <a:pt x="4153" y="581"/>
                  <a:pt x="4158" y="563"/>
                </a:cubicBezTo>
                <a:cubicBezTo>
                  <a:pt x="4125" y="551"/>
                  <a:pt x="4125" y="551"/>
                  <a:pt x="4125" y="551"/>
                </a:cubicBezTo>
                <a:cubicBezTo>
                  <a:pt x="4123" y="550"/>
                  <a:pt x="4119" y="550"/>
                  <a:pt x="4116" y="550"/>
                </a:cubicBezTo>
                <a:close/>
                <a:moveTo>
                  <a:pt x="2604" y="681"/>
                </a:moveTo>
                <a:cubicBezTo>
                  <a:pt x="2604" y="625"/>
                  <a:pt x="2604" y="625"/>
                  <a:pt x="2604" y="625"/>
                </a:cubicBezTo>
                <a:cubicBezTo>
                  <a:pt x="2604" y="575"/>
                  <a:pt x="2589" y="550"/>
                  <a:pt x="2558" y="550"/>
                </a:cubicBezTo>
                <a:cubicBezTo>
                  <a:pt x="2536" y="550"/>
                  <a:pt x="2506" y="566"/>
                  <a:pt x="2482" y="582"/>
                </a:cubicBezTo>
                <a:cubicBezTo>
                  <a:pt x="2482" y="445"/>
                  <a:pt x="2482" y="445"/>
                  <a:pt x="2482" y="445"/>
                </a:cubicBezTo>
                <a:cubicBezTo>
                  <a:pt x="2472" y="445"/>
                  <a:pt x="2472" y="445"/>
                  <a:pt x="2472" y="445"/>
                </a:cubicBezTo>
                <a:cubicBezTo>
                  <a:pt x="2404" y="465"/>
                  <a:pt x="2404" y="465"/>
                  <a:pt x="2404" y="465"/>
                </a:cubicBezTo>
                <a:cubicBezTo>
                  <a:pt x="2404" y="475"/>
                  <a:pt x="2404" y="475"/>
                  <a:pt x="2404" y="475"/>
                </a:cubicBezTo>
                <a:cubicBezTo>
                  <a:pt x="2417" y="479"/>
                  <a:pt x="2417" y="479"/>
                  <a:pt x="2417" y="479"/>
                </a:cubicBezTo>
                <a:cubicBezTo>
                  <a:pt x="2428" y="483"/>
                  <a:pt x="2430" y="486"/>
                  <a:pt x="2430" y="498"/>
                </a:cubicBezTo>
                <a:cubicBezTo>
                  <a:pt x="2430" y="683"/>
                  <a:pt x="2430" y="683"/>
                  <a:pt x="2430" y="683"/>
                </a:cubicBezTo>
                <a:cubicBezTo>
                  <a:pt x="2430" y="705"/>
                  <a:pt x="2429" y="714"/>
                  <a:pt x="2407" y="714"/>
                </a:cubicBezTo>
                <a:cubicBezTo>
                  <a:pt x="2401" y="714"/>
                  <a:pt x="2401" y="714"/>
                  <a:pt x="2401" y="714"/>
                </a:cubicBezTo>
                <a:cubicBezTo>
                  <a:pt x="2401" y="727"/>
                  <a:pt x="2401" y="727"/>
                  <a:pt x="2401" y="727"/>
                </a:cubicBezTo>
                <a:cubicBezTo>
                  <a:pt x="2508" y="727"/>
                  <a:pt x="2508" y="727"/>
                  <a:pt x="2508" y="727"/>
                </a:cubicBezTo>
                <a:cubicBezTo>
                  <a:pt x="2508" y="714"/>
                  <a:pt x="2508" y="714"/>
                  <a:pt x="2508" y="714"/>
                </a:cubicBezTo>
                <a:cubicBezTo>
                  <a:pt x="2504" y="714"/>
                  <a:pt x="2504" y="714"/>
                  <a:pt x="2504" y="714"/>
                </a:cubicBezTo>
                <a:cubicBezTo>
                  <a:pt x="2489" y="714"/>
                  <a:pt x="2482" y="711"/>
                  <a:pt x="2482" y="685"/>
                </a:cubicBezTo>
                <a:cubicBezTo>
                  <a:pt x="2482" y="598"/>
                  <a:pt x="2482" y="598"/>
                  <a:pt x="2482" y="598"/>
                </a:cubicBezTo>
                <a:cubicBezTo>
                  <a:pt x="2497" y="588"/>
                  <a:pt x="2513" y="582"/>
                  <a:pt x="2525" y="582"/>
                </a:cubicBezTo>
                <a:cubicBezTo>
                  <a:pt x="2542" y="582"/>
                  <a:pt x="2552" y="596"/>
                  <a:pt x="2552" y="619"/>
                </a:cubicBezTo>
                <a:cubicBezTo>
                  <a:pt x="2552" y="683"/>
                  <a:pt x="2552" y="683"/>
                  <a:pt x="2552" y="683"/>
                </a:cubicBezTo>
                <a:cubicBezTo>
                  <a:pt x="2552" y="707"/>
                  <a:pt x="2549" y="714"/>
                  <a:pt x="2531" y="714"/>
                </a:cubicBezTo>
                <a:cubicBezTo>
                  <a:pt x="2527" y="714"/>
                  <a:pt x="2527" y="714"/>
                  <a:pt x="2527" y="714"/>
                </a:cubicBezTo>
                <a:cubicBezTo>
                  <a:pt x="2527" y="727"/>
                  <a:pt x="2527" y="727"/>
                  <a:pt x="2527" y="727"/>
                </a:cubicBezTo>
                <a:cubicBezTo>
                  <a:pt x="2627" y="727"/>
                  <a:pt x="2627" y="727"/>
                  <a:pt x="2627" y="727"/>
                </a:cubicBezTo>
                <a:cubicBezTo>
                  <a:pt x="2627" y="714"/>
                  <a:pt x="2627" y="714"/>
                  <a:pt x="2627" y="714"/>
                </a:cubicBezTo>
                <a:cubicBezTo>
                  <a:pt x="2623" y="714"/>
                  <a:pt x="2623" y="714"/>
                  <a:pt x="2623" y="714"/>
                </a:cubicBezTo>
                <a:cubicBezTo>
                  <a:pt x="2607" y="714"/>
                  <a:pt x="2604" y="706"/>
                  <a:pt x="2604" y="681"/>
                </a:cubicBezTo>
                <a:close/>
                <a:moveTo>
                  <a:pt x="2739" y="703"/>
                </a:moveTo>
                <a:cubicBezTo>
                  <a:pt x="2727" y="703"/>
                  <a:pt x="2719" y="696"/>
                  <a:pt x="2719" y="680"/>
                </a:cubicBezTo>
                <a:cubicBezTo>
                  <a:pt x="2719" y="578"/>
                  <a:pt x="2719" y="578"/>
                  <a:pt x="2719" y="578"/>
                </a:cubicBezTo>
                <a:cubicBezTo>
                  <a:pt x="2768" y="578"/>
                  <a:pt x="2768" y="578"/>
                  <a:pt x="2768" y="578"/>
                </a:cubicBezTo>
                <a:cubicBezTo>
                  <a:pt x="2775" y="555"/>
                  <a:pt x="2775" y="555"/>
                  <a:pt x="2775" y="555"/>
                </a:cubicBezTo>
                <a:cubicBezTo>
                  <a:pt x="2719" y="555"/>
                  <a:pt x="2719" y="555"/>
                  <a:pt x="2719" y="555"/>
                </a:cubicBezTo>
                <a:cubicBezTo>
                  <a:pt x="2719" y="502"/>
                  <a:pt x="2719" y="502"/>
                  <a:pt x="2719" y="502"/>
                </a:cubicBezTo>
                <a:cubicBezTo>
                  <a:pt x="2707" y="502"/>
                  <a:pt x="2707" y="502"/>
                  <a:pt x="2707" y="502"/>
                </a:cubicBezTo>
                <a:cubicBezTo>
                  <a:pt x="2700" y="526"/>
                  <a:pt x="2671" y="557"/>
                  <a:pt x="2645" y="567"/>
                </a:cubicBezTo>
                <a:cubicBezTo>
                  <a:pt x="2645" y="578"/>
                  <a:pt x="2645" y="578"/>
                  <a:pt x="2645" y="578"/>
                </a:cubicBezTo>
                <a:cubicBezTo>
                  <a:pt x="2668" y="578"/>
                  <a:pt x="2668" y="578"/>
                  <a:pt x="2668" y="578"/>
                </a:cubicBezTo>
                <a:cubicBezTo>
                  <a:pt x="2668" y="680"/>
                  <a:pt x="2668" y="680"/>
                  <a:pt x="2668" y="680"/>
                </a:cubicBezTo>
                <a:cubicBezTo>
                  <a:pt x="2668" y="716"/>
                  <a:pt x="2687" y="732"/>
                  <a:pt x="2716" y="732"/>
                </a:cubicBezTo>
                <a:cubicBezTo>
                  <a:pt x="2739" y="732"/>
                  <a:pt x="2764" y="716"/>
                  <a:pt x="2777" y="694"/>
                </a:cubicBezTo>
                <a:cubicBezTo>
                  <a:pt x="2771" y="682"/>
                  <a:pt x="2771" y="682"/>
                  <a:pt x="2771" y="682"/>
                </a:cubicBezTo>
                <a:cubicBezTo>
                  <a:pt x="2759" y="696"/>
                  <a:pt x="2749" y="703"/>
                  <a:pt x="2739" y="703"/>
                </a:cubicBezTo>
                <a:close/>
                <a:moveTo>
                  <a:pt x="3106" y="480"/>
                </a:moveTo>
                <a:cubicBezTo>
                  <a:pt x="3114" y="480"/>
                  <a:pt x="3114" y="480"/>
                  <a:pt x="3114" y="480"/>
                </a:cubicBezTo>
                <a:cubicBezTo>
                  <a:pt x="3140" y="480"/>
                  <a:pt x="3149" y="493"/>
                  <a:pt x="3149" y="524"/>
                </a:cubicBezTo>
                <a:cubicBezTo>
                  <a:pt x="3149" y="627"/>
                  <a:pt x="3149" y="627"/>
                  <a:pt x="3149" y="627"/>
                </a:cubicBezTo>
                <a:cubicBezTo>
                  <a:pt x="3149" y="674"/>
                  <a:pt x="3121" y="706"/>
                  <a:pt x="3065" y="706"/>
                </a:cubicBezTo>
                <a:cubicBezTo>
                  <a:pt x="3026" y="706"/>
                  <a:pt x="2988" y="688"/>
                  <a:pt x="2988" y="636"/>
                </a:cubicBezTo>
                <a:cubicBezTo>
                  <a:pt x="2988" y="509"/>
                  <a:pt x="2988" y="509"/>
                  <a:pt x="2988" y="509"/>
                </a:cubicBezTo>
                <a:cubicBezTo>
                  <a:pt x="2988" y="488"/>
                  <a:pt x="3000" y="480"/>
                  <a:pt x="3018" y="480"/>
                </a:cubicBezTo>
                <a:cubicBezTo>
                  <a:pt x="3025" y="480"/>
                  <a:pt x="3025" y="480"/>
                  <a:pt x="3025" y="480"/>
                </a:cubicBezTo>
                <a:cubicBezTo>
                  <a:pt x="3025" y="463"/>
                  <a:pt x="3025" y="463"/>
                  <a:pt x="3025" y="463"/>
                </a:cubicBezTo>
                <a:cubicBezTo>
                  <a:pt x="2892" y="463"/>
                  <a:pt x="2892" y="463"/>
                  <a:pt x="2892" y="463"/>
                </a:cubicBezTo>
                <a:cubicBezTo>
                  <a:pt x="2892" y="480"/>
                  <a:pt x="2892" y="480"/>
                  <a:pt x="2892" y="480"/>
                </a:cubicBezTo>
                <a:cubicBezTo>
                  <a:pt x="2899" y="480"/>
                  <a:pt x="2899" y="480"/>
                  <a:pt x="2899" y="480"/>
                </a:cubicBezTo>
                <a:cubicBezTo>
                  <a:pt x="2923" y="480"/>
                  <a:pt x="2929" y="487"/>
                  <a:pt x="2929" y="509"/>
                </a:cubicBezTo>
                <a:cubicBezTo>
                  <a:pt x="2929" y="636"/>
                  <a:pt x="2929" y="636"/>
                  <a:pt x="2929" y="636"/>
                </a:cubicBezTo>
                <a:cubicBezTo>
                  <a:pt x="2929" y="701"/>
                  <a:pt x="2977" y="735"/>
                  <a:pt x="3054" y="735"/>
                </a:cubicBezTo>
                <a:cubicBezTo>
                  <a:pt x="3105" y="735"/>
                  <a:pt x="3174" y="717"/>
                  <a:pt x="3174" y="621"/>
                </a:cubicBezTo>
                <a:cubicBezTo>
                  <a:pt x="3174" y="515"/>
                  <a:pt x="3174" y="515"/>
                  <a:pt x="3174" y="515"/>
                </a:cubicBezTo>
                <a:cubicBezTo>
                  <a:pt x="3174" y="495"/>
                  <a:pt x="3179" y="480"/>
                  <a:pt x="3214" y="480"/>
                </a:cubicBezTo>
                <a:cubicBezTo>
                  <a:pt x="3217" y="480"/>
                  <a:pt x="3217" y="480"/>
                  <a:pt x="3217" y="480"/>
                </a:cubicBezTo>
                <a:cubicBezTo>
                  <a:pt x="3217" y="463"/>
                  <a:pt x="3217" y="463"/>
                  <a:pt x="3217" y="463"/>
                </a:cubicBezTo>
                <a:cubicBezTo>
                  <a:pt x="3106" y="463"/>
                  <a:pt x="3106" y="463"/>
                  <a:pt x="3106" y="463"/>
                </a:cubicBezTo>
                <a:lnTo>
                  <a:pt x="3106" y="480"/>
                </a:lnTo>
                <a:close/>
                <a:moveTo>
                  <a:pt x="3430" y="690"/>
                </a:moveTo>
                <a:cubicBezTo>
                  <a:pt x="3430" y="623"/>
                  <a:pt x="3430" y="623"/>
                  <a:pt x="3430" y="623"/>
                </a:cubicBezTo>
                <a:cubicBezTo>
                  <a:pt x="3430" y="572"/>
                  <a:pt x="3417" y="550"/>
                  <a:pt x="3385" y="550"/>
                </a:cubicBezTo>
                <a:cubicBezTo>
                  <a:pt x="3365" y="550"/>
                  <a:pt x="3338" y="562"/>
                  <a:pt x="3306" y="583"/>
                </a:cubicBezTo>
                <a:cubicBezTo>
                  <a:pt x="3306" y="545"/>
                  <a:pt x="3306" y="545"/>
                  <a:pt x="3306" y="545"/>
                </a:cubicBezTo>
                <a:cubicBezTo>
                  <a:pt x="3298" y="545"/>
                  <a:pt x="3298" y="545"/>
                  <a:pt x="3298" y="545"/>
                </a:cubicBezTo>
                <a:cubicBezTo>
                  <a:pt x="3225" y="570"/>
                  <a:pt x="3225" y="570"/>
                  <a:pt x="3225" y="570"/>
                </a:cubicBezTo>
                <a:cubicBezTo>
                  <a:pt x="3225" y="580"/>
                  <a:pt x="3225" y="580"/>
                  <a:pt x="3225" y="580"/>
                </a:cubicBezTo>
                <a:cubicBezTo>
                  <a:pt x="3234" y="583"/>
                  <a:pt x="3234" y="583"/>
                  <a:pt x="3234" y="583"/>
                </a:cubicBezTo>
                <a:cubicBezTo>
                  <a:pt x="3249" y="587"/>
                  <a:pt x="3254" y="592"/>
                  <a:pt x="3254" y="602"/>
                </a:cubicBezTo>
                <a:cubicBezTo>
                  <a:pt x="3254" y="685"/>
                  <a:pt x="3254" y="685"/>
                  <a:pt x="3254" y="685"/>
                </a:cubicBezTo>
                <a:cubicBezTo>
                  <a:pt x="3254" y="707"/>
                  <a:pt x="3248" y="715"/>
                  <a:pt x="3230" y="715"/>
                </a:cubicBezTo>
                <a:cubicBezTo>
                  <a:pt x="3227" y="715"/>
                  <a:pt x="3227" y="715"/>
                  <a:pt x="3227" y="715"/>
                </a:cubicBezTo>
                <a:cubicBezTo>
                  <a:pt x="3227" y="729"/>
                  <a:pt x="3227" y="729"/>
                  <a:pt x="3227" y="729"/>
                </a:cubicBezTo>
                <a:cubicBezTo>
                  <a:pt x="3335" y="729"/>
                  <a:pt x="3335" y="729"/>
                  <a:pt x="3335" y="729"/>
                </a:cubicBezTo>
                <a:cubicBezTo>
                  <a:pt x="3335" y="715"/>
                  <a:pt x="3335" y="715"/>
                  <a:pt x="3335" y="715"/>
                </a:cubicBezTo>
                <a:cubicBezTo>
                  <a:pt x="3332" y="715"/>
                  <a:pt x="3332" y="715"/>
                  <a:pt x="3332" y="715"/>
                </a:cubicBezTo>
                <a:cubicBezTo>
                  <a:pt x="3314" y="715"/>
                  <a:pt x="3306" y="707"/>
                  <a:pt x="3306" y="688"/>
                </a:cubicBezTo>
                <a:cubicBezTo>
                  <a:pt x="3306" y="601"/>
                  <a:pt x="3306" y="601"/>
                  <a:pt x="3306" y="601"/>
                </a:cubicBezTo>
                <a:cubicBezTo>
                  <a:pt x="3324" y="589"/>
                  <a:pt x="3338" y="582"/>
                  <a:pt x="3352" y="582"/>
                </a:cubicBezTo>
                <a:cubicBezTo>
                  <a:pt x="3369" y="582"/>
                  <a:pt x="3378" y="595"/>
                  <a:pt x="3378" y="629"/>
                </a:cubicBezTo>
                <a:cubicBezTo>
                  <a:pt x="3378" y="667"/>
                  <a:pt x="3378" y="667"/>
                  <a:pt x="3378" y="667"/>
                </a:cubicBezTo>
                <a:cubicBezTo>
                  <a:pt x="3378" y="702"/>
                  <a:pt x="3371" y="714"/>
                  <a:pt x="3354" y="715"/>
                </a:cubicBezTo>
                <a:cubicBezTo>
                  <a:pt x="3354" y="729"/>
                  <a:pt x="3354" y="729"/>
                  <a:pt x="3354" y="729"/>
                </a:cubicBezTo>
                <a:cubicBezTo>
                  <a:pt x="3455" y="729"/>
                  <a:pt x="3455" y="729"/>
                  <a:pt x="3455" y="729"/>
                </a:cubicBezTo>
                <a:cubicBezTo>
                  <a:pt x="3455" y="715"/>
                  <a:pt x="3455" y="715"/>
                  <a:pt x="3455" y="715"/>
                </a:cubicBezTo>
                <a:cubicBezTo>
                  <a:pt x="3438" y="715"/>
                  <a:pt x="3430" y="711"/>
                  <a:pt x="3430" y="690"/>
                </a:cubicBezTo>
                <a:close/>
                <a:moveTo>
                  <a:pt x="501" y="502"/>
                </a:moveTo>
                <a:cubicBezTo>
                  <a:pt x="708" y="502"/>
                  <a:pt x="708" y="502"/>
                  <a:pt x="708" y="502"/>
                </a:cubicBezTo>
                <a:cubicBezTo>
                  <a:pt x="708" y="661"/>
                  <a:pt x="708" y="661"/>
                  <a:pt x="708" y="661"/>
                </a:cubicBezTo>
                <a:cubicBezTo>
                  <a:pt x="708" y="687"/>
                  <a:pt x="687" y="709"/>
                  <a:pt x="661" y="709"/>
                </a:cubicBezTo>
                <a:cubicBezTo>
                  <a:pt x="639" y="709"/>
                  <a:pt x="639" y="709"/>
                  <a:pt x="639" y="709"/>
                </a:cubicBezTo>
                <a:cubicBezTo>
                  <a:pt x="628" y="709"/>
                  <a:pt x="618" y="716"/>
                  <a:pt x="613" y="726"/>
                </a:cubicBezTo>
                <a:cubicBezTo>
                  <a:pt x="596" y="726"/>
                  <a:pt x="596" y="726"/>
                  <a:pt x="596" y="726"/>
                </a:cubicBezTo>
                <a:cubicBezTo>
                  <a:pt x="592" y="716"/>
                  <a:pt x="582" y="709"/>
                  <a:pt x="571" y="709"/>
                </a:cubicBezTo>
                <a:cubicBezTo>
                  <a:pt x="549" y="709"/>
                  <a:pt x="549" y="709"/>
                  <a:pt x="549" y="709"/>
                </a:cubicBezTo>
                <a:cubicBezTo>
                  <a:pt x="523" y="709"/>
                  <a:pt x="501" y="687"/>
                  <a:pt x="501" y="661"/>
                </a:cubicBezTo>
                <a:lnTo>
                  <a:pt x="501" y="502"/>
                </a:lnTo>
                <a:close/>
                <a:moveTo>
                  <a:pt x="521" y="521"/>
                </a:moveTo>
                <a:cubicBezTo>
                  <a:pt x="681" y="681"/>
                  <a:pt x="681" y="681"/>
                  <a:pt x="681" y="681"/>
                </a:cubicBezTo>
                <a:cubicBezTo>
                  <a:pt x="686" y="676"/>
                  <a:pt x="689" y="669"/>
                  <a:pt x="689" y="661"/>
                </a:cubicBezTo>
                <a:cubicBezTo>
                  <a:pt x="689" y="521"/>
                  <a:pt x="689" y="521"/>
                  <a:pt x="689" y="521"/>
                </a:cubicBezTo>
                <a:lnTo>
                  <a:pt x="521" y="521"/>
                </a:lnTo>
                <a:close/>
                <a:moveTo>
                  <a:pt x="605" y="363"/>
                </a:moveTo>
                <a:cubicBezTo>
                  <a:pt x="542" y="3"/>
                  <a:pt x="542" y="3"/>
                  <a:pt x="542" y="3"/>
                </a:cubicBezTo>
                <a:cubicBezTo>
                  <a:pt x="562" y="1"/>
                  <a:pt x="584" y="0"/>
                  <a:pt x="605" y="0"/>
                </a:cubicBezTo>
                <a:cubicBezTo>
                  <a:pt x="626" y="0"/>
                  <a:pt x="647" y="1"/>
                  <a:pt x="668" y="3"/>
                </a:cubicBezTo>
                <a:lnTo>
                  <a:pt x="605" y="363"/>
                </a:lnTo>
                <a:close/>
                <a:moveTo>
                  <a:pt x="605" y="65"/>
                </a:moveTo>
                <a:cubicBezTo>
                  <a:pt x="617" y="65"/>
                  <a:pt x="627" y="56"/>
                  <a:pt x="627" y="43"/>
                </a:cubicBezTo>
                <a:cubicBezTo>
                  <a:pt x="627" y="31"/>
                  <a:pt x="617" y="22"/>
                  <a:pt x="605" y="22"/>
                </a:cubicBezTo>
                <a:cubicBezTo>
                  <a:pt x="593" y="22"/>
                  <a:pt x="583" y="31"/>
                  <a:pt x="583" y="43"/>
                </a:cubicBezTo>
                <a:cubicBezTo>
                  <a:pt x="583" y="56"/>
                  <a:pt x="593" y="65"/>
                  <a:pt x="605" y="65"/>
                </a:cubicBezTo>
                <a:close/>
                <a:moveTo>
                  <a:pt x="811" y="35"/>
                </a:moveTo>
                <a:cubicBezTo>
                  <a:pt x="797" y="31"/>
                  <a:pt x="784" y="26"/>
                  <a:pt x="770" y="23"/>
                </a:cubicBezTo>
                <a:cubicBezTo>
                  <a:pt x="773" y="24"/>
                  <a:pt x="776" y="26"/>
                  <a:pt x="780" y="28"/>
                </a:cubicBezTo>
                <a:cubicBezTo>
                  <a:pt x="770" y="42"/>
                  <a:pt x="770" y="42"/>
                  <a:pt x="770" y="42"/>
                </a:cubicBezTo>
                <a:cubicBezTo>
                  <a:pt x="764" y="39"/>
                  <a:pt x="757" y="35"/>
                  <a:pt x="753" y="34"/>
                </a:cubicBezTo>
                <a:cubicBezTo>
                  <a:pt x="742" y="32"/>
                  <a:pt x="737" y="35"/>
                  <a:pt x="736" y="40"/>
                </a:cubicBezTo>
                <a:cubicBezTo>
                  <a:pt x="735" y="43"/>
                  <a:pt x="737" y="47"/>
                  <a:pt x="746" y="51"/>
                </a:cubicBezTo>
                <a:cubicBezTo>
                  <a:pt x="767" y="61"/>
                  <a:pt x="770" y="72"/>
                  <a:pt x="767" y="83"/>
                </a:cubicBezTo>
                <a:cubicBezTo>
                  <a:pt x="762" y="104"/>
                  <a:pt x="744" y="108"/>
                  <a:pt x="725" y="103"/>
                </a:cubicBezTo>
                <a:cubicBezTo>
                  <a:pt x="716" y="101"/>
                  <a:pt x="707" y="97"/>
                  <a:pt x="700" y="92"/>
                </a:cubicBezTo>
                <a:cubicBezTo>
                  <a:pt x="709" y="77"/>
                  <a:pt x="709" y="77"/>
                  <a:pt x="709" y="77"/>
                </a:cubicBezTo>
                <a:cubicBezTo>
                  <a:pt x="714" y="80"/>
                  <a:pt x="722" y="84"/>
                  <a:pt x="728" y="86"/>
                </a:cubicBezTo>
                <a:cubicBezTo>
                  <a:pt x="735" y="87"/>
                  <a:pt x="742" y="88"/>
                  <a:pt x="744" y="80"/>
                </a:cubicBezTo>
                <a:cubicBezTo>
                  <a:pt x="746" y="72"/>
                  <a:pt x="736" y="69"/>
                  <a:pt x="727" y="63"/>
                </a:cubicBezTo>
                <a:cubicBezTo>
                  <a:pt x="718" y="58"/>
                  <a:pt x="709" y="51"/>
                  <a:pt x="713" y="34"/>
                </a:cubicBezTo>
                <a:cubicBezTo>
                  <a:pt x="717" y="21"/>
                  <a:pt x="728" y="16"/>
                  <a:pt x="740" y="15"/>
                </a:cubicBezTo>
                <a:cubicBezTo>
                  <a:pt x="723" y="11"/>
                  <a:pt x="705" y="8"/>
                  <a:pt x="688" y="5"/>
                </a:cubicBezTo>
                <a:cubicBezTo>
                  <a:pt x="663" y="370"/>
                  <a:pt x="663" y="370"/>
                  <a:pt x="663" y="370"/>
                </a:cubicBezTo>
                <a:lnTo>
                  <a:pt x="811" y="35"/>
                </a:lnTo>
                <a:close/>
                <a:moveTo>
                  <a:pt x="1052" y="196"/>
                </a:moveTo>
                <a:cubicBezTo>
                  <a:pt x="1037" y="180"/>
                  <a:pt x="1020" y="164"/>
                  <a:pt x="1004" y="150"/>
                </a:cubicBezTo>
                <a:cubicBezTo>
                  <a:pt x="960" y="200"/>
                  <a:pt x="960" y="200"/>
                  <a:pt x="960" y="200"/>
                </a:cubicBezTo>
                <a:cubicBezTo>
                  <a:pt x="969" y="208"/>
                  <a:pt x="979" y="216"/>
                  <a:pt x="987" y="225"/>
                </a:cubicBezTo>
                <a:cubicBezTo>
                  <a:pt x="974" y="239"/>
                  <a:pt x="974" y="239"/>
                  <a:pt x="974" y="239"/>
                </a:cubicBezTo>
                <a:cubicBezTo>
                  <a:pt x="960" y="225"/>
                  <a:pt x="946" y="213"/>
                  <a:pt x="932" y="201"/>
                </a:cubicBezTo>
                <a:cubicBezTo>
                  <a:pt x="986" y="134"/>
                  <a:pt x="986" y="134"/>
                  <a:pt x="986" y="134"/>
                </a:cubicBezTo>
                <a:cubicBezTo>
                  <a:pt x="976" y="127"/>
                  <a:pt x="967" y="119"/>
                  <a:pt x="957" y="112"/>
                </a:cubicBezTo>
                <a:cubicBezTo>
                  <a:pt x="766" y="424"/>
                  <a:pt x="766" y="424"/>
                  <a:pt x="766" y="424"/>
                </a:cubicBezTo>
                <a:lnTo>
                  <a:pt x="1052" y="196"/>
                </a:lnTo>
                <a:close/>
                <a:moveTo>
                  <a:pt x="804" y="467"/>
                </a:moveTo>
                <a:cubicBezTo>
                  <a:pt x="1064" y="211"/>
                  <a:pt x="1064" y="211"/>
                  <a:pt x="1064" y="211"/>
                </a:cubicBezTo>
                <a:cubicBezTo>
                  <a:pt x="1092" y="243"/>
                  <a:pt x="1116" y="278"/>
                  <a:pt x="1137" y="315"/>
                </a:cubicBezTo>
                <a:lnTo>
                  <a:pt x="804" y="467"/>
                </a:lnTo>
                <a:close/>
                <a:moveTo>
                  <a:pt x="1055" y="268"/>
                </a:moveTo>
                <a:cubicBezTo>
                  <a:pt x="1045" y="275"/>
                  <a:pt x="1042" y="288"/>
                  <a:pt x="1049" y="298"/>
                </a:cubicBezTo>
                <a:cubicBezTo>
                  <a:pt x="1056" y="308"/>
                  <a:pt x="1070" y="311"/>
                  <a:pt x="1080" y="304"/>
                </a:cubicBezTo>
                <a:cubicBezTo>
                  <a:pt x="1089" y="297"/>
                  <a:pt x="1092" y="284"/>
                  <a:pt x="1085" y="274"/>
                </a:cubicBezTo>
                <a:cubicBezTo>
                  <a:pt x="1078" y="264"/>
                  <a:pt x="1065" y="261"/>
                  <a:pt x="1055" y="268"/>
                </a:cubicBezTo>
                <a:close/>
                <a:moveTo>
                  <a:pt x="1190" y="451"/>
                </a:moveTo>
                <a:cubicBezTo>
                  <a:pt x="1186" y="434"/>
                  <a:pt x="1181" y="418"/>
                  <a:pt x="1175" y="402"/>
                </a:cubicBezTo>
                <a:cubicBezTo>
                  <a:pt x="1094" y="430"/>
                  <a:pt x="1094" y="430"/>
                  <a:pt x="1094" y="430"/>
                </a:cubicBezTo>
                <a:cubicBezTo>
                  <a:pt x="1092" y="424"/>
                  <a:pt x="1089" y="417"/>
                  <a:pt x="1087" y="411"/>
                </a:cubicBezTo>
                <a:cubicBezTo>
                  <a:pt x="1167" y="379"/>
                  <a:pt x="1167" y="379"/>
                  <a:pt x="1167" y="379"/>
                </a:cubicBezTo>
                <a:cubicBezTo>
                  <a:pt x="1160" y="363"/>
                  <a:pt x="1153" y="348"/>
                  <a:pt x="1145" y="332"/>
                </a:cubicBezTo>
                <a:cubicBezTo>
                  <a:pt x="831" y="519"/>
                  <a:pt x="831" y="519"/>
                  <a:pt x="831" y="519"/>
                </a:cubicBezTo>
                <a:lnTo>
                  <a:pt x="1190" y="451"/>
                </a:lnTo>
                <a:close/>
                <a:moveTo>
                  <a:pt x="1195" y="740"/>
                </a:moveTo>
                <a:cubicBezTo>
                  <a:pt x="1198" y="727"/>
                  <a:pt x="1201" y="713"/>
                  <a:pt x="1203" y="699"/>
                </a:cubicBezTo>
                <a:cubicBezTo>
                  <a:pt x="1202" y="702"/>
                  <a:pt x="1200" y="706"/>
                  <a:pt x="1199" y="709"/>
                </a:cubicBezTo>
                <a:cubicBezTo>
                  <a:pt x="1183" y="701"/>
                  <a:pt x="1183" y="701"/>
                  <a:pt x="1183" y="701"/>
                </a:cubicBezTo>
                <a:cubicBezTo>
                  <a:pt x="1186" y="695"/>
                  <a:pt x="1189" y="688"/>
                  <a:pt x="1189" y="683"/>
                </a:cubicBezTo>
                <a:cubicBezTo>
                  <a:pt x="1191" y="672"/>
                  <a:pt x="1187" y="668"/>
                  <a:pt x="1182" y="667"/>
                </a:cubicBezTo>
                <a:cubicBezTo>
                  <a:pt x="1178" y="667"/>
                  <a:pt x="1175" y="669"/>
                  <a:pt x="1172" y="679"/>
                </a:cubicBezTo>
                <a:cubicBezTo>
                  <a:pt x="1164" y="700"/>
                  <a:pt x="1154" y="705"/>
                  <a:pt x="1142" y="704"/>
                </a:cubicBezTo>
                <a:cubicBezTo>
                  <a:pt x="1121" y="701"/>
                  <a:pt x="1115" y="683"/>
                  <a:pt x="1117" y="664"/>
                </a:cubicBezTo>
                <a:cubicBezTo>
                  <a:pt x="1118" y="655"/>
                  <a:pt x="1121" y="646"/>
                  <a:pt x="1125" y="638"/>
                </a:cubicBezTo>
                <a:cubicBezTo>
                  <a:pt x="1142" y="645"/>
                  <a:pt x="1142" y="645"/>
                  <a:pt x="1142" y="645"/>
                </a:cubicBezTo>
                <a:cubicBezTo>
                  <a:pt x="1139" y="650"/>
                  <a:pt x="1136" y="659"/>
                  <a:pt x="1135" y="665"/>
                </a:cubicBezTo>
                <a:cubicBezTo>
                  <a:pt x="1135" y="672"/>
                  <a:pt x="1135" y="679"/>
                  <a:pt x="1143" y="680"/>
                </a:cubicBezTo>
                <a:cubicBezTo>
                  <a:pt x="1151" y="681"/>
                  <a:pt x="1153" y="671"/>
                  <a:pt x="1157" y="661"/>
                </a:cubicBezTo>
                <a:cubicBezTo>
                  <a:pt x="1161" y="652"/>
                  <a:pt x="1168" y="642"/>
                  <a:pt x="1185" y="644"/>
                </a:cubicBezTo>
                <a:cubicBezTo>
                  <a:pt x="1198" y="646"/>
                  <a:pt x="1205" y="657"/>
                  <a:pt x="1207" y="669"/>
                </a:cubicBezTo>
                <a:cubicBezTo>
                  <a:pt x="1209" y="651"/>
                  <a:pt x="1210" y="633"/>
                  <a:pt x="1210" y="615"/>
                </a:cubicBezTo>
                <a:cubicBezTo>
                  <a:pt x="845" y="634"/>
                  <a:pt x="845" y="634"/>
                  <a:pt x="845" y="634"/>
                </a:cubicBezTo>
                <a:lnTo>
                  <a:pt x="1195" y="740"/>
                </a:lnTo>
                <a:close/>
                <a:moveTo>
                  <a:pt x="1145" y="878"/>
                </a:moveTo>
                <a:cubicBezTo>
                  <a:pt x="1150" y="869"/>
                  <a:pt x="1154" y="861"/>
                  <a:pt x="1158" y="852"/>
                </a:cubicBezTo>
                <a:cubicBezTo>
                  <a:pt x="1140" y="844"/>
                  <a:pt x="1140" y="844"/>
                  <a:pt x="1140" y="844"/>
                </a:cubicBezTo>
                <a:cubicBezTo>
                  <a:pt x="1143" y="838"/>
                  <a:pt x="1146" y="831"/>
                  <a:pt x="1149" y="824"/>
                </a:cubicBezTo>
                <a:cubicBezTo>
                  <a:pt x="1087" y="799"/>
                  <a:pt x="1087" y="799"/>
                  <a:pt x="1087" y="799"/>
                </a:cubicBezTo>
                <a:cubicBezTo>
                  <a:pt x="1089" y="793"/>
                  <a:pt x="1092" y="786"/>
                  <a:pt x="1094" y="779"/>
                </a:cubicBezTo>
                <a:cubicBezTo>
                  <a:pt x="1157" y="802"/>
                  <a:pt x="1157" y="802"/>
                  <a:pt x="1157" y="802"/>
                </a:cubicBezTo>
                <a:cubicBezTo>
                  <a:pt x="1160" y="795"/>
                  <a:pt x="1162" y="788"/>
                  <a:pt x="1164" y="781"/>
                </a:cubicBezTo>
                <a:cubicBezTo>
                  <a:pt x="1182" y="787"/>
                  <a:pt x="1182" y="787"/>
                  <a:pt x="1182" y="787"/>
                </a:cubicBezTo>
                <a:cubicBezTo>
                  <a:pt x="1185" y="778"/>
                  <a:pt x="1188" y="769"/>
                  <a:pt x="1191" y="759"/>
                </a:cubicBezTo>
                <a:cubicBezTo>
                  <a:pt x="831" y="691"/>
                  <a:pt x="831" y="691"/>
                  <a:pt x="831" y="691"/>
                </a:cubicBezTo>
                <a:lnTo>
                  <a:pt x="1145" y="878"/>
                </a:lnTo>
                <a:close/>
                <a:moveTo>
                  <a:pt x="1064" y="999"/>
                </a:moveTo>
                <a:cubicBezTo>
                  <a:pt x="1076" y="986"/>
                  <a:pt x="1086" y="973"/>
                  <a:pt x="1096" y="959"/>
                </a:cubicBezTo>
                <a:cubicBezTo>
                  <a:pt x="1026" y="909"/>
                  <a:pt x="1026" y="909"/>
                  <a:pt x="1026" y="909"/>
                </a:cubicBezTo>
                <a:cubicBezTo>
                  <a:pt x="1030" y="903"/>
                  <a:pt x="1034" y="897"/>
                  <a:pt x="1038" y="891"/>
                </a:cubicBezTo>
                <a:cubicBezTo>
                  <a:pt x="1110" y="939"/>
                  <a:pt x="1110" y="939"/>
                  <a:pt x="1110" y="939"/>
                </a:cubicBezTo>
                <a:cubicBezTo>
                  <a:pt x="1119" y="925"/>
                  <a:pt x="1128" y="910"/>
                  <a:pt x="1137" y="895"/>
                </a:cubicBezTo>
                <a:cubicBezTo>
                  <a:pt x="804" y="743"/>
                  <a:pt x="804" y="743"/>
                  <a:pt x="804" y="743"/>
                </a:cubicBezTo>
                <a:lnTo>
                  <a:pt x="1064" y="999"/>
                </a:lnTo>
                <a:close/>
                <a:moveTo>
                  <a:pt x="957" y="1098"/>
                </a:moveTo>
                <a:cubicBezTo>
                  <a:pt x="964" y="1092"/>
                  <a:pt x="972" y="1086"/>
                  <a:pt x="979" y="1081"/>
                </a:cubicBezTo>
                <a:cubicBezTo>
                  <a:pt x="968" y="1066"/>
                  <a:pt x="968" y="1066"/>
                  <a:pt x="968" y="1066"/>
                </a:cubicBezTo>
                <a:cubicBezTo>
                  <a:pt x="973" y="1061"/>
                  <a:pt x="979" y="1057"/>
                  <a:pt x="985" y="1052"/>
                </a:cubicBezTo>
                <a:cubicBezTo>
                  <a:pt x="941" y="1001"/>
                  <a:pt x="941" y="1001"/>
                  <a:pt x="941" y="1001"/>
                </a:cubicBezTo>
                <a:cubicBezTo>
                  <a:pt x="947" y="996"/>
                  <a:pt x="952" y="991"/>
                  <a:pt x="957" y="987"/>
                </a:cubicBezTo>
                <a:cubicBezTo>
                  <a:pt x="1002" y="1036"/>
                  <a:pt x="1002" y="1036"/>
                  <a:pt x="1002" y="1036"/>
                </a:cubicBezTo>
                <a:cubicBezTo>
                  <a:pt x="1008" y="1031"/>
                  <a:pt x="1013" y="1026"/>
                  <a:pt x="1018" y="1021"/>
                </a:cubicBezTo>
                <a:cubicBezTo>
                  <a:pt x="1031" y="1035"/>
                  <a:pt x="1031" y="1035"/>
                  <a:pt x="1031" y="1035"/>
                </a:cubicBezTo>
                <a:cubicBezTo>
                  <a:pt x="1038" y="1028"/>
                  <a:pt x="1045" y="1021"/>
                  <a:pt x="1052" y="1014"/>
                </a:cubicBezTo>
                <a:cubicBezTo>
                  <a:pt x="766" y="786"/>
                  <a:pt x="766" y="786"/>
                  <a:pt x="766" y="786"/>
                </a:cubicBezTo>
                <a:lnTo>
                  <a:pt x="957" y="1098"/>
                </a:lnTo>
                <a:close/>
                <a:moveTo>
                  <a:pt x="829" y="1168"/>
                </a:moveTo>
                <a:cubicBezTo>
                  <a:pt x="845" y="1161"/>
                  <a:pt x="860" y="1154"/>
                  <a:pt x="875" y="1147"/>
                </a:cubicBezTo>
                <a:cubicBezTo>
                  <a:pt x="837" y="1070"/>
                  <a:pt x="837" y="1070"/>
                  <a:pt x="837" y="1070"/>
                </a:cubicBezTo>
                <a:cubicBezTo>
                  <a:pt x="843" y="1067"/>
                  <a:pt x="849" y="1063"/>
                  <a:pt x="855" y="1060"/>
                </a:cubicBezTo>
                <a:cubicBezTo>
                  <a:pt x="897" y="1136"/>
                  <a:pt x="897" y="1136"/>
                  <a:pt x="897" y="1136"/>
                </a:cubicBezTo>
                <a:cubicBezTo>
                  <a:pt x="912" y="1127"/>
                  <a:pt x="927" y="1118"/>
                  <a:pt x="941" y="1109"/>
                </a:cubicBezTo>
                <a:cubicBezTo>
                  <a:pt x="717" y="820"/>
                  <a:pt x="717" y="820"/>
                  <a:pt x="717" y="820"/>
                </a:cubicBezTo>
                <a:lnTo>
                  <a:pt x="829" y="1168"/>
                </a:lnTo>
                <a:close/>
                <a:moveTo>
                  <a:pt x="605" y="847"/>
                </a:moveTo>
                <a:cubicBezTo>
                  <a:pt x="668" y="1207"/>
                  <a:pt x="668" y="1207"/>
                  <a:pt x="668" y="1207"/>
                </a:cubicBezTo>
                <a:cubicBezTo>
                  <a:pt x="647" y="1209"/>
                  <a:pt x="626" y="1211"/>
                  <a:pt x="605" y="1211"/>
                </a:cubicBezTo>
                <a:cubicBezTo>
                  <a:pt x="584" y="1211"/>
                  <a:pt x="562" y="1209"/>
                  <a:pt x="542" y="1207"/>
                </a:cubicBezTo>
                <a:lnTo>
                  <a:pt x="605" y="847"/>
                </a:lnTo>
                <a:close/>
                <a:moveTo>
                  <a:pt x="605" y="1145"/>
                </a:moveTo>
                <a:cubicBezTo>
                  <a:pt x="593" y="1145"/>
                  <a:pt x="583" y="1155"/>
                  <a:pt x="583" y="1167"/>
                </a:cubicBezTo>
                <a:cubicBezTo>
                  <a:pt x="583" y="1179"/>
                  <a:pt x="593" y="1188"/>
                  <a:pt x="605" y="1188"/>
                </a:cubicBezTo>
                <a:cubicBezTo>
                  <a:pt x="617" y="1188"/>
                  <a:pt x="627" y="1179"/>
                  <a:pt x="627" y="1167"/>
                </a:cubicBezTo>
                <a:cubicBezTo>
                  <a:pt x="627" y="1155"/>
                  <a:pt x="617" y="1145"/>
                  <a:pt x="605" y="1145"/>
                </a:cubicBezTo>
                <a:close/>
                <a:moveTo>
                  <a:pt x="399" y="1175"/>
                </a:moveTo>
                <a:cubicBezTo>
                  <a:pt x="415" y="1180"/>
                  <a:pt x="432" y="1186"/>
                  <a:pt x="449" y="1190"/>
                </a:cubicBezTo>
                <a:cubicBezTo>
                  <a:pt x="471" y="1107"/>
                  <a:pt x="471" y="1107"/>
                  <a:pt x="471" y="1107"/>
                </a:cubicBezTo>
                <a:cubicBezTo>
                  <a:pt x="478" y="1109"/>
                  <a:pt x="485" y="1110"/>
                  <a:pt x="491" y="1112"/>
                </a:cubicBezTo>
                <a:cubicBezTo>
                  <a:pt x="472" y="1196"/>
                  <a:pt x="472" y="1196"/>
                  <a:pt x="472" y="1196"/>
                </a:cubicBezTo>
                <a:cubicBezTo>
                  <a:pt x="489" y="1199"/>
                  <a:pt x="505" y="1202"/>
                  <a:pt x="522" y="1205"/>
                </a:cubicBezTo>
                <a:cubicBezTo>
                  <a:pt x="547" y="840"/>
                  <a:pt x="547" y="840"/>
                  <a:pt x="547" y="840"/>
                </a:cubicBezTo>
                <a:lnTo>
                  <a:pt x="399" y="1175"/>
                </a:lnTo>
                <a:close/>
                <a:moveTo>
                  <a:pt x="269" y="1109"/>
                </a:moveTo>
                <a:cubicBezTo>
                  <a:pt x="288" y="1121"/>
                  <a:pt x="307" y="1133"/>
                  <a:pt x="327" y="1143"/>
                </a:cubicBezTo>
                <a:cubicBezTo>
                  <a:pt x="358" y="1084"/>
                  <a:pt x="358" y="1084"/>
                  <a:pt x="358" y="1084"/>
                </a:cubicBezTo>
                <a:cubicBezTo>
                  <a:pt x="346" y="1078"/>
                  <a:pt x="335" y="1072"/>
                  <a:pt x="325" y="1065"/>
                </a:cubicBezTo>
                <a:cubicBezTo>
                  <a:pt x="335" y="1049"/>
                  <a:pt x="335" y="1049"/>
                  <a:pt x="335" y="1049"/>
                </a:cubicBezTo>
                <a:cubicBezTo>
                  <a:pt x="351" y="1059"/>
                  <a:pt x="368" y="1068"/>
                  <a:pt x="385" y="1076"/>
                </a:cubicBezTo>
                <a:cubicBezTo>
                  <a:pt x="348" y="1153"/>
                  <a:pt x="348" y="1153"/>
                  <a:pt x="348" y="1153"/>
                </a:cubicBezTo>
                <a:cubicBezTo>
                  <a:pt x="359" y="1159"/>
                  <a:pt x="370" y="1163"/>
                  <a:pt x="381" y="1168"/>
                </a:cubicBezTo>
                <a:cubicBezTo>
                  <a:pt x="492" y="820"/>
                  <a:pt x="492" y="820"/>
                  <a:pt x="492" y="820"/>
                </a:cubicBezTo>
                <a:lnTo>
                  <a:pt x="269" y="1109"/>
                </a:lnTo>
                <a:close/>
                <a:moveTo>
                  <a:pt x="158" y="1014"/>
                </a:moveTo>
                <a:cubicBezTo>
                  <a:pt x="173" y="1030"/>
                  <a:pt x="189" y="1046"/>
                  <a:pt x="206" y="1061"/>
                </a:cubicBezTo>
                <a:cubicBezTo>
                  <a:pt x="250" y="1010"/>
                  <a:pt x="250" y="1010"/>
                  <a:pt x="250" y="1010"/>
                </a:cubicBezTo>
                <a:cubicBezTo>
                  <a:pt x="241" y="1002"/>
                  <a:pt x="232" y="994"/>
                  <a:pt x="223" y="985"/>
                </a:cubicBezTo>
                <a:cubicBezTo>
                  <a:pt x="236" y="971"/>
                  <a:pt x="236" y="971"/>
                  <a:pt x="236" y="971"/>
                </a:cubicBezTo>
                <a:cubicBezTo>
                  <a:pt x="250" y="985"/>
                  <a:pt x="264" y="997"/>
                  <a:pt x="279" y="1009"/>
                </a:cubicBezTo>
                <a:cubicBezTo>
                  <a:pt x="225" y="1076"/>
                  <a:pt x="225" y="1076"/>
                  <a:pt x="225" y="1076"/>
                </a:cubicBezTo>
                <a:cubicBezTo>
                  <a:pt x="234" y="1084"/>
                  <a:pt x="243" y="1091"/>
                  <a:pt x="253" y="1098"/>
                </a:cubicBezTo>
                <a:cubicBezTo>
                  <a:pt x="444" y="786"/>
                  <a:pt x="444" y="786"/>
                  <a:pt x="444" y="786"/>
                </a:cubicBezTo>
                <a:lnTo>
                  <a:pt x="158" y="1014"/>
                </a:lnTo>
                <a:close/>
                <a:moveTo>
                  <a:pt x="19" y="759"/>
                </a:moveTo>
                <a:cubicBezTo>
                  <a:pt x="23" y="773"/>
                  <a:pt x="27" y="787"/>
                  <a:pt x="32" y="800"/>
                </a:cubicBezTo>
                <a:cubicBezTo>
                  <a:pt x="31" y="797"/>
                  <a:pt x="31" y="793"/>
                  <a:pt x="31" y="789"/>
                </a:cubicBezTo>
                <a:cubicBezTo>
                  <a:pt x="48" y="790"/>
                  <a:pt x="48" y="790"/>
                  <a:pt x="48" y="790"/>
                </a:cubicBezTo>
                <a:cubicBezTo>
                  <a:pt x="48" y="796"/>
                  <a:pt x="50" y="804"/>
                  <a:pt x="51" y="808"/>
                </a:cubicBezTo>
                <a:cubicBezTo>
                  <a:pt x="55" y="818"/>
                  <a:pt x="60" y="821"/>
                  <a:pt x="66" y="818"/>
                </a:cubicBezTo>
                <a:cubicBezTo>
                  <a:pt x="69" y="817"/>
                  <a:pt x="71" y="814"/>
                  <a:pt x="69" y="804"/>
                </a:cubicBezTo>
                <a:cubicBezTo>
                  <a:pt x="66" y="781"/>
                  <a:pt x="72" y="772"/>
                  <a:pt x="83" y="768"/>
                </a:cubicBezTo>
                <a:cubicBezTo>
                  <a:pt x="103" y="760"/>
                  <a:pt x="117" y="773"/>
                  <a:pt x="124" y="792"/>
                </a:cubicBezTo>
                <a:cubicBezTo>
                  <a:pt x="127" y="800"/>
                  <a:pt x="129" y="809"/>
                  <a:pt x="129" y="818"/>
                </a:cubicBezTo>
                <a:cubicBezTo>
                  <a:pt x="111" y="819"/>
                  <a:pt x="111" y="819"/>
                  <a:pt x="111" y="819"/>
                </a:cubicBezTo>
                <a:cubicBezTo>
                  <a:pt x="111" y="814"/>
                  <a:pt x="110" y="805"/>
                  <a:pt x="108" y="799"/>
                </a:cubicBezTo>
                <a:cubicBezTo>
                  <a:pt x="105" y="793"/>
                  <a:pt x="101" y="786"/>
                  <a:pt x="94" y="789"/>
                </a:cubicBezTo>
                <a:cubicBezTo>
                  <a:pt x="86" y="792"/>
                  <a:pt x="89" y="802"/>
                  <a:pt x="90" y="812"/>
                </a:cubicBezTo>
                <a:cubicBezTo>
                  <a:pt x="91" y="823"/>
                  <a:pt x="89" y="834"/>
                  <a:pt x="74" y="840"/>
                </a:cubicBezTo>
                <a:cubicBezTo>
                  <a:pt x="61" y="845"/>
                  <a:pt x="50" y="839"/>
                  <a:pt x="42" y="829"/>
                </a:cubicBezTo>
                <a:cubicBezTo>
                  <a:pt x="49" y="846"/>
                  <a:pt x="56" y="862"/>
                  <a:pt x="64" y="878"/>
                </a:cubicBezTo>
                <a:cubicBezTo>
                  <a:pt x="378" y="691"/>
                  <a:pt x="378" y="691"/>
                  <a:pt x="378" y="691"/>
                </a:cubicBezTo>
                <a:lnTo>
                  <a:pt x="19" y="759"/>
                </a:lnTo>
                <a:close/>
                <a:moveTo>
                  <a:pt x="0" y="615"/>
                </a:moveTo>
                <a:cubicBezTo>
                  <a:pt x="0" y="624"/>
                  <a:pt x="0" y="634"/>
                  <a:pt x="1" y="643"/>
                </a:cubicBezTo>
                <a:cubicBezTo>
                  <a:pt x="20" y="642"/>
                  <a:pt x="20" y="642"/>
                  <a:pt x="20" y="642"/>
                </a:cubicBezTo>
                <a:cubicBezTo>
                  <a:pt x="20" y="650"/>
                  <a:pt x="21" y="657"/>
                  <a:pt x="21" y="664"/>
                </a:cubicBezTo>
                <a:cubicBezTo>
                  <a:pt x="88" y="658"/>
                  <a:pt x="88" y="658"/>
                  <a:pt x="88" y="658"/>
                </a:cubicBezTo>
                <a:cubicBezTo>
                  <a:pt x="89" y="664"/>
                  <a:pt x="90" y="672"/>
                  <a:pt x="91" y="678"/>
                </a:cubicBezTo>
                <a:cubicBezTo>
                  <a:pt x="24" y="688"/>
                  <a:pt x="24" y="688"/>
                  <a:pt x="24" y="688"/>
                </a:cubicBezTo>
                <a:cubicBezTo>
                  <a:pt x="25" y="695"/>
                  <a:pt x="26" y="702"/>
                  <a:pt x="28" y="709"/>
                </a:cubicBezTo>
                <a:cubicBezTo>
                  <a:pt x="9" y="712"/>
                  <a:pt x="9" y="712"/>
                  <a:pt x="9" y="712"/>
                </a:cubicBezTo>
                <a:cubicBezTo>
                  <a:pt x="11" y="722"/>
                  <a:pt x="13" y="731"/>
                  <a:pt x="15" y="740"/>
                </a:cubicBezTo>
                <a:cubicBezTo>
                  <a:pt x="364" y="634"/>
                  <a:pt x="364" y="634"/>
                  <a:pt x="364" y="634"/>
                </a:cubicBezTo>
                <a:lnTo>
                  <a:pt x="0" y="615"/>
                </a:lnTo>
                <a:close/>
                <a:moveTo>
                  <a:pt x="406" y="467"/>
                </a:moveTo>
                <a:cubicBezTo>
                  <a:pt x="73" y="315"/>
                  <a:pt x="73" y="315"/>
                  <a:pt x="73" y="315"/>
                </a:cubicBezTo>
                <a:cubicBezTo>
                  <a:pt x="94" y="278"/>
                  <a:pt x="118" y="243"/>
                  <a:pt x="145" y="211"/>
                </a:cubicBezTo>
                <a:lnTo>
                  <a:pt x="406" y="467"/>
                </a:lnTo>
                <a:close/>
                <a:moveTo>
                  <a:pt x="161" y="298"/>
                </a:moveTo>
                <a:cubicBezTo>
                  <a:pt x="168" y="288"/>
                  <a:pt x="165" y="275"/>
                  <a:pt x="155" y="268"/>
                </a:cubicBezTo>
                <a:cubicBezTo>
                  <a:pt x="145" y="261"/>
                  <a:pt x="132" y="264"/>
                  <a:pt x="125" y="274"/>
                </a:cubicBezTo>
                <a:cubicBezTo>
                  <a:pt x="118" y="284"/>
                  <a:pt x="120" y="297"/>
                  <a:pt x="130" y="304"/>
                </a:cubicBezTo>
                <a:cubicBezTo>
                  <a:pt x="140" y="311"/>
                  <a:pt x="154" y="308"/>
                  <a:pt x="161" y="298"/>
                </a:cubicBezTo>
                <a:close/>
                <a:moveTo>
                  <a:pt x="522" y="5"/>
                </a:moveTo>
                <a:cubicBezTo>
                  <a:pt x="508" y="7"/>
                  <a:pt x="494" y="10"/>
                  <a:pt x="480" y="13"/>
                </a:cubicBezTo>
                <a:cubicBezTo>
                  <a:pt x="484" y="12"/>
                  <a:pt x="488" y="13"/>
                  <a:pt x="491" y="13"/>
                </a:cubicBezTo>
                <a:cubicBezTo>
                  <a:pt x="489" y="30"/>
                  <a:pt x="489" y="30"/>
                  <a:pt x="489" y="30"/>
                </a:cubicBezTo>
                <a:cubicBezTo>
                  <a:pt x="483" y="30"/>
                  <a:pt x="475" y="30"/>
                  <a:pt x="470" y="31"/>
                </a:cubicBezTo>
                <a:cubicBezTo>
                  <a:pt x="460" y="34"/>
                  <a:pt x="457" y="38"/>
                  <a:pt x="458" y="44"/>
                </a:cubicBezTo>
                <a:cubicBezTo>
                  <a:pt x="459" y="47"/>
                  <a:pt x="462" y="49"/>
                  <a:pt x="473" y="49"/>
                </a:cubicBezTo>
                <a:cubicBezTo>
                  <a:pt x="495" y="49"/>
                  <a:pt x="503" y="56"/>
                  <a:pt x="506" y="68"/>
                </a:cubicBezTo>
                <a:cubicBezTo>
                  <a:pt x="511" y="88"/>
                  <a:pt x="497" y="100"/>
                  <a:pt x="478" y="105"/>
                </a:cubicBezTo>
                <a:cubicBezTo>
                  <a:pt x="469" y="107"/>
                  <a:pt x="460" y="108"/>
                  <a:pt x="451" y="107"/>
                </a:cubicBezTo>
                <a:cubicBezTo>
                  <a:pt x="452" y="89"/>
                  <a:pt x="452" y="89"/>
                  <a:pt x="452" y="89"/>
                </a:cubicBezTo>
                <a:cubicBezTo>
                  <a:pt x="458" y="89"/>
                  <a:pt x="466" y="89"/>
                  <a:pt x="472" y="88"/>
                </a:cubicBezTo>
                <a:cubicBezTo>
                  <a:pt x="479" y="86"/>
                  <a:pt x="486" y="83"/>
                  <a:pt x="484" y="75"/>
                </a:cubicBezTo>
                <a:cubicBezTo>
                  <a:pt x="482" y="67"/>
                  <a:pt x="472" y="69"/>
                  <a:pt x="462" y="69"/>
                </a:cubicBezTo>
                <a:cubicBezTo>
                  <a:pt x="451" y="68"/>
                  <a:pt x="440" y="66"/>
                  <a:pt x="436" y="49"/>
                </a:cubicBezTo>
                <a:cubicBezTo>
                  <a:pt x="432" y="36"/>
                  <a:pt x="440" y="26"/>
                  <a:pt x="451" y="19"/>
                </a:cubicBezTo>
                <a:cubicBezTo>
                  <a:pt x="433" y="24"/>
                  <a:pt x="416" y="29"/>
                  <a:pt x="399" y="35"/>
                </a:cubicBezTo>
                <a:cubicBezTo>
                  <a:pt x="547" y="370"/>
                  <a:pt x="547" y="370"/>
                  <a:pt x="547" y="370"/>
                </a:cubicBezTo>
                <a:lnTo>
                  <a:pt x="522" y="5"/>
                </a:lnTo>
                <a:close/>
                <a:moveTo>
                  <a:pt x="941" y="101"/>
                </a:moveTo>
                <a:cubicBezTo>
                  <a:pt x="928" y="93"/>
                  <a:pt x="915" y="85"/>
                  <a:pt x="901" y="77"/>
                </a:cubicBezTo>
                <a:cubicBezTo>
                  <a:pt x="915" y="91"/>
                  <a:pt x="917" y="111"/>
                  <a:pt x="908" y="129"/>
                </a:cubicBezTo>
                <a:cubicBezTo>
                  <a:pt x="896" y="151"/>
                  <a:pt x="871" y="162"/>
                  <a:pt x="845" y="148"/>
                </a:cubicBezTo>
                <a:cubicBezTo>
                  <a:pt x="819" y="134"/>
                  <a:pt x="813" y="108"/>
                  <a:pt x="825" y="86"/>
                </a:cubicBezTo>
                <a:cubicBezTo>
                  <a:pt x="834" y="68"/>
                  <a:pt x="852" y="58"/>
                  <a:pt x="872" y="61"/>
                </a:cubicBezTo>
                <a:cubicBezTo>
                  <a:pt x="858" y="55"/>
                  <a:pt x="843" y="48"/>
                  <a:pt x="829" y="42"/>
                </a:cubicBezTo>
                <a:cubicBezTo>
                  <a:pt x="718" y="391"/>
                  <a:pt x="718" y="391"/>
                  <a:pt x="718" y="391"/>
                </a:cubicBezTo>
                <a:lnTo>
                  <a:pt x="941" y="101"/>
                </a:lnTo>
                <a:close/>
                <a:moveTo>
                  <a:pt x="845" y="96"/>
                </a:moveTo>
                <a:cubicBezTo>
                  <a:pt x="837" y="113"/>
                  <a:pt x="842" y="126"/>
                  <a:pt x="853" y="132"/>
                </a:cubicBezTo>
                <a:cubicBezTo>
                  <a:pt x="865" y="138"/>
                  <a:pt x="878" y="135"/>
                  <a:pt x="887" y="118"/>
                </a:cubicBezTo>
                <a:cubicBezTo>
                  <a:pt x="896" y="101"/>
                  <a:pt x="891" y="89"/>
                  <a:pt x="879" y="83"/>
                </a:cubicBezTo>
                <a:cubicBezTo>
                  <a:pt x="868" y="77"/>
                  <a:pt x="854" y="80"/>
                  <a:pt x="845" y="96"/>
                </a:cubicBezTo>
                <a:close/>
                <a:moveTo>
                  <a:pt x="1210" y="595"/>
                </a:moveTo>
                <a:cubicBezTo>
                  <a:pt x="1210" y="589"/>
                  <a:pt x="1210" y="583"/>
                  <a:pt x="1210" y="577"/>
                </a:cubicBezTo>
                <a:cubicBezTo>
                  <a:pt x="1122" y="556"/>
                  <a:pt x="1122" y="556"/>
                  <a:pt x="1122" y="556"/>
                </a:cubicBezTo>
                <a:cubicBezTo>
                  <a:pt x="1121" y="548"/>
                  <a:pt x="1120" y="540"/>
                  <a:pt x="1119" y="532"/>
                </a:cubicBezTo>
                <a:cubicBezTo>
                  <a:pt x="1199" y="490"/>
                  <a:pt x="1199" y="490"/>
                  <a:pt x="1199" y="490"/>
                </a:cubicBezTo>
                <a:cubicBezTo>
                  <a:pt x="1198" y="483"/>
                  <a:pt x="1197" y="476"/>
                  <a:pt x="1195" y="470"/>
                </a:cubicBezTo>
                <a:cubicBezTo>
                  <a:pt x="845" y="576"/>
                  <a:pt x="845" y="576"/>
                  <a:pt x="845" y="576"/>
                </a:cubicBezTo>
                <a:lnTo>
                  <a:pt x="1210" y="595"/>
                </a:lnTo>
                <a:close/>
                <a:moveTo>
                  <a:pt x="1143" y="541"/>
                </a:moveTo>
                <a:cubicBezTo>
                  <a:pt x="1143" y="541"/>
                  <a:pt x="1143" y="541"/>
                  <a:pt x="1143" y="541"/>
                </a:cubicBezTo>
                <a:cubicBezTo>
                  <a:pt x="1211" y="555"/>
                  <a:pt x="1211" y="555"/>
                  <a:pt x="1211" y="555"/>
                </a:cubicBezTo>
                <a:cubicBezTo>
                  <a:pt x="1205" y="512"/>
                  <a:pt x="1205" y="512"/>
                  <a:pt x="1205" y="512"/>
                </a:cubicBezTo>
                <a:lnTo>
                  <a:pt x="1143" y="541"/>
                </a:lnTo>
                <a:close/>
                <a:moveTo>
                  <a:pt x="381" y="42"/>
                </a:moveTo>
                <a:cubicBezTo>
                  <a:pt x="367" y="48"/>
                  <a:pt x="352" y="55"/>
                  <a:pt x="338" y="61"/>
                </a:cubicBezTo>
                <a:cubicBezTo>
                  <a:pt x="358" y="58"/>
                  <a:pt x="376" y="68"/>
                  <a:pt x="385" y="86"/>
                </a:cubicBezTo>
                <a:cubicBezTo>
                  <a:pt x="397" y="108"/>
                  <a:pt x="391" y="134"/>
                  <a:pt x="365" y="148"/>
                </a:cubicBezTo>
                <a:cubicBezTo>
                  <a:pt x="339" y="162"/>
                  <a:pt x="314" y="151"/>
                  <a:pt x="302" y="129"/>
                </a:cubicBezTo>
                <a:cubicBezTo>
                  <a:pt x="293" y="112"/>
                  <a:pt x="295" y="92"/>
                  <a:pt x="309" y="77"/>
                </a:cubicBezTo>
                <a:cubicBezTo>
                  <a:pt x="295" y="85"/>
                  <a:pt x="282" y="93"/>
                  <a:pt x="269" y="101"/>
                </a:cubicBezTo>
                <a:cubicBezTo>
                  <a:pt x="492" y="391"/>
                  <a:pt x="492" y="391"/>
                  <a:pt x="492" y="391"/>
                </a:cubicBezTo>
                <a:lnTo>
                  <a:pt x="381" y="42"/>
                </a:lnTo>
                <a:close/>
                <a:moveTo>
                  <a:pt x="357" y="132"/>
                </a:moveTo>
                <a:cubicBezTo>
                  <a:pt x="368" y="126"/>
                  <a:pt x="373" y="113"/>
                  <a:pt x="364" y="96"/>
                </a:cubicBezTo>
                <a:cubicBezTo>
                  <a:pt x="356" y="80"/>
                  <a:pt x="342" y="77"/>
                  <a:pt x="331" y="83"/>
                </a:cubicBezTo>
                <a:cubicBezTo>
                  <a:pt x="319" y="89"/>
                  <a:pt x="314" y="101"/>
                  <a:pt x="323" y="118"/>
                </a:cubicBezTo>
                <a:cubicBezTo>
                  <a:pt x="332" y="135"/>
                  <a:pt x="345" y="138"/>
                  <a:pt x="357" y="132"/>
                </a:cubicBezTo>
                <a:close/>
                <a:moveTo>
                  <a:pt x="253" y="112"/>
                </a:moveTo>
                <a:cubicBezTo>
                  <a:pt x="248" y="116"/>
                  <a:pt x="242" y="120"/>
                  <a:pt x="237" y="125"/>
                </a:cubicBezTo>
                <a:cubicBezTo>
                  <a:pt x="288" y="193"/>
                  <a:pt x="288" y="193"/>
                  <a:pt x="288" y="193"/>
                </a:cubicBezTo>
                <a:cubicBezTo>
                  <a:pt x="282" y="198"/>
                  <a:pt x="276" y="203"/>
                  <a:pt x="270" y="208"/>
                </a:cubicBezTo>
                <a:cubicBezTo>
                  <a:pt x="207" y="187"/>
                  <a:pt x="207" y="187"/>
                  <a:pt x="207" y="187"/>
                </a:cubicBezTo>
                <a:cubicBezTo>
                  <a:pt x="247" y="229"/>
                  <a:pt x="247" y="229"/>
                  <a:pt x="247" y="229"/>
                </a:cubicBezTo>
                <a:cubicBezTo>
                  <a:pt x="242" y="233"/>
                  <a:pt x="238" y="237"/>
                  <a:pt x="233" y="242"/>
                </a:cubicBezTo>
                <a:cubicBezTo>
                  <a:pt x="172" y="182"/>
                  <a:pt x="172" y="182"/>
                  <a:pt x="172" y="182"/>
                </a:cubicBezTo>
                <a:cubicBezTo>
                  <a:pt x="167" y="187"/>
                  <a:pt x="163" y="191"/>
                  <a:pt x="158" y="196"/>
                </a:cubicBezTo>
                <a:cubicBezTo>
                  <a:pt x="444" y="424"/>
                  <a:pt x="444" y="424"/>
                  <a:pt x="444" y="424"/>
                </a:cubicBezTo>
                <a:lnTo>
                  <a:pt x="253" y="112"/>
                </a:lnTo>
                <a:close/>
                <a:moveTo>
                  <a:pt x="218" y="137"/>
                </a:moveTo>
                <a:cubicBezTo>
                  <a:pt x="191" y="161"/>
                  <a:pt x="191" y="161"/>
                  <a:pt x="191" y="161"/>
                </a:cubicBezTo>
                <a:cubicBezTo>
                  <a:pt x="255" y="182"/>
                  <a:pt x="255" y="182"/>
                  <a:pt x="255" y="182"/>
                </a:cubicBezTo>
                <a:lnTo>
                  <a:pt x="218" y="137"/>
                </a:lnTo>
                <a:close/>
                <a:moveTo>
                  <a:pt x="64" y="332"/>
                </a:moveTo>
                <a:cubicBezTo>
                  <a:pt x="57" y="347"/>
                  <a:pt x="50" y="362"/>
                  <a:pt x="44" y="377"/>
                </a:cubicBezTo>
                <a:cubicBezTo>
                  <a:pt x="137" y="380"/>
                  <a:pt x="137" y="380"/>
                  <a:pt x="137" y="380"/>
                </a:cubicBezTo>
                <a:cubicBezTo>
                  <a:pt x="133" y="387"/>
                  <a:pt x="130" y="394"/>
                  <a:pt x="127" y="401"/>
                </a:cubicBezTo>
                <a:cubicBezTo>
                  <a:pt x="107" y="401"/>
                  <a:pt x="107" y="401"/>
                  <a:pt x="107" y="401"/>
                </a:cubicBezTo>
                <a:cubicBezTo>
                  <a:pt x="103" y="410"/>
                  <a:pt x="99" y="419"/>
                  <a:pt x="96" y="429"/>
                </a:cubicBezTo>
                <a:cubicBezTo>
                  <a:pt x="112" y="442"/>
                  <a:pt x="112" y="442"/>
                  <a:pt x="112" y="442"/>
                </a:cubicBezTo>
                <a:cubicBezTo>
                  <a:pt x="109" y="449"/>
                  <a:pt x="107" y="456"/>
                  <a:pt x="105" y="464"/>
                </a:cubicBezTo>
                <a:cubicBezTo>
                  <a:pt x="35" y="402"/>
                  <a:pt x="35" y="402"/>
                  <a:pt x="35" y="402"/>
                </a:cubicBezTo>
                <a:cubicBezTo>
                  <a:pt x="29" y="418"/>
                  <a:pt x="24" y="434"/>
                  <a:pt x="19" y="451"/>
                </a:cubicBezTo>
                <a:cubicBezTo>
                  <a:pt x="378" y="519"/>
                  <a:pt x="378" y="519"/>
                  <a:pt x="378" y="519"/>
                </a:cubicBezTo>
                <a:lnTo>
                  <a:pt x="64" y="332"/>
                </a:lnTo>
                <a:close/>
                <a:moveTo>
                  <a:pt x="54" y="396"/>
                </a:moveTo>
                <a:cubicBezTo>
                  <a:pt x="54" y="396"/>
                  <a:pt x="54" y="396"/>
                  <a:pt x="54" y="396"/>
                </a:cubicBezTo>
                <a:cubicBezTo>
                  <a:pt x="82" y="418"/>
                  <a:pt x="82" y="418"/>
                  <a:pt x="82" y="418"/>
                </a:cubicBezTo>
                <a:cubicBezTo>
                  <a:pt x="84" y="411"/>
                  <a:pt x="87" y="405"/>
                  <a:pt x="89" y="399"/>
                </a:cubicBezTo>
                <a:lnTo>
                  <a:pt x="54" y="396"/>
                </a:lnTo>
                <a:close/>
                <a:moveTo>
                  <a:pt x="15" y="470"/>
                </a:moveTo>
                <a:cubicBezTo>
                  <a:pt x="11" y="488"/>
                  <a:pt x="7" y="507"/>
                  <a:pt x="5" y="526"/>
                </a:cubicBezTo>
                <a:cubicBezTo>
                  <a:pt x="8" y="512"/>
                  <a:pt x="16" y="501"/>
                  <a:pt x="30" y="502"/>
                </a:cubicBezTo>
                <a:cubicBezTo>
                  <a:pt x="43" y="502"/>
                  <a:pt x="51" y="511"/>
                  <a:pt x="51" y="525"/>
                </a:cubicBezTo>
                <a:cubicBezTo>
                  <a:pt x="52" y="525"/>
                  <a:pt x="52" y="525"/>
                  <a:pt x="52" y="525"/>
                </a:cubicBezTo>
                <a:cubicBezTo>
                  <a:pt x="55" y="521"/>
                  <a:pt x="58" y="520"/>
                  <a:pt x="63" y="516"/>
                </a:cubicBezTo>
                <a:cubicBezTo>
                  <a:pt x="72" y="512"/>
                  <a:pt x="96" y="503"/>
                  <a:pt x="96" y="503"/>
                </a:cubicBezTo>
                <a:cubicBezTo>
                  <a:pt x="94" y="511"/>
                  <a:pt x="92" y="519"/>
                  <a:pt x="91" y="527"/>
                </a:cubicBezTo>
                <a:cubicBezTo>
                  <a:pt x="91" y="527"/>
                  <a:pt x="78" y="530"/>
                  <a:pt x="71" y="533"/>
                </a:cubicBezTo>
                <a:cubicBezTo>
                  <a:pt x="63" y="536"/>
                  <a:pt x="56" y="540"/>
                  <a:pt x="55" y="546"/>
                </a:cubicBezTo>
                <a:cubicBezTo>
                  <a:pt x="55" y="547"/>
                  <a:pt x="55" y="549"/>
                  <a:pt x="55" y="549"/>
                </a:cubicBezTo>
                <a:cubicBezTo>
                  <a:pt x="88" y="553"/>
                  <a:pt x="88" y="553"/>
                  <a:pt x="88" y="553"/>
                </a:cubicBezTo>
                <a:cubicBezTo>
                  <a:pt x="88" y="560"/>
                  <a:pt x="87" y="566"/>
                  <a:pt x="87" y="573"/>
                </a:cubicBezTo>
                <a:cubicBezTo>
                  <a:pt x="1" y="568"/>
                  <a:pt x="1" y="568"/>
                  <a:pt x="1" y="568"/>
                </a:cubicBezTo>
                <a:cubicBezTo>
                  <a:pt x="0" y="577"/>
                  <a:pt x="0" y="586"/>
                  <a:pt x="0" y="595"/>
                </a:cubicBezTo>
                <a:cubicBezTo>
                  <a:pt x="364" y="576"/>
                  <a:pt x="364" y="576"/>
                  <a:pt x="364" y="576"/>
                </a:cubicBezTo>
                <a:lnTo>
                  <a:pt x="15" y="470"/>
                </a:lnTo>
                <a:close/>
                <a:moveTo>
                  <a:pt x="31" y="524"/>
                </a:moveTo>
                <a:cubicBezTo>
                  <a:pt x="24" y="523"/>
                  <a:pt x="20" y="527"/>
                  <a:pt x="19" y="536"/>
                </a:cubicBezTo>
                <a:cubicBezTo>
                  <a:pt x="18" y="539"/>
                  <a:pt x="18" y="543"/>
                  <a:pt x="18" y="546"/>
                </a:cubicBezTo>
                <a:cubicBezTo>
                  <a:pt x="39" y="548"/>
                  <a:pt x="39" y="548"/>
                  <a:pt x="39" y="548"/>
                </a:cubicBezTo>
                <a:cubicBezTo>
                  <a:pt x="40" y="545"/>
                  <a:pt x="40" y="542"/>
                  <a:pt x="40" y="539"/>
                </a:cubicBezTo>
                <a:cubicBezTo>
                  <a:pt x="41" y="533"/>
                  <a:pt x="40" y="525"/>
                  <a:pt x="31" y="524"/>
                </a:cubicBezTo>
                <a:close/>
                <a:moveTo>
                  <a:pt x="73" y="895"/>
                </a:moveTo>
                <a:cubicBezTo>
                  <a:pt x="76" y="901"/>
                  <a:pt x="80" y="906"/>
                  <a:pt x="83" y="912"/>
                </a:cubicBezTo>
                <a:cubicBezTo>
                  <a:pt x="170" y="889"/>
                  <a:pt x="170" y="889"/>
                  <a:pt x="170" y="889"/>
                </a:cubicBezTo>
                <a:cubicBezTo>
                  <a:pt x="174" y="896"/>
                  <a:pt x="179" y="903"/>
                  <a:pt x="184" y="909"/>
                </a:cubicBezTo>
                <a:cubicBezTo>
                  <a:pt x="132" y="983"/>
                  <a:pt x="132" y="983"/>
                  <a:pt x="132" y="983"/>
                </a:cubicBezTo>
                <a:cubicBezTo>
                  <a:pt x="137" y="989"/>
                  <a:pt x="141" y="994"/>
                  <a:pt x="145" y="999"/>
                </a:cubicBezTo>
                <a:cubicBezTo>
                  <a:pt x="406" y="743"/>
                  <a:pt x="406" y="743"/>
                  <a:pt x="406" y="743"/>
                </a:cubicBezTo>
                <a:lnTo>
                  <a:pt x="73" y="895"/>
                </a:lnTo>
                <a:close/>
                <a:moveTo>
                  <a:pt x="159" y="912"/>
                </a:moveTo>
                <a:cubicBezTo>
                  <a:pt x="93" y="932"/>
                  <a:pt x="93" y="932"/>
                  <a:pt x="93" y="932"/>
                </a:cubicBezTo>
                <a:cubicBezTo>
                  <a:pt x="117" y="967"/>
                  <a:pt x="117" y="967"/>
                  <a:pt x="117" y="967"/>
                </a:cubicBezTo>
                <a:cubicBezTo>
                  <a:pt x="159" y="912"/>
                  <a:pt x="159" y="912"/>
                  <a:pt x="159" y="912"/>
                </a:cubicBezTo>
                <a:close/>
                <a:moveTo>
                  <a:pt x="663" y="840"/>
                </a:moveTo>
                <a:cubicBezTo>
                  <a:pt x="688" y="1205"/>
                  <a:pt x="688" y="1205"/>
                  <a:pt x="688" y="1205"/>
                </a:cubicBezTo>
                <a:cubicBezTo>
                  <a:pt x="694" y="1204"/>
                  <a:pt x="700" y="1203"/>
                  <a:pt x="706" y="1202"/>
                </a:cubicBezTo>
                <a:cubicBezTo>
                  <a:pt x="703" y="1183"/>
                  <a:pt x="703" y="1183"/>
                  <a:pt x="703" y="1183"/>
                </a:cubicBezTo>
                <a:cubicBezTo>
                  <a:pt x="715" y="1181"/>
                  <a:pt x="726" y="1179"/>
                  <a:pt x="739" y="1176"/>
                </a:cubicBezTo>
                <a:cubicBezTo>
                  <a:pt x="736" y="1161"/>
                  <a:pt x="736" y="1161"/>
                  <a:pt x="736" y="1161"/>
                </a:cubicBezTo>
                <a:cubicBezTo>
                  <a:pt x="724" y="1164"/>
                  <a:pt x="714" y="1166"/>
                  <a:pt x="703" y="1168"/>
                </a:cubicBezTo>
                <a:cubicBezTo>
                  <a:pt x="700" y="1151"/>
                  <a:pt x="700" y="1151"/>
                  <a:pt x="700" y="1151"/>
                </a:cubicBezTo>
                <a:cubicBezTo>
                  <a:pt x="710" y="1149"/>
                  <a:pt x="720" y="1147"/>
                  <a:pt x="732" y="1145"/>
                </a:cubicBezTo>
                <a:cubicBezTo>
                  <a:pt x="728" y="1130"/>
                  <a:pt x="728" y="1130"/>
                  <a:pt x="728" y="1130"/>
                </a:cubicBezTo>
                <a:cubicBezTo>
                  <a:pt x="716" y="1132"/>
                  <a:pt x="705" y="1135"/>
                  <a:pt x="694" y="1136"/>
                </a:cubicBezTo>
                <a:cubicBezTo>
                  <a:pt x="691" y="1117"/>
                  <a:pt x="691" y="1117"/>
                  <a:pt x="691" y="1117"/>
                </a:cubicBezTo>
                <a:cubicBezTo>
                  <a:pt x="709" y="1114"/>
                  <a:pt x="726" y="1111"/>
                  <a:pt x="743" y="1106"/>
                </a:cubicBezTo>
                <a:cubicBezTo>
                  <a:pt x="750" y="1128"/>
                  <a:pt x="750" y="1128"/>
                  <a:pt x="750" y="1128"/>
                </a:cubicBezTo>
                <a:cubicBezTo>
                  <a:pt x="759" y="1126"/>
                  <a:pt x="768" y="1123"/>
                  <a:pt x="778" y="1120"/>
                </a:cubicBezTo>
                <a:cubicBezTo>
                  <a:pt x="781" y="1107"/>
                  <a:pt x="781" y="1107"/>
                  <a:pt x="781" y="1107"/>
                </a:cubicBezTo>
                <a:lnTo>
                  <a:pt x="663" y="840"/>
                </a:lnTo>
                <a:close/>
                <a:moveTo>
                  <a:pt x="762" y="1176"/>
                </a:moveTo>
                <a:cubicBezTo>
                  <a:pt x="764" y="1175"/>
                  <a:pt x="764" y="1175"/>
                  <a:pt x="764" y="1175"/>
                </a:cubicBezTo>
                <a:cubicBezTo>
                  <a:pt x="773" y="1140"/>
                  <a:pt x="773" y="1140"/>
                  <a:pt x="773" y="1140"/>
                </a:cubicBezTo>
                <a:cubicBezTo>
                  <a:pt x="767" y="1142"/>
                  <a:pt x="760" y="1144"/>
                  <a:pt x="754" y="1145"/>
                </a:cubicBezTo>
                <a:lnTo>
                  <a:pt x="762" y="1176"/>
                </a:lnTo>
                <a:close/>
                <a:moveTo>
                  <a:pt x="778" y="1188"/>
                </a:moveTo>
                <a:cubicBezTo>
                  <a:pt x="813" y="1179"/>
                  <a:pt x="813" y="1179"/>
                  <a:pt x="813" y="1179"/>
                </a:cubicBezTo>
                <a:cubicBezTo>
                  <a:pt x="794" y="1137"/>
                  <a:pt x="794" y="1137"/>
                  <a:pt x="794" y="1137"/>
                </a:cubicBezTo>
                <a:lnTo>
                  <a:pt x="778" y="1188"/>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288000" indent="-288000" algn="l" defTabSz="914400" rtl="0" eaLnBrk="1" latinLnBrk="0" hangingPunct="1">
              <a:lnSpc>
                <a:spcPct val="100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24" name="Frame 9 {PHJU}">
            <a:extLst>
              <a:ext uri="{FF2B5EF4-FFF2-40B4-BE49-F238E27FC236}">
                <a16:creationId xmlns:a16="http://schemas.microsoft.com/office/drawing/2014/main" id="{B3B67723-832E-48DE-A26A-83F26B508A61}"/>
              </a:ext>
            </a:extLst>
          </p:cNvPr>
          <p:cNvSpPr>
            <a:spLocks noGrp="1" noSelect="1"/>
          </p:cNvSpPr>
          <p:nvPr>
            <p:ph type="body" idx="1007" hasCustomPrompt="1"/>
            <p:custDataLst>
              <p:custData r:id="rId7"/>
            </p:custDataLst>
          </p:nvPr>
        </p:nvSpPr>
        <p:spPr bwMode="gray">
          <a:xfrm>
            <a:off x="8107363" y="6183320"/>
            <a:ext cx="1350963" cy="392113"/>
          </a:xfrm>
          <a:custGeom>
            <a:avLst/>
            <a:gdLst>
              <a:gd name="T0" fmla="*/ 396 w 4256"/>
              <a:gd name="T1" fmla="*/ 442 h 1238"/>
              <a:gd name="T2" fmla="*/ 854 w 4256"/>
              <a:gd name="T3" fmla="*/ 431 h 1238"/>
              <a:gd name="T4" fmla="*/ 863 w 4256"/>
              <a:gd name="T5" fmla="*/ 796 h 1238"/>
              <a:gd name="T6" fmla="*/ 550 w 4256"/>
              <a:gd name="T7" fmla="*/ 668 h 1238"/>
              <a:gd name="T8" fmla="*/ 629 w 4256"/>
              <a:gd name="T9" fmla="*/ 862 h 1238"/>
              <a:gd name="T10" fmla="*/ 709 w 4256"/>
              <a:gd name="T11" fmla="*/ 668 h 1238"/>
              <a:gd name="T12" fmla="*/ 1218 w 4256"/>
              <a:gd name="T13" fmla="*/ 820 h 1238"/>
              <a:gd name="T14" fmla="*/ 957 w 4256"/>
              <a:gd name="T15" fmla="*/ 1148 h 1238"/>
              <a:gd name="T16" fmla="*/ 630 w 4256"/>
              <a:gd name="T17" fmla="*/ 1025 h 1238"/>
              <a:gd name="T18" fmla="*/ 302 w 4256"/>
              <a:gd name="T19" fmla="*/ 1148 h 1238"/>
              <a:gd name="T20" fmla="*/ 40 w 4256"/>
              <a:gd name="T21" fmla="*/ 821 h 1238"/>
              <a:gd name="T22" fmla="*/ 233 w 4256"/>
              <a:gd name="T23" fmla="*/ 529 h 1238"/>
              <a:gd name="T24" fmla="*/ 186 w 4256"/>
              <a:gd name="T25" fmla="*/ 183 h 1238"/>
              <a:gd name="T26" fmla="*/ 563 w 4256"/>
              <a:gd name="T27" fmla="*/ 0 h 1238"/>
              <a:gd name="T28" fmla="*/ 805 w 4256"/>
              <a:gd name="T29" fmla="*/ 253 h 1238"/>
              <a:gd name="T30" fmla="*/ 1154 w 4256"/>
              <a:gd name="T31" fmla="*/ 284 h 1238"/>
              <a:gd name="T32" fmla="*/ 1143 w 4256"/>
              <a:gd name="T33" fmla="*/ 605 h 1238"/>
              <a:gd name="T34" fmla="*/ 939 w 4256"/>
              <a:gd name="T35" fmla="*/ 208 h 1238"/>
              <a:gd name="T36" fmla="*/ 622 w 4256"/>
              <a:gd name="T37" fmla="*/ 326 h 1238"/>
              <a:gd name="T38" fmla="*/ 396 w 4256"/>
              <a:gd name="T39" fmla="*/ 442 h 1238"/>
              <a:gd name="T40" fmla="*/ 345 w 4256"/>
              <a:gd name="T41" fmla="*/ 691 h 1238"/>
              <a:gd name="T42" fmla="*/ 509 w 4256"/>
              <a:gd name="T43" fmla="*/ 886 h 1238"/>
              <a:gd name="T44" fmla="*/ 763 w 4256"/>
              <a:gd name="T45" fmla="*/ 880 h 1238"/>
              <a:gd name="T46" fmla="*/ 917 w 4256"/>
              <a:gd name="T47" fmla="*/ 677 h 1238"/>
              <a:gd name="T48" fmla="*/ 1590 w 4256"/>
              <a:gd name="T49" fmla="*/ 683 h 1238"/>
              <a:gd name="T50" fmla="*/ 1648 w 4256"/>
              <a:gd name="T51" fmla="*/ 831 h 1238"/>
              <a:gd name="T52" fmla="*/ 1712 w 4256"/>
              <a:gd name="T53" fmla="*/ 683 h 1238"/>
              <a:gd name="T54" fmla="*/ 2021 w 4256"/>
              <a:gd name="T55" fmla="*/ 722 h 1238"/>
              <a:gd name="T56" fmla="*/ 1837 w 4256"/>
              <a:gd name="T57" fmla="*/ 825 h 1238"/>
              <a:gd name="T58" fmla="*/ 1920 w 4256"/>
              <a:gd name="T59" fmla="*/ 560 h 1238"/>
              <a:gd name="T60" fmla="*/ 2086 w 4256"/>
              <a:gd name="T61" fmla="*/ 689 h 1238"/>
              <a:gd name="T62" fmla="*/ 2133 w 4256"/>
              <a:gd name="T63" fmla="*/ 825 h 1238"/>
              <a:gd name="T64" fmla="*/ 2432 w 4256"/>
              <a:gd name="T65" fmla="*/ 548 h 1238"/>
              <a:gd name="T66" fmla="*/ 2246 w 4256"/>
              <a:gd name="T67" fmla="*/ 663 h 1238"/>
              <a:gd name="T68" fmla="*/ 2433 w 4256"/>
              <a:gd name="T69" fmla="*/ 768 h 1238"/>
              <a:gd name="T70" fmla="*/ 2793 w 4256"/>
              <a:gd name="T71" fmla="*/ 770 h 1238"/>
              <a:gd name="T72" fmla="*/ 2657 w 4256"/>
              <a:gd name="T73" fmla="*/ 678 h 1238"/>
              <a:gd name="T74" fmla="*/ 2855 w 4256"/>
              <a:gd name="T75" fmla="*/ 491 h 1238"/>
              <a:gd name="T76" fmla="*/ 3000 w 4256"/>
              <a:gd name="T77" fmla="*/ 583 h 1238"/>
              <a:gd name="T78" fmla="*/ 3000 w 4256"/>
              <a:gd name="T79" fmla="*/ 738 h 1238"/>
              <a:gd name="T80" fmla="*/ 3126 w 4256"/>
              <a:gd name="T81" fmla="*/ 767 h 1238"/>
              <a:gd name="T82" fmla="*/ 3128 w 4256"/>
              <a:gd name="T83" fmla="*/ 638 h 1238"/>
              <a:gd name="T84" fmla="*/ 3240 w 4256"/>
              <a:gd name="T85" fmla="*/ 627 h 1238"/>
              <a:gd name="T86" fmla="*/ 3172 w 4256"/>
              <a:gd name="T87" fmla="*/ 663 h 1238"/>
              <a:gd name="T88" fmla="*/ 3249 w 4256"/>
              <a:gd name="T89" fmla="*/ 685 h 1238"/>
              <a:gd name="T90" fmla="*/ 3305 w 4256"/>
              <a:gd name="T91" fmla="*/ 577 h 1238"/>
              <a:gd name="T92" fmla="*/ 3409 w 4256"/>
              <a:gd name="T93" fmla="*/ 728 h 1238"/>
              <a:gd name="T94" fmla="*/ 3466 w 4256"/>
              <a:gd name="T95" fmla="*/ 830 h 1238"/>
              <a:gd name="T96" fmla="*/ 3497 w 4256"/>
              <a:gd name="T97" fmla="*/ 677 h 1238"/>
              <a:gd name="T98" fmla="*/ 3739 w 4256"/>
              <a:gd name="T99" fmla="*/ 635 h 1238"/>
              <a:gd name="T100" fmla="*/ 3596 w 4256"/>
              <a:gd name="T101" fmla="*/ 706 h 1238"/>
              <a:gd name="T102" fmla="*/ 3740 w 4256"/>
              <a:gd name="T103" fmla="*/ 771 h 1238"/>
              <a:gd name="T104" fmla="*/ 3939 w 4256"/>
              <a:gd name="T105" fmla="*/ 587 h 1238"/>
              <a:gd name="T106" fmla="*/ 3833 w 4256"/>
              <a:gd name="T107" fmla="*/ 473 h 1238"/>
              <a:gd name="T108" fmla="*/ 3911 w 4256"/>
              <a:gd name="T109" fmla="*/ 665 h 1238"/>
              <a:gd name="T110" fmla="*/ 4063 w 4256"/>
              <a:gd name="T111" fmla="*/ 825 h 1238"/>
              <a:gd name="T112" fmla="*/ 4256 w 4256"/>
              <a:gd name="T113" fmla="*/ 583 h 1238"/>
              <a:gd name="T114" fmla="*/ 4128 w 4256"/>
              <a:gd name="T115" fmla="*/ 583 h 1238"/>
              <a:gd name="T116" fmla="*/ 4128 w 4256"/>
              <a:gd name="T117" fmla="*/ 738 h 1238"/>
              <a:gd name="T118" fmla="*/ 4254 w 4256"/>
              <a:gd name="T119" fmla="*/ 767 h 1238"/>
              <a:gd name="T120" fmla="*/ 4256 w 4256"/>
              <a:gd name="T121" fmla="*/ 638 h 1238"/>
              <a:gd name="T122" fmla="*/ 641 w 4256"/>
              <a:gd name="T123" fmla="*/ 9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256" h="1238">
                <a:moveTo>
                  <a:pt x="405" y="807"/>
                </a:moveTo>
                <a:cubicBezTo>
                  <a:pt x="405" y="807"/>
                  <a:pt x="405" y="808"/>
                  <a:pt x="405" y="808"/>
                </a:cubicBezTo>
                <a:cubicBezTo>
                  <a:pt x="405" y="807"/>
                  <a:pt x="405" y="807"/>
                  <a:pt x="405" y="807"/>
                </a:cubicBezTo>
                <a:close/>
                <a:moveTo>
                  <a:pt x="396" y="442"/>
                </a:moveTo>
                <a:cubicBezTo>
                  <a:pt x="396" y="442"/>
                  <a:pt x="396" y="442"/>
                  <a:pt x="396" y="442"/>
                </a:cubicBezTo>
                <a:cubicBezTo>
                  <a:pt x="396" y="442"/>
                  <a:pt x="396" y="442"/>
                  <a:pt x="396" y="442"/>
                </a:cubicBezTo>
                <a:close/>
                <a:moveTo>
                  <a:pt x="854" y="431"/>
                </a:moveTo>
                <a:cubicBezTo>
                  <a:pt x="854" y="431"/>
                  <a:pt x="854" y="431"/>
                  <a:pt x="854" y="431"/>
                </a:cubicBezTo>
                <a:cubicBezTo>
                  <a:pt x="854" y="431"/>
                  <a:pt x="854" y="431"/>
                  <a:pt x="854" y="431"/>
                </a:cubicBezTo>
                <a:cubicBezTo>
                  <a:pt x="854" y="431"/>
                  <a:pt x="854" y="431"/>
                  <a:pt x="854" y="431"/>
                </a:cubicBezTo>
                <a:close/>
                <a:moveTo>
                  <a:pt x="863" y="796"/>
                </a:moveTo>
                <a:cubicBezTo>
                  <a:pt x="863" y="796"/>
                  <a:pt x="863" y="796"/>
                  <a:pt x="863" y="796"/>
                </a:cubicBezTo>
                <a:cubicBezTo>
                  <a:pt x="863" y="796"/>
                  <a:pt x="863" y="796"/>
                  <a:pt x="863" y="796"/>
                </a:cubicBezTo>
                <a:close/>
                <a:moveTo>
                  <a:pt x="709" y="668"/>
                </a:moveTo>
                <a:cubicBezTo>
                  <a:pt x="709" y="746"/>
                  <a:pt x="681" y="783"/>
                  <a:pt x="629" y="783"/>
                </a:cubicBezTo>
                <a:cubicBezTo>
                  <a:pt x="578" y="783"/>
                  <a:pt x="550" y="746"/>
                  <a:pt x="550" y="668"/>
                </a:cubicBezTo>
                <a:cubicBezTo>
                  <a:pt x="550" y="453"/>
                  <a:pt x="550" y="453"/>
                  <a:pt x="550" y="453"/>
                </a:cubicBezTo>
                <a:cubicBezTo>
                  <a:pt x="451" y="453"/>
                  <a:pt x="451" y="453"/>
                  <a:pt x="451" y="453"/>
                </a:cubicBezTo>
                <a:cubicBezTo>
                  <a:pt x="451" y="663"/>
                  <a:pt x="451" y="663"/>
                  <a:pt x="451" y="663"/>
                </a:cubicBezTo>
                <a:cubicBezTo>
                  <a:pt x="451" y="796"/>
                  <a:pt x="518" y="861"/>
                  <a:pt x="629" y="862"/>
                </a:cubicBezTo>
                <a:cubicBezTo>
                  <a:pt x="741" y="861"/>
                  <a:pt x="807" y="796"/>
                  <a:pt x="807" y="663"/>
                </a:cubicBezTo>
                <a:cubicBezTo>
                  <a:pt x="807" y="453"/>
                  <a:pt x="807" y="453"/>
                  <a:pt x="807" y="453"/>
                </a:cubicBezTo>
                <a:cubicBezTo>
                  <a:pt x="709" y="453"/>
                  <a:pt x="709" y="453"/>
                  <a:pt x="709" y="453"/>
                </a:cubicBezTo>
                <a:lnTo>
                  <a:pt x="709" y="668"/>
                </a:lnTo>
                <a:close/>
                <a:moveTo>
                  <a:pt x="1247" y="545"/>
                </a:moveTo>
                <a:cubicBezTo>
                  <a:pt x="1259" y="629"/>
                  <a:pt x="1247" y="693"/>
                  <a:pt x="1247" y="693"/>
                </a:cubicBezTo>
                <a:cubicBezTo>
                  <a:pt x="1025" y="709"/>
                  <a:pt x="1025" y="709"/>
                  <a:pt x="1025" y="709"/>
                </a:cubicBezTo>
                <a:cubicBezTo>
                  <a:pt x="1218" y="820"/>
                  <a:pt x="1218" y="820"/>
                  <a:pt x="1218" y="820"/>
                </a:cubicBezTo>
                <a:cubicBezTo>
                  <a:pt x="1192" y="901"/>
                  <a:pt x="1154" y="954"/>
                  <a:pt x="1154" y="954"/>
                </a:cubicBezTo>
                <a:cubicBezTo>
                  <a:pt x="947" y="872"/>
                  <a:pt x="947" y="872"/>
                  <a:pt x="947" y="872"/>
                </a:cubicBezTo>
                <a:cubicBezTo>
                  <a:pt x="1073" y="1056"/>
                  <a:pt x="1073" y="1056"/>
                  <a:pt x="1073" y="1056"/>
                </a:cubicBezTo>
                <a:cubicBezTo>
                  <a:pt x="1014" y="1118"/>
                  <a:pt x="957" y="1148"/>
                  <a:pt x="957" y="1148"/>
                </a:cubicBezTo>
                <a:cubicBezTo>
                  <a:pt x="806" y="985"/>
                  <a:pt x="806" y="985"/>
                  <a:pt x="806" y="985"/>
                </a:cubicBezTo>
                <a:cubicBezTo>
                  <a:pt x="839" y="1205"/>
                  <a:pt x="839" y="1205"/>
                  <a:pt x="839" y="1205"/>
                </a:cubicBezTo>
                <a:cubicBezTo>
                  <a:pt x="759" y="1235"/>
                  <a:pt x="695" y="1238"/>
                  <a:pt x="695" y="1238"/>
                </a:cubicBezTo>
                <a:cubicBezTo>
                  <a:pt x="630" y="1025"/>
                  <a:pt x="630" y="1025"/>
                  <a:pt x="630" y="1025"/>
                </a:cubicBezTo>
                <a:cubicBezTo>
                  <a:pt x="564" y="1238"/>
                  <a:pt x="564" y="1238"/>
                  <a:pt x="564" y="1238"/>
                </a:cubicBezTo>
                <a:cubicBezTo>
                  <a:pt x="479" y="1230"/>
                  <a:pt x="420" y="1205"/>
                  <a:pt x="420" y="1205"/>
                </a:cubicBezTo>
                <a:cubicBezTo>
                  <a:pt x="453" y="985"/>
                  <a:pt x="453" y="985"/>
                  <a:pt x="453" y="985"/>
                </a:cubicBezTo>
                <a:cubicBezTo>
                  <a:pt x="302" y="1148"/>
                  <a:pt x="302" y="1148"/>
                  <a:pt x="302" y="1148"/>
                </a:cubicBezTo>
                <a:cubicBezTo>
                  <a:pt x="229" y="1105"/>
                  <a:pt x="186" y="1056"/>
                  <a:pt x="186" y="1056"/>
                </a:cubicBezTo>
                <a:cubicBezTo>
                  <a:pt x="312" y="872"/>
                  <a:pt x="312" y="872"/>
                  <a:pt x="312" y="872"/>
                </a:cubicBezTo>
                <a:cubicBezTo>
                  <a:pt x="105" y="954"/>
                  <a:pt x="105" y="954"/>
                  <a:pt x="105" y="954"/>
                </a:cubicBezTo>
                <a:cubicBezTo>
                  <a:pt x="58" y="883"/>
                  <a:pt x="40" y="821"/>
                  <a:pt x="40" y="821"/>
                </a:cubicBezTo>
                <a:cubicBezTo>
                  <a:pt x="234" y="709"/>
                  <a:pt x="234" y="709"/>
                  <a:pt x="234" y="709"/>
                </a:cubicBezTo>
                <a:cubicBezTo>
                  <a:pt x="11" y="693"/>
                  <a:pt x="11" y="693"/>
                  <a:pt x="11" y="693"/>
                </a:cubicBezTo>
                <a:cubicBezTo>
                  <a:pt x="0" y="608"/>
                  <a:pt x="11" y="545"/>
                  <a:pt x="11" y="545"/>
                </a:cubicBezTo>
                <a:cubicBezTo>
                  <a:pt x="233" y="529"/>
                  <a:pt x="233" y="529"/>
                  <a:pt x="233" y="529"/>
                </a:cubicBezTo>
                <a:cubicBezTo>
                  <a:pt x="40" y="418"/>
                  <a:pt x="40" y="418"/>
                  <a:pt x="40" y="418"/>
                </a:cubicBezTo>
                <a:cubicBezTo>
                  <a:pt x="66" y="337"/>
                  <a:pt x="104" y="285"/>
                  <a:pt x="104" y="285"/>
                </a:cubicBezTo>
                <a:cubicBezTo>
                  <a:pt x="312" y="366"/>
                  <a:pt x="312" y="366"/>
                  <a:pt x="312" y="366"/>
                </a:cubicBezTo>
                <a:cubicBezTo>
                  <a:pt x="186" y="183"/>
                  <a:pt x="186" y="183"/>
                  <a:pt x="186" y="183"/>
                </a:cubicBezTo>
                <a:cubicBezTo>
                  <a:pt x="245" y="121"/>
                  <a:pt x="301" y="90"/>
                  <a:pt x="301" y="90"/>
                </a:cubicBezTo>
                <a:cubicBezTo>
                  <a:pt x="453" y="254"/>
                  <a:pt x="453" y="254"/>
                  <a:pt x="453" y="254"/>
                </a:cubicBezTo>
                <a:cubicBezTo>
                  <a:pt x="419" y="33"/>
                  <a:pt x="419" y="33"/>
                  <a:pt x="419" y="33"/>
                </a:cubicBezTo>
                <a:cubicBezTo>
                  <a:pt x="499" y="3"/>
                  <a:pt x="563" y="0"/>
                  <a:pt x="563" y="0"/>
                </a:cubicBezTo>
                <a:cubicBezTo>
                  <a:pt x="629" y="213"/>
                  <a:pt x="629" y="213"/>
                  <a:pt x="629" y="213"/>
                </a:cubicBezTo>
                <a:cubicBezTo>
                  <a:pt x="694" y="0"/>
                  <a:pt x="694" y="0"/>
                  <a:pt x="694" y="0"/>
                </a:cubicBezTo>
                <a:cubicBezTo>
                  <a:pt x="779" y="7"/>
                  <a:pt x="839" y="33"/>
                  <a:pt x="839" y="33"/>
                </a:cubicBezTo>
                <a:cubicBezTo>
                  <a:pt x="805" y="253"/>
                  <a:pt x="805" y="253"/>
                  <a:pt x="805" y="253"/>
                </a:cubicBezTo>
                <a:cubicBezTo>
                  <a:pt x="956" y="89"/>
                  <a:pt x="956" y="89"/>
                  <a:pt x="956" y="89"/>
                </a:cubicBezTo>
                <a:cubicBezTo>
                  <a:pt x="1030" y="133"/>
                  <a:pt x="1072" y="182"/>
                  <a:pt x="1072" y="182"/>
                </a:cubicBezTo>
                <a:cubicBezTo>
                  <a:pt x="946" y="366"/>
                  <a:pt x="946" y="366"/>
                  <a:pt x="946" y="366"/>
                </a:cubicBezTo>
                <a:cubicBezTo>
                  <a:pt x="1154" y="284"/>
                  <a:pt x="1154" y="284"/>
                  <a:pt x="1154" y="284"/>
                </a:cubicBezTo>
                <a:cubicBezTo>
                  <a:pt x="1201" y="355"/>
                  <a:pt x="1218" y="417"/>
                  <a:pt x="1218" y="417"/>
                </a:cubicBezTo>
                <a:cubicBezTo>
                  <a:pt x="1025" y="528"/>
                  <a:pt x="1025" y="528"/>
                  <a:pt x="1025" y="528"/>
                </a:cubicBezTo>
                <a:lnTo>
                  <a:pt x="1247" y="545"/>
                </a:lnTo>
                <a:close/>
                <a:moveTo>
                  <a:pt x="1143" y="605"/>
                </a:moveTo>
                <a:cubicBezTo>
                  <a:pt x="1072" y="627"/>
                  <a:pt x="999" y="560"/>
                  <a:pt x="914" y="547"/>
                </a:cubicBezTo>
                <a:cubicBezTo>
                  <a:pt x="965" y="482"/>
                  <a:pt x="1066" y="461"/>
                  <a:pt x="1086" y="383"/>
                </a:cubicBezTo>
                <a:cubicBezTo>
                  <a:pt x="1032" y="434"/>
                  <a:pt x="936" y="405"/>
                  <a:pt x="854" y="431"/>
                </a:cubicBezTo>
                <a:cubicBezTo>
                  <a:pt x="872" y="350"/>
                  <a:pt x="955" y="287"/>
                  <a:pt x="939" y="208"/>
                </a:cubicBezTo>
                <a:cubicBezTo>
                  <a:pt x="912" y="278"/>
                  <a:pt x="813" y="293"/>
                  <a:pt x="750" y="352"/>
                </a:cubicBezTo>
                <a:cubicBezTo>
                  <a:pt x="750" y="352"/>
                  <a:pt x="750" y="352"/>
                  <a:pt x="750" y="352"/>
                </a:cubicBezTo>
                <a:cubicBezTo>
                  <a:pt x="731" y="271"/>
                  <a:pt x="778" y="179"/>
                  <a:pt x="729" y="115"/>
                </a:cubicBezTo>
                <a:cubicBezTo>
                  <a:pt x="736" y="189"/>
                  <a:pt x="653" y="246"/>
                  <a:pt x="622" y="326"/>
                </a:cubicBezTo>
                <a:cubicBezTo>
                  <a:pt x="570" y="262"/>
                  <a:pt x="572" y="158"/>
                  <a:pt x="501" y="121"/>
                </a:cubicBezTo>
                <a:cubicBezTo>
                  <a:pt x="539" y="186"/>
                  <a:pt x="489" y="272"/>
                  <a:pt x="496" y="358"/>
                </a:cubicBezTo>
                <a:cubicBezTo>
                  <a:pt x="421" y="323"/>
                  <a:pt x="378" y="228"/>
                  <a:pt x="297" y="226"/>
                </a:cubicBezTo>
                <a:cubicBezTo>
                  <a:pt x="360" y="268"/>
                  <a:pt x="352" y="368"/>
                  <a:pt x="396" y="442"/>
                </a:cubicBezTo>
                <a:cubicBezTo>
                  <a:pt x="313" y="443"/>
                  <a:pt x="233" y="376"/>
                  <a:pt x="160" y="409"/>
                </a:cubicBezTo>
                <a:cubicBezTo>
                  <a:pt x="234" y="420"/>
                  <a:pt x="271" y="513"/>
                  <a:pt x="342" y="561"/>
                </a:cubicBezTo>
                <a:cubicBezTo>
                  <a:pt x="268" y="597"/>
                  <a:pt x="167" y="572"/>
                  <a:pt x="116" y="634"/>
                </a:cubicBezTo>
                <a:cubicBezTo>
                  <a:pt x="187" y="611"/>
                  <a:pt x="260" y="679"/>
                  <a:pt x="345" y="691"/>
                </a:cubicBezTo>
                <a:cubicBezTo>
                  <a:pt x="294" y="756"/>
                  <a:pt x="192" y="777"/>
                  <a:pt x="173" y="855"/>
                </a:cubicBezTo>
                <a:cubicBezTo>
                  <a:pt x="227" y="804"/>
                  <a:pt x="322" y="833"/>
                  <a:pt x="405" y="807"/>
                </a:cubicBezTo>
                <a:cubicBezTo>
                  <a:pt x="387" y="888"/>
                  <a:pt x="304" y="951"/>
                  <a:pt x="320" y="1030"/>
                </a:cubicBezTo>
                <a:cubicBezTo>
                  <a:pt x="347" y="960"/>
                  <a:pt x="446" y="945"/>
                  <a:pt x="509" y="886"/>
                </a:cubicBezTo>
                <a:cubicBezTo>
                  <a:pt x="528" y="967"/>
                  <a:pt x="481" y="1059"/>
                  <a:pt x="529" y="1123"/>
                </a:cubicBezTo>
                <a:cubicBezTo>
                  <a:pt x="523" y="1049"/>
                  <a:pt x="605" y="992"/>
                  <a:pt x="637" y="912"/>
                </a:cubicBezTo>
                <a:cubicBezTo>
                  <a:pt x="689" y="976"/>
                  <a:pt x="686" y="1080"/>
                  <a:pt x="758" y="1117"/>
                </a:cubicBezTo>
                <a:cubicBezTo>
                  <a:pt x="720" y="1053"/>
                  <a:pt x="770" y="966"/>
                  <a:pt x="763" y="880"/>
                </a:cubicBezTo>
                <a:cubicBezTo>
                  <a:pt x="838" y="915"/>
                  <a:pt x="881" y="1010"/>
                  <a:pt x="961" y="1012"/>
                </a:cubicBezTo>
                <a:cubicBezTo>
                  <a:pt x="899" y="970"/>
                  <a:pt x="906" y="871"/>
                  <a:pt x="863" y="796"/>
                </a:cubicBezTo>
                <a:cubicBezTo>
                  <a:pt x="946" y="796"/>
                  <a:pt x="1025" y="862"/>
                  <a:pt x="1099" y="829"/>
                </a:cubicBezTo>
                <a:cubicBezTo>
                  <a:pt x="1025" y="819"/>
                  <a:pt x="988" y="726"/>
                  <a:pt x="917" y="677"/>
                </a:cubicBezTo>
                <a:cubicBezTo>
                  <a:pt x="991" y="641"/>
                  <a:pt x="1092" y="666"/>
                  <a:pt x="1143" y="605"/>
                </a:cubicBezTo>
                <a:close/>
                <a:moveTo>
                  <a:pt x="1712" y="683"/>
                </a:moveTo>
                <a:cubicBezTo>
                  <a:pt x="1712" y="743"/>
                  <a:pt x="1690" y="770"/>
                  <a:pt x="1650" y="770"/>
                </a:cubicBezTo>
                <a:cubicBezTo>
                  <a:pt x="1611" y="770"/>
                  <a:pt x="1590" y="741"/>
                  <a:pt x="1590" y="683"/>
                </a:cubicBezTo>
                <a:cubicBezTo>
                  <a:pt x="1590" y="491"/>
                  <a:pt x="1590" y="491"/>
                  <a:pt x="1590" y="491"/>
                </a:cubicBezTo>
                <a:cubicBezTo>
                  <a:pt x="1514" y="491"/>
                  <a:pt x="1514" y="491"/>
                  <a:pt x="1514" y="491"/>
                </a:cubicBezTo>
                <a:cubicBezTo>
                  <a:pt x="1514" y="678"/>
                  <a:pt x="1514" y="678"/>
                  <a:pt x="1514" y="678"/>
                </a:cubicBezTo>
                <a:cubicBezTo>
                  <a:pt x="1514" y="784"/>
                  <a:pt x="1563" y="831"/>
                  <a:pt x="1648" y="831"/>
                </a:cubicBezTo>
                <a:cubicBezTo>
                  <a:pt x="1735" y="831"/>
                  <a:pt x="1787" y="782"/>
                  <a:pt x="1787" y="678"/>
                </a:cubicBezTo>
                <a:cubicBezTo>
                  <a:pt x="1787" y="491"/>
                  <a:pt x="1787" y="491"/>
                  <a:pt x="1787" y="491"/>
                </a:cubicBezTo>
                <a:cubicBezTo>
                  <a:pt x="1712" y="491"/>
                  <a:pt x="1712" y="491"/>
                  <a:pt x="1712" y="491"/>
                </a:cubicBezTo>
                <a:lnTo>
                  <a:pt x="1712" y="683"/>
                </a:lnTo>
                <a:close/>
                <a:moveTo>
                  <a:pt x="2090" y="491"/>
                </a:moveTo>
                <a:cubicBezTo>
                  <a:pt x="2054" y="602"/>
                  <a:pt x="2054" y="602"/>
                  <a:pt x="2054" y="602"/>
                </a:cubicBezTo>
                <a:cubicBezTo>
                  <a:pt x="2043" y="639"/>
                  <a:pt x="2032" y="683"/>
                  <a:pt x="2022" y="722"/>
                </a:cubicBezTo>
                <a:cubicBezTo>
                  <a:pt x="2021" y="722"/>
                  <a:pt x="2021" y="722"/>
                  <a:pt x="2021" y="722"/>
                </a:cubicBezTo>
                <a:cubicBezTo>
                  <a:pt x="2013" y="683"/>
                  <a:pt x="2003" y="641"/>
                  <a:pt x="1992" y="603"/>
                </a:cubicBezTo>
                <a:cubicBezTo>
                  <a:pt x="1959" y="491"/>
                  <a:pt x="1959" y="491"/>
                  <a:pt x="1959" y="491"/>
                </a:cubicBezTo>
                <a:cubicBezTo>
                  <a:pt x="1859" y="491"/>
                  <a:pt x="1859" y="491"/>
                  <a:pt x="1859" y="491"/>
                </a:cubicBezTo>
                <a:cubicBezTo>
                  <a:pt x="1837" y="825"/>
                  <a:pt x="1837" y="825"/>
                  <a:pt x="1837" y="825"/>
                </a:cubicBezTo>
                <a:cubicBezTo>
                  <a:pt x="1907" y="825"/>
                  <a:pt x="1907" y="825"/>
                  <a:pt x="1907" y="825"/>
                </a:cubicBezTo>
                <a:cubicBezTo>
                  <a:pt x="1913" y="698"/>
                  <a:pt x="1913" y="698"/>
                  <a:pt x="1913" y="698"/>
                </a:cubicBezTo>
                <a:cubicBezTo>
                  <a:pt x="1916" y="657"/>
                  <a:pt x="1917" y="605"/>
                  <a:pt x="1919" y="560"/>
                </a:cubicBezTo>
                <a:cubicBezTo>
                  <a:pt x="1920" y="560"/>
                  <a:pt x="1920" y="560"/>
                  <a:pt x="1920" y="560"/>
                </a:cubicBezTo>
                <a:cubicBezTo>
                  <a:pt x="1928" y="604"/>
                  <a:pt x="1940" y="651"/>
                  <a:pt x="1951" y="690"/>
                </a:cubicBezTo>
                <a:cubicBezTo>
                  <a:pt x="1986" y="820"/>
                  <a:pt x="1986" y="820"/>
                  <a:pt x="1986" y="820"/>
                </a:cubicBezTo>
                <a:cubicBezTo>
                  <a:pt x="2045" y="820"/>
                  <a:pt x="2045" y="820"/>
                  <a:pt x="2045" y="820"/>
                </a:cubicBezTo>
                <a:cubicBezTo>
                  <a:pt x="2086" y="689"/>
                  <a:pt x="2086" y="689"/>
                  <a:pt x="2086" y="689"/>
                </a:cubicBezTo>
                <a:cubicBezTo>
                  <a:pt x="2099" y="650"/>
                  <a:pt x="2113" y="603"/>
                  <a:pt x="2123" y="560"/>
                </a:cubicBezTo>
                <a:cubicBezTo>
                  <a:pt x="2125" y="560"/>
                  <a:pt x="2125" y="560"/>
                  <a:pt x="2125" y="560"/>
                </a:cubicBezTo>
                <a:cubicBezTo>
                  <a:pt x="2125" y="609"/>
                  <a:pt x="2126" y="657"/>
                  <a:pt x="2128" y="697"/>
                </a:cubicBezTo>
                <a:cubicBezTo>
                  <a:pt x="2133" y="825"/>
                  <a:pt x="2133" y="825"/>
                  <a:pt x="2133" y="825"/>
                </a:cubicBezTo>
                <a:cubicBezTo>
                  <a:pt x="2207" y="825"/>
                  <a:pt x="2207" y="825"/>
                  <a:pt x="2207" y="825"/>
                </a:cubicBezTo>
                <a:cubicBezTo>
                  <a:pt x="2188" y="491"/>
                  <a:pt x="2188" y="491"/>
                  <a:pt x="2188" y="491"/>
                </a:cubicBezTo>
                <a:lnTo>
                  <a:pt x="2090" y="491"/>
                </a:lnTo>
                <a:close/>
                <a:moveTo>
                  <a:pt x="2432" y="548"/>
                </a:moveTo>
                <a:cubicBezTo>
                  <a:pt x="2459" y="548"/>
                  <a:pt x="2480" y="554"/>
                  <a:pt x="2496" y="560"/>
                </a:cubicBezTo>
                <a:cubicBezTo>
                  <a:pt x="2511" y="500"/>
                  <a:pt x="2511" y="500"/>
                  <a:pt x="2511" y="500"/>
                </a:cubicBezTo>
                <a:cubicBezTo>
                  <a:pt x="2498" y="493"/>
                  <a:pt x="2468" y="485"/>
                  <a:pt x="2429" y="485"/>
                </a:cubicBezTo>
                <a:cubicBezTo>
                  <a:pt x="2327" y="485"/>
                  <a:pt x="2246" y="549"/>
                  <a:pt x="2246" y="663"/>
                </a:cubicBezTo>
                <a:cubicBezTo>
                  <a:pt x="2246" y="758"/>
                  <a:pt x="2305" y="830"/>
                  <a:pt x="2421" y="830"/>
                </a:cubicBezTo>
                <a:cubicBezTo>
                  <a:pt x="2462" y="830"/>
                  <a:pt x="2493" y="823"/>
                  <a:pt x="2507" y="816"/>
                </a:cubicBezTo>
                <a:cubicBezTo>
                  <a:pt x="2496" y="757"/>
                  <a:pt x="2496" y="757"/>
                  <a:pt x="2496" y="757"/>
                </a:cubicBezTo>
                <a:cubicBezTo>
                  <a:pt x="2481" y="763"/>
                  <a:pt x="2455" y="768"/>
                  <a:pt x="2433" y="768"/>
                </a:cubicBezTo>
                <a:cubicBezTo>
                  <a:pt x="2365" y="768"/>
                  <a:pt x="2325" y="726"/>
                  <a:pt x="2325" y="659"/>
                </a:cubicBezTo>
                <a:cubicBezTo>
                  <a:pt x="2325" y="584"/>
                  <a:pt x="2372" y="548"/>
                  <a:pt x="2432" y="548"/>
                </a:cubicBezTo>
                <a:close/>
                <a:moveTo>
                  <a:pt x="2855" y="683"/>
                </a:moveTo>
                <a:cubicBezTo>
                  <a:pt x="2855" y="743"/>
                  <a:pt x="2833" y="770"/>
                  <a:pt x="2793" y="770"/>
                </a:cubicBezTo>
                <a:cubicBezTo>
                  <a:pt x="2754" y="770"/>
                  <a:pt x="2733" y="741"/>
                  <a:pt x="2733" y="683"/>
                </a:cubicBezTo>
                <a:cubicBezTo>
                  <a:pt x="2733" y="491"/>
                  <a:pt x="2733" y="491"/>
                  <a:pt x="2733" y="491"/>
                </a:cubicBezTo>
                <a:cubicBezTo>
                  <a:pt x="2657" y="491"/>
                  <a:pt x="2657" y="491"/>
                  <a:pt x="2657" y="491"/>
                </a:cubicBezTo>
                <a:cubicBezTo>
                  <a:pt x="2657" y="678"/>
                  <a:pt x="2657" y="678"/>
                  <a:pt x="2657" y="678"/>
                </a:cubicBezTo>
                <a:cubicBezTo>
                  <a:pt x="2657" y="784"/>
                  <a:pt x="2706" y="831"/>
                  <a:pt x="2791" y="831"/>
                </a:cubicBezTo>
                <a:cubicBezTo>
                  <a:pt x="2878" y="831"/>
                  <a:pt x="2930" y="782"/>
                  <a:pt x="2930" y="678"/>
                </a:cubicBezTo>
                <a:cubicBezTo>
                  <a:pt x="2930" y="491"/>
                  <a:pt x="2930" y="491"/>
                  <a:pt x="2930" y="491"/>
                </a:cubicBezTo>
                <a:cubicBezTo>
                  <a:pt x="2855" y="491"/>
                  <a:pt x="2855" y="491"/>
                  <a:pt x="2855" y="491"/>
                </a:cubicBezTo>
                <a:lnTo>
                  <a:pt x="2855" y="683"/>
                </a:lnTo>
                <a:close/>
                <a:moveTo>
                  <a:pt x="3074" y="513"/>
                </a:moveTo>
                <a:cubicBezTo>
                  <a:pt x="3000" y="530"/>
                  <a:pt x="3000" y="530"/>
                  <a:pt x="3000" y="530"/>
                </a:cubicBezTo>
                <a:cubicBezTo>
                  <a:pt x="3000" y="583"/>
                  <a:pt x="3000" y="583"/>
                  <a:pt x="3000" y="583"/>
                </a:cubicBezTo>
                <a:cubicBezTo>
                  <a:pt x="2967" y="583"/>
                  <a:pt x="2967" y="583"/>
                  <a:pt x="2967" y="583"/>
                </a:cubicBezTo>
                <a:cubicBezTo>
                  <a:pt x="2967" y="638"/>
                  <a:pt x="2967" y="638"/>
                  <a:pt x="2967" y="638"/>
                </a:cubicBezTo>
                <a:cubicBezTo>
                  <a:pt x="3000" y="638"/>
                  <a:pt x="3000" y="638"/>
                  <a:pt x="3000" y="638"/>
                </a:cubicBezTo>
                <a:cubicBezTo>
                  <a:pt x="3000" y="738"/>
                  <a:pt x="3000" y="738"/>
                  <a:pt x="3000" y="738"/>
                </a:cubicBezTo>
                <a:cubicBezTo>
                  <a:pt x="3000" y="772"/>
                  <a:pt x="3007" y="795"/>
                  <a:pt x="3020" y="810"/>
                </a:cubicBezTo>
                <a:cubicBezTo>
                  <a:pt x="3032" y="822"/>
                  <a:pt x="3053" y="830"/>
                  <a:pt x="3077" y="830"/>
                </a:cubicBezTo>
                <a:cubicBezTo>
                  <a:pt x="3098" y="830"/>
                  <a:pt x="3116" y="828"/>
                  <a:pt x="3126" y="824"/>
                </a:cubicBezTo>
                <a:cubicBezTo>
                  <a:pt x="3126" y="767"/>
                  <a:pt x="3126" y="767"/>
                  <a:pt x="3126" y="767"/>
                </a:cubicBezTo>
                <a:cubicBezTo>
                  <a:pt x="3120" y="768"/>
                  <a:pt x="3113" y="769"/>
                  <a:pt x="3103" y="769"/>
                </a:cubicBezTo>
                <a:cubicBezTo>
                  <a:pt x="3080" y="769"/>
                  <a:pt x="3074" y="755"/>
                  <a:pt x="3074" y="726"/>
                </a:cubicBezTo>
                <a:cubicBezTo>
                  <a:pt x="3074" y="638"/>
                  <a:pt x="3074" y="638"/>
                  <a:pt x="3074" y="638"/>
                </a:cubicBezTo>
                <a:cubicBezTo>
                  <a:pt x="3128" y="638"/>
                  <a:pt x="3128" y="638"/>
                  <a:pt x="3128" y="638"/>
                </a:cubicBezTo>
                <a:cubicBezTo>
                  <a:pt x="3128" y="583"/>
                  <a:pt x="3128" y="583"/>
                  <a:pt x="3128" y="583"/>
                </a:cubicBezTo>
                <a:cubicBezTo>
                  <a:pt x="3074" y="583"/>
                  <a:pt x="3074" y="583"/>
                  <a:pt x="3074" y="583"/>
                </a:cubicBezTo>
                <a:lnTo>
                  <a:pt x="3074" y="513"/>
                </a:lnTo>
                <a:close/>
                <a:moveTo>
                  <a:pt x="3240" y="627"/>
                </a:moveTo>
                <a:cubicBezTo>
                  <a:pt x="3238" y="627"/>
                  <a:pt x="3238" y="627"/>
                  <a:pt x="3238" y="627"/>
                </a:cubicBezTo>
                <a:cubicBezTo>
                  <a:pt x="3235" y="583"/>
                  <a:pt x="3235" y="583"/>
                  <a:pt x="3235" y="583"/>
                </a:cubicBezTo>
                <a:cubicBezTo>
                  <a:pt x="3170" y="583"/>
                  <a:pt x="3170" y="583"/>
                  <a:pt x="3170" y="583"/>
                </a:cubicBezTo>
                <a:cubicBezTo>
                  <a:pt x="3171" y="604"/>
                  <a:pt x="3172" y="627"/>
                  <a:pt x="3172" y="663"/>
                </a:cubicBezTo>
                <a:cubicBezTo>
                  <a:pt x="3172" y="825"/>
                  <a:pt x="3172" y="825"/>
                  <a:pt x="3172" y="825"/>
                </a:cubicBezTo>
                <a:cubicBezTo>
                  <a:pt x="3248" y="825"/>
                  <a:pt x="3248" y="825"/>
                  <a:pt x="3248" y="825"/>
                </a:cubicBezTo>
                <a:cubicBezTo>
                  <a:pt x="3248" y="702"/>
                  <a:pt x="3248" y="702"/>
                  <a:pt x="3248" y="702"/>
                </a:cubicBezTo>
                <a:cubicBezTo>
                  <a:pt x="3248" y="696"/>
                  <a:pt x="3248" y="690"/>
                  <a:pt x="3249" y="685"/>
                </a:cubicBezTo>
                <a:cubicBezTo>
                  <a:pt x="3254" y="662"/>
                  <a:pt x="3273" y="647"/>
                  <a:pt x="3301" y="647"/>
                </a:cubicBezTo>
                <a:cubicBezTo>
                  <a:pt x="3309" y="647"/>
                  <a:pt x="3316" y="648"/>
                  <a:pt x="3321" y="649"/>
                </a:cubicBezTo>
                <a:cubicBezTo>
                  <a:pt x="3321" y="578"/>
                  <a:pt x="3321" y="578"/>
                  <a:pt x="3321" y="578"/>
                </a:cubicBezTo>
                <a:cubicBezTo>
                  <a:pt x="3316" y="577"/>
                  <a:pt x="3312" y="577"/>
                  <a:pt x="3305" y="577"/>
                </a:cubicBezTo>
                <a:cubicBezTo>
                  <a:pt x="3282" y="577"/>
                  <a:pt x="3252" y="592"/>
                  <a:pt x="3240" y="627"/>
                </a:cubicBezTo>
                <a:close/>
                <a:moveTo>
                  <a:pt x="3567" y="698"/>
                </a:moveTo>
                <a:cubicBezTo>
                  <a:pt x="3567" y="711"/>
                  <a:pt x="3566" y="723"/>
                  <a:pt x="3565" y="728"/>
                </a:cubicBezTo>
                <a:cubicBezTo>
                  <a:pt x="3409" y="728"/>
                  <a:pt x="3409" y="728"/>
                  <a:pt x="3409" y="728"/>
                </a:cubicBezTo>
                <a:cubicBezTo>
                  <a:pt x="3411" y="759"/>
                  <a:pt x="3442" y="774"/>
                  <a:pt x="3477" y="774"/>
                </a:cubicBezTo>
                <a:cubicBezTo>
                  <a:pt x="3503" y="774"/>
                  <a:pt x="3524" y="771"/>
                  <a:pt x="3544" y="764"/>
                </a:cubicBezTo>
                <a:cubicBezTo>
                  <a:pt x="3554" y="816"/>
                  <a:pt x="3554" y="816"/>
                  <a:pt x="3554" y="816"/>
                </a:cubicBezTo>
                <a:cubicBezTo>
                  <a:pt x="3529" y="825"/>
                  <a:pt x="3499" y="830"/>
                  <a:pt x="3466" y="830"/>
                </a:cubicBezTo>
                <a:cubicBezTo>
                  <a:pt x="3384" y="830"/>
                  <a:pt x="3337" y="783"/>
                  <a:pt x="3337" y="707"/>
                </a:cubicBezTo>
                <a:cubicBezTo>
                  <a:pt x="3337" y="645"/>
                  <a:pt x="3375" y="577"/>
                  <a:pt x="3459" y="577"/>
                </a:cubicBezTo>
                <a:cubicBezTo>
                  <a:pt x="3538" y="577"/>
                  <a:pt x="3567" y="638"/>
                  <a:pt x="3567" y="698"/>
                </a:cubicBezTo>
                <a:close/>
                <a:moveTo>
                  <a:pt x="3497" y="677"/>
                </a:moveTo>
                <a:cubicBezTo>
                  <a:pt x="3497" y="658"/>
                  <a:pt x="3489" y="627"/>
                  <a:pt x="3455" y="627"/>
                </a:cubicBezTo>
                <a:cubicBezTo>
                  <a:pt x="3423" y="627"/>
                  <a:pt x="3410" y="656"/>
                  <a:pt x="3408" y="677"/>
                </a:cubicBezTo>
                <a:lnTo>
                  <a:pt x="3497" y="677"/>
                </a:lnTo>
                <a:close/>
                <a:moveTo>
                  <a:pt x="3739" y="635"/>
                </a:moveTo>
                <a:cubicBezTo>
                  <a:pt x="3759" y="635"/>
                  <a:pt x="3772" y="639"/>
                  <a:pt x="3781" y="643"/>
                </a:cubicBezTo>
                <a:cubicBezTo>
                  <a:pt x="3793" y="587"/>
                  <a:pt x="3793" y="587"/>
                  <a:pt x="3793" y="587"/>
                </a:cubicBezTo>
                <a:cubicBezTo>
                  <a:pt x="3777" y="581"/>
                  <a:pt x="3755" y="577"/>
                  <a:pt x="3735" y="577"/>
                </a:cubicBezTo>
                <a:cubicBezTo>
                  <a:pt x="3645" y="577"/>
                  <a:pt x="3596" y="635"/>
                  <a:pt x="3596" y="706"/>
                </a:cubicBezTo>
                <a:cubicBezTo>
                  <a:pt x="3596" y="783"/>
                  <a:pt x="3646" y="830"/>
                  <a:pt x="3725" y="830"/>
                </a:cubicBezTo>
                <a:cubicBezTo>
                  <a:pt x="3754" y="830"/>
                  <a:pt x="3779" y="825"/>
                  <a:pt x="3792" y="819"/>
                </a:cubicBezTo>
                <a:cubicBezTo>
                  <a:pt x="3783" y="764"/>
                  <a:pt x="3783" y="764"/>
                  <a:pt x="3783" y="764"/>
                </a:cubicBezTo>
                <a:cubicBezTo>
                  <a:pt x="3772" y="768"/>
                  <a:pt x="3758" y="771"/>
                  <a:pt x="3740" y="771"/>
                </a:cubicBezTo>
                <a:cubicBezTo>
                  <a:pt x="3704" y="771"/>
                  <a:pt x="3674" y="748"/>
                  <a:pt x="3674" y="703"/>
                </a:cubicBezTo>
                <a:cubicBezTo>
                  <a:pt x="3673" y="664"/>
                  <a:pt x="3699" y="635"/>
                  <a:pt x="3739" y="635"/>
                </a:cubicBezTo>
                <a:close/>
                <a:moveTo>
                  <a:pt x="3978" y="577"/>
                </a:moveTo>
                <a:cubicBezTo>
                  <a:pt x="3965" y="577"/>
                  <a:pt x="3950" y="581"/>
                  <a:pt x="3939" y="587"/>
                </a:cubicBezTo>
                <a:cubicBezTo>
                  <a:pt x="3927" y="593"/>
                  <a:pt x="3917" y="601"/>
                  <a:pt x="3909" y="611"/>
                </a:cubicBezTo>
                <a:cubicBezTo>
                  <a:pt x="3908" y="611"/>
                  <a:pt x="3908" y="611"/>
                  <a:pt x="3908" y="611"/>
                </a:cubicBezTo>
                <a:cubicBezTo>
                  <a:pt x="3908" y="473"/>
                  <a:pt x="3908" y="473"/>
                  <a:pt x="3908" y="473"/>
                </a:cubicBezTo>
                <a:cubicBezTo>
                  <a:pt x="3833" y="473"/>
                  <a:pt x="3833" y="473"/>
                  <a:pt x="3833" y="473"/>
                </a:cubicBezTo>
                <a:cubicBezTo>
                  <a:pt x="3833" y="825"/>
                  <a:pt x="3833" y="825"/>
                  <a:pt x="3833" y="825"/>
                </a:cubicBezTo>
                <a:cubicBezTo>
                  <a:pt x="3908" y="825"/>
                  <a:pt x="3908" y="825"/>
                  <a:pt x="3908" y="825"/>
                </a:cubicBezTo>
                <a:cubicBezTo>
                  <a:pt x="3908" y="682"/>
                  <a:pt x="3908" y="682"/>
                  <a:pt x="3908" y="682"/>
                </a:cubicBezTo>
                <a:cubicBezTo>
                  <a:pt x="3908" y="676"/>
                  <a:pt x="3909" y="670"/>
                  <a:pt x="3911" y="665"/>
                </a:cubicBezTo>
                <a:cubicBezTo>
                  <a:pt x="3916" y="651"/>
                  <a:pt x="3929" y="638"/>
                  <a:pt x="3949" y="638"/>
                </a:cubicBezTo>
                <a:cubicBezTo>
                  <a:pt x="3977" y="638"/>
                  <a:pt x="3988" y="660"/>
                  <a:pt x="3988" y="692"/>
                </a:cubicBezTo>
                <a:cubicBezTo>
                  <a:pt x="3988" y="825"/>
                  <a:pt x="3988" y="825"/>
                  <a:pt x="3988" y="825"/>
                </a:cubicBezTo>
                <a:cubicBezTo>
                  <a:pt x="4063" y="825"/>
                  <a:pt x="4063" y="825"/>
                  <a:pt x="4063" y="825"/>
                </a:cubicBezTo>
                <a:cubicBezTo>
                  <a:pt x="4063" y="683"/>
                  <a:pt x="4063" y="683"/>
                  <a:pt x="4063" y="683"/>
                </a:cubicBezTo>
                <a:cubicBezTo>
                  <a:pt x="4063" y="611"/>
                  <a:pt x="4027" y="577"/>
                  <a:pt x="3978" y="577"/>
                </a:cubicBezTo>
                <a:close/>
                <a:moveTo>
                  <a:pt x="4256" y="638"/>
                </a:moveTo>
                <a:cubicBezTo>
                  <a:pt x="4256" y="583"/>
                  <a:pt x="4256" y="583"/>
                  <a:pt x="4256" y="583"/>
                </a:cubicBezTo>
                <a:cubicBezTo>
                  <a:pt x="4202" y="583"/>
                  <a:pt x="4202" y="583"/>
                  <a:pt x="4202" y="583"/>
                </a:cubicBezTo>
                <a:cubicBezTo>
                  <a:pt x="4202" y="513"/>
                  <a:pt x="4202" y="513"/>
                  <a:pt x="4202" y="513"/>
                </a:cubicBezTo>
                <a:cubicBezTo>
                  <a:pt x="4128" y="530"/>
                  <a:pt x="4128" y="530"/>
                  <a:pt x="4128" y="530"/>
                </a:cubicBezTo>
                <a:cubicBezTo>
                  <a:pt x="4128" y="583"/>
                  <a:pt x="4128" y="583"/>
                  <a:pt x="4128" y="583"/>
                </a:cubicBezTo>
                <a:cubicBezTo>
                  <a:pt x="4096" y="583"/>
                  <a:pt x="4096" y="583"/>
                  <a:pt x="4096" y="583"/>
                </a:cubicBezTo>
                <a:cubicBezTo>
                  <a:pt x="4096" y="638"/>
                  <a:pt x="4096" y="638"/>
                  <a:pt x="4096" y="638"/>
                </a:cubicBezTo>
                <a:cubicBezTo>
                  <a:pt x="4128" y="638"/>
                  <a:pt x="4128" y="638"/>
                  <a:pt x="4128" y="638"/>
                </a:cubicBezTo>
                <a:cubicBezTo>
                  <a:pt x="4128" y="738"/>
                  <a:pt x="4128" y="738"/>
                  <a:pt x="4128" y="738"/>
                </a:cubicBezTo>
                <a:cubicBezTo>
                  <a:pt x="4128" y="772"/>
                  <a:pt x="4135" y="795"/>
                  <a:pt x="4149" y="810"/>
                </a:cubicBezTo>
                <a:cubicBezTo>
                  <a:pt x="4161" y="822"/>
                  <a:pt x="4181" y="830"/>
                  <a:pt x="4205" y="830"/>
                </a:cubicBezTo>
                <a:cubicBezTo>
                  <a:pt x="4227" y="830"/>
                  <a:pt x="4245" y="828"/>
                  <a:pt x="4255" y="824"/>
                </a:cubicBezTo>
                <a:cubicBezTo>
                  <a:pt x="4254" y="767"/>
                  <a:pt x="4254" y="767"/>
                  <a:pt x="4254" y="767"/>
                </a:cubicBezTo>
                <a:cubicBezTo>
                  <a:pt x="4249" y="768"/>
                  <a:pt x="4241" y="769"/>
                  <a:pt x="4232" y="769"/>
                </a:cubicBezTo>
                <a:cubicBezTo>
                  <a:pt x="4209" y="769"/>
                  <a:pt x="4202" y="755"/>
                  <a:pt x="4202" y="726"/>
                </a:cubicBezTo>
                <a:cubicBezTo>
                  <a:pt x="4202" y="638"/>
                  <a:pt x="4202" y="638"/>
                  <a:pt x="4202" y="638"/>
                </a:cubicBezTo>
                <a:lnTo>
                  <a:pt x="4256" y="638"/>
                </a:lnTo>
                <a:close/>
                <a:moveTo>
                  <a:pt x="641" y="912"/>
                </a:moveTo>
                <a:cubicBezTo>
                  <a:pt x="641" y="912"/>
                  <a:pt x="641" y="912"/>
                  <a:pt x="641" y="912"/>
                </a:cubicBezTo>
                <a:cubicBezTo>
                  <a:pt x="641" y="912"/>
                  <a:pt x="641" y="912"/>
                  <a:pt x="641" y="912"/>
                </a:cubicBezTo>
                <a:cubicBezTo>
                  <a:pt x="641" y="912"/>
                  <a:pt x="641" y="912"/>
                  <a:pt x="641" y="912"/>
                </a:cubicBez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marL="288000" indent="-288000" algn="l" defTabSz="914400" rtl="0" eaLnBrk="1" latinLnBrk="0" hangingPunct="1">
              <a:lnSpc>
                <a:spcPct val="100000"/>
              </a:lnSpc>
              <a:spcBef>
                <a:spcPts val="0"/>
              </a:spcBef>
              <a:buFont typeface="Arial" panose="020B0604020202020204" pitchFamily="34" charset="0"/>
              <a:buNone/>
              <a:defRPr sz="330">
                <a:latin typeface="Arial" panose="020B0604020202020204" pitchFamily="34" charset="0"/>
              </a:defRPr>
            </a:lvl1pPr>
          </a:lstStyle>
          <a:p>
            <a:r>
              <a:rPr lang="en-GB"/>
              <a:t> </a:t>
            </a:r>
            <a:endParaRPr lang="en-GB" dirty="0"/>
          </a:p>
        </p:txBody>
      </p:sp>
      <p:sp>
        <p:nvSpPr>
          <p:cNvPr id="6" name="Frame slide number 10"/>
          <p:cNvSpPr>
            <a:spLocks noGrp="1" noSelect="1"/>
          </p:cNvSpPr>
          <p:nvPr>
            <p:ph type="sldNum" sz="quarter" idx="1010"/>
          </p:nvPr>
        </p:nvSpPr>
        <p:spPr bwMode="gray"/>
        <p:txBody>
          <a:bodyPr/>
          <a:lstStyle/>
          <a:p>
            <a:fld id="{8F18802B-E4C7-4B2D-B37A-6B7CC3C134EA}" type="slidenum">
              <a:rPr lang="en-GB" sz="1200" smtClean="0"/>
              <a:pPr/>
              <a:t>‹#›</a:t>
            </a:fld>
            <a:endParaRPr lang="en-GB" sz="1200" dirty="0"/>
          </a:p>
        </p:txBody>
      </p:sp>
      <p:sp>
        <p:nvSpPr>
          <p:cNvPr id="17" name="Instruction frame text 11"/>
          <p:cNvSpPr>
            <a:spLocks noGrp="1" noSelect="1"/>
          </p:cNvSpPr>
          <p:nvPr>
            <p:ph type="body" sz="quarter" idx="16" hasCustomPrompt="1"/>
          </p:nvPr>
        </p:nvSpPr>
        <p:spPr bwMode="gray">
          <a:xfrm>
            <a:off x="-1906588" y="-14544"/>
            <a:ext cx="1727200" cy="5399343"/>
          </a:xfrm>
          <a:ln w="25400">
            <a:solidFill>
              <a:schemeClr val="accent1"/>
            </a:solidFill>
          </a:ln>
        </p:spPr>
        <p:txBody>
          <a:bodyPr lIns="36000" tIns="36000" rIns="36000" bIns="36000"/>
          <a:lstStyle>
            <a:lvl1pPr marL="0" indent="0">
              <a:lnSpc>
                <a:spcPct val="99000"/>
              </a:lnSpc>
              <a:spcAft>
                <a:spcPts val="0"/>
              </a:spcAft>
              <a:buNone/>
              <a:defRPr sz="1000" baseline="0"/>
            </a:lvl1pPr>
            <a:lvl2pPr marL="0" indent="0">
              <a:lnSpc>
                <a:spcPct val="99000"/>
              </a:lnSpc>
              <a:buNone/>
              <a:defRPr sz="1000"/>
            </a:lvl2pPr>
            <a:lvl3pPr marL="0" indent="0">
              <a:lnSpc>
                <a:spcPct val="99000"/>
              </a:lnSpc>
              <a:buNone/>
              <a:defRPr sz="1000"/>
            </a:lvl3pPr>
            <a:lvl4pPr marL="0" indent="0">
              <a:lnSpc>
                <a:spcPct val="99000"/>
              </a:lnSpc>
              <a:buFont typeface="Arial" panose="020B0604020202020204" pitchFamily="34" charset="0"/>
              <a:buNone/>
              <a:defRPr sz="1000"/>
            </a:lvl4pPr>
            <a:lvl5pPr marL="0" indent="0">
              <a:lnSpc>
                <a:spcPct val="99000"/>
              </a:lnSpc>
              <a:buFont typeface="Arial" panose="020B0604020202020204" pitchFamily="34" charset="0"/>
              <a:buNone/>
              <a:defRPr sz="1000"/>
            </a:lvl5pPr>
            <a:lvl6pPr marL="0" indent="0">
              <a:lnSpc>
                <a:spcPct val="99000"/>
              </a:lnSpc>
              <a:buFont typeface="Arial" panose="020B0604020202020204" pitchFamily="34" charset="0"/>
              <a:buNone/>
              <a:defRPr sz="1000"/>
            </a:lvl6pPr>
            <a:lvl7pPr marL="0" indent="0">
              <a:lnSpc>
                <a:spcPct val="99000"/>
              </a:lnSpc>
              <a:buFont typeface="Arial" panose="020B0604020202020204" pitchFamily="34" charset="0"/>
              <a:buNone/>
              <a:defRPr sz="1000"/>
            </a:lvl7pPr>
            <a:lvl8pPr marL="0" indent="0">
              <a:lnSpc>
                <a:spcPct val="99000"/>
              </a:lnSpc>
              <a:buFont typeface="Arial" panose="020B0604020202020204" pitchFamily="34" charset="0"/>
              <a:buNone/>
              <a:defRPr sz="1000"/>
            </a:lvl8pPr>
            <a:lvl9pPr marL="0" indent="0">
              <a:lnSpc>
                <a:spcPct val="99000"/>
              </a:lnSpc>
              <a:buFont typeface="Arial" panose="020B0604020202020204" pitchFamily="34" charset="0"/>
              <a:buNone/>
              <a:defRPr sz="1000"/>
            </a:lvl9pPr>
          </a:lstStyle>
          <a:p>
            <a:pPr lvl="0"/>
            <a:r>
              <a:rPr lang="en-GB" dirty="0"/>
              <a:t>You can either leave the </a:t>
            </a:r>
            <a:r>
              <a:rPr lang="en-GB" dirty="0" err="1"/>
              <a:t>gray</a:t>
            </a:r>
            <a:r>
              <a:rPr lang="en-GB" dirty="0"/>
              <a:t> background or insert an image. </a:t>
            </a:r>
            <a:br>
              <a:rPr lang="en-GB" dirty="0"/>
            </a:br>
            <a:r>
              <a:rPr lang="en-GB" dirty="0"/>
              <a:t>If you insert a picture, it will automatically be placed in the background. The logo and text will appear above the photo. </a:t>
            </a:r>
            <a:br>
              <a:rPr lang="en-GB" dirty="0"/>
            </a:br>
            <a:r>
              <a:rPr lang="en-GB" dirty="0"/>
              <a:t>When you change the picture, first delete the old photo, then click in the ribbon above on Home | Reset. The lay-out will then automatically adjusted. Click on icon to insert a new picture.</a:t>
            </a:r>
            <a:br>
              <a:rPr lang="en-GB" dirty="0"/>
            </a:br>
            <a:br>
              <a:rPr lang="en-GB" dirty="0"/>
            </a:br>
            <a:br>
              <a:rPr lang="en-GB" dirty="0"/>
            </a:br>
            <a:br>
              <a:rPr lang="en-GB" dirty="0"/>
            </a:br>
            <a:br>
              <a:rPr lang="en-GB" dirty="0"/>
            </a:br>
            <a:br>
              <a:rPr lang="en-GB" dirty="0"/>
            </a:br>
            <a:br>
              <a:rPr lang="en-GB" dirty="0"/>
            </a:br>
            <a:r>
              <a:rPr lang="en-GB" dirty="0"/>
              <a:t>Do not choose the option Change picture, as PowerPoint will change the format and position. If you choose reset the slide, the photo will be deformed.</a:t>
            </a:r>
            <a:br>
              <a:rPr lang="en-GB" dirty="0"/>
            </a:br>
            <a:br>
              <a:rPr lang="en-GB" dirty="0"/>
            </a:br>
            <a:r>
              <a:rPr lang="en-GB" dirty="0"/>
              <a:t>This frame will not be printed or shown in a presentation. Click in the border of the frames (text and picture) and press delete. </a:t>
            </a:r>
          </a:p>
        </p:txBody>
      </p:sp>
      <p:sp>
        <p:nvSpPr>
          <p:cNvPr id="18" name="Instruction image frame text 12 {PHJU}"/>
          <p:cNvSpPr>
            <a:spLocks noGrp="1" noSelect="1" noChangeAspect="1"/>
          </p:cNvSpPr>
          <p:nvPr>
            <p:ph type="body" sz="quarter" idx="15" hasCustomPrompt="1"/>
          </p:nvPr>
        </p:nvSpPr>
        <p:spPr bwMode="gray">
          <a:xfrm>
            <a:off x="-1828618" y="2479020"/>
            <a:ext cx="1060322" cy="756000"/>
          </a:xfrm>
          <a:blipFill>
            <a:blip r:embed="rId9"/>
            <a:stretch>
              <a:fillRect/>
            </a:stretch>
          </a:blipFill>
        </p:spPr>
        <p:txBody>
          <a:bodyPr/>
          <a:lstStyle>
            <a:lvl1pPr marL="0" indent="0">
              <a:lnSpc>
                <a:spcPct val="99000"/>
              </a:lnSpc>
              <a:buNone/>
              <a:defRPr sz="330">
                <a:latin typeface="Arial" panose="020B0604020202020204" pitchFamily="34" charset="0"/>
              </a:defRPr>
            </a:lvl1pPr>
            <a:lvl2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2pPr>
            <a:lvl3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3pPr>
            <a:lvl4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4pPr>
            <a:lvl5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5pPr>
            <a:lvl6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6pPr>
            <a:lvl7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7pPr>
            <a:lvl8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8pPr>
            <a:lvl9pPr marL="0" marR="0" indent="0" algn="l" fontAlgn="auto">
              <a:lnSpc>
                <a:spcPct val="99000"/>
              </a:lnSpc>
              <a:spcBef>
                <a:spcPts val="0"/>
              </a:spcBef>
              <a:spcAft>
                <a:spcPts val="0"/>
              </a:spcAft>
              <a:buFontTx/>
              <a:buNone/>
              <a:defRPr kumimoji="0" sz="1000" b="0" i="0" u="none" baseline="0">
                <a:solidFill>
                  <a:schemeClr val="tx1">
                    <a:lumMod val="100000"/>
                  </a:schemeClr>
                </a:solidFill>
                <a:latin typeface="Arial" panose="020B0604020202020204" pitchFamily="34" charset="0"/>
              </a:defRPr>
            </a:lvl9pPr>
          </a:lstStyle>
          <a:p>
            <a:pPr lvl="0"/>
            <a:r>
              <a:rPr lang="en-GB"/>
              <a:t> </a:t>
            </a:r>
            <a:endParaRPr lang="en-GB" dirty="0"/>
          </a:p>
        </p:txBody>
      </p:sp>
      <p:sp>
        <p:nvSpPr>
          <p:cNvPr id="16" name="Title 13 [PHJU]">
            <a:extLst>
              <a:ext uri="{FF2B5EF4-FFF2-40B4-BE49-F238E27FC236}">
                <a16:creationId xmlns:a16="http://schemas.microsoft.com/office/drawing/2014/main" id="{31A3476F-4DC1-4C89-9D03-1771FCE8DF2B}"/>
              </a:ext>
            </a:extLst>
          </p:cNvPr>
          <p:cNvSpPr>
            <a:spLocks noGrp="1" noSelect="1"/>
          </p:cNvSpPr>
          <p:nvPr>
            <p:ph type="ctrTitle" hasCustomPrompt="1"/>
          </p:nvPr>
        </p:nvSpPr>
        <p:spPr bwMode="gray">
          <a:xfrm>
            <a:off x="4086000" y="408423"/>
            <a:ext cx="7434000" cy="5278455"/>
          </a:xfrm>
        </p:spPr>
        <p:txBody>
          <a:bodyPr anchor="ctr"/>
          <a:lstStyle>
            <a:lvl1pPr algn="l">
              <a:lnSpc>
                <a:spcPct val="87000"/>
              </a:lnSpc>
              <a:defRPr sz="7500" baseline="0">
                <a:solidFill>
                  <a:schemeClr val="tx1"/>
                </a:solidFill>
              </a:defRPr>
            </a:lvl1pPr>
          </a:lstStyle>
          <a:p>
            <a:r>
              <a:rPr lang="en-GB"/>
              <a:t>[Title]</a:t>
            </a:r>
            <a:endParaRPr lang="en-GB" dirty="0"/>
          </a:p>
        </p:txBody>
      </p:sp>
      <p:sp>
        <p:nvSpPr>
          <p:cNvPr id="2" name="Rectangle 1">
            <a:extLst>
              <a:ext uri="{FF2B5EF4-FFF2-40B4-BE49-F238E27FC236}">
                <a16:creationId xmlns:a16="http://schemas.microsoft.com/office/drawing/2014/main" id="{AA39BA63-394C-4343-8169-05727E37843B}"/>
              </a:ext>
            </a:extLst>
          </p:cNvPr>
          <p:cNvSpPr>
            <a:spLocks noSelect="1"/>
          </p:cNvSpPr>
          <p:nvPr userDrawn="1"/>
        </p:nvSpPr>
        <p:spPr>
          <a:xfrm>
            <a:off x="12193200" y="6858000"/>
            <a:ext cx="12" cy="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85604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text and object (white/gray background)]">
    <p:spTree>
      <p:nvGrpSpPr>
        <p:cNvPr id="1" name=""/>
        <p:cNvGrpSpPr/>
        <p:nvPr/>
      </p:nvGrpSpPr>
      <p:grpSpPr>
        <a:xfrm>
          <a:off x="0" y="0"/>
          <a:ext cx="0" cy="0"/>
          <a:chOff x="0" y="0"/>
          <a:chExt cx="0" cy="0"/>
        </a:xfrm>
      </p:grpSpPr>
      <p:grpSp>
        <p:nvGrpSpPr>
          <p:cNvPr id="8" name="Group 1">
            <a:extLst>
              <a:ext uri="{FF2B5EF4-FFF2-40B4-BE49-F238E27FC236}">
                <a16:creationId xmlns:a16="http://schemas.microsoft.com/office/drawing/2014/main" id="{D6802C23-600E-43FB-AA52-B722C8D49328}"/>
              </a:ext>
            </a:extLst>
          </p:cNvPr>
          <p:cNvGrpSpPr>
            <a:grpSpLocks noSelect="1" noChangeAspect="1"/>
          </p:cNvGrpSpPr>
          <p:nvPr userDrawn="1"/>
        </p:nvGrpSpPr>
        <p:grpSpPr bwMode="gray">
          <a:xfrm>
            <a:off x="0" y="0"/>
            <a:ext cx="12192000" cy="6858000"/>
            <a:chOff x="0" y="0"/>
            <a:chExt cx="7680" cy="4320"/>
          </a:xfrm>
        </p:grpSpPr>
        <p:sp>
          <p:nvSpPr>
            <p:cNvPr id="10" name="Rectangle 5">
              <a:extLst>
                <a:ext uri="{FF2B5EF4-FFF2-40B4-BE49-F238E27FC236}">
                  <a16:creationId xmlns:a16="http://schemas.microsoft.com/office/drawing/2014/main" id="{BF26B130-52C2-4F7D-97BC-85E45C292396}"/>
                </a:ext>
              </a:extLst>
            </p:cNvPr>
            <p:cNvSpPr>
              <a:spLocks noSelect="1" noChangeArrowheads="1"/>
            </p:cNvSpPr>
            <p:nvPr userDrawn="1"/>
          </p:nvSpPr>
          <p:spPr bwMode="gray">
            <a:xfrm>
              <a:off x="0" y="0"/>
              <a:ext cx="7680" cy="4320"/>
            </a:xfrm>
            <a:prstGeom prst="rect">
              <a:avLst/>
            </a:prstGeom>
            <a:solidFill>
              <a:srgbClr val="F2F2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6">
              <a:extLst>
                <a:ext uri="{FF2B5EF4-FFF2-40B4-BE49-F238E27FC236}">
                  <a16:creationId xmlns:a16="http://schemas.microsoft.com/office/drawing/2014/main" id="{E0ABA843-91C0-4ED0-95A1-BC527577F2BA}"/>
                </a:ext>
              </a:extLst>
            </p:cNvPr>
            <p:cNvSpPr>
              <a:spLocks noSelect="1"/>
            </p:cNvSpPr>
            <p:nvPr userDrawn="1"/>
          </p:nvSpPr>
          <p:spPr bwMode="gray">
            <a:xfrm>
              <a:off x="0" y="0"/>
              <a:ext cx="4508" cy="4320"/>
            </a:xfrm>
            <a:custGeom>
              <a:avLst/>
              <a:gdLst>
                <a:gd name="T0" fmla="*/ 17684 w 22543"/>
                <a:gd name="T1" fmla="*/ 0 h 21602"/>
                <a:gd name="T2" fmla="*/ 0 w 22543"/>
                <a:gd name="T3" fmla="*/ 0 h 21602"/>
                <a:gd name="T4" fmla="*/ 0 w 22543"/>
                <a:gd name="T5" fmla="*/ 21602 h 21602"/>
                <a:gd name="T6" fmla="*/ 18478 w 22543"/>
                <a:gd name="T7" fmla="*/ 21602 h 21602"/>
                <a:gd name="T8" fmla="*/ 22543 w 22543"/>
                <a:gd name="T9" fmla="*/ 11201 h 21602"/>
                <a:gd name="T10" fmla="*/ 17684 w 22543"/>
                <a:gd name="T11" fmla="*/ 0 h 21602"/>
              </a:gdLst>
              <a:ahLst/>
              <a:cxnLst>
                <a:cxn ang="0">
                  <a:pos x="T0" y="T1"/>
                </a:cxn>
                <a:cxn ang="0">
                  <a:pos x="T2" y="T3"/>
                </a:cxn>
                <a:cxn ang="0">
                  <a:pos x="T4" y="T5"/>
                </a:cxn>
                <a:cxn ang="0">
                  <a:pos x="T6" y="T7"/>
                </a:cxn>
                <a:cxn ang="0">
                  <a:pos x="T8" y="T9"/>
                </a:cxn>
                <a:cxn ang="0">
                  <a:pos x="T10" y="T11"/>
                </a:cxn>
              </a:cxnLst>
              <a:rect l="0" t="0" r="r" b="b"/>
              <a:pathLst>
                <a:path w="22543" h="21602">
                  <a:moveTo>
                    <a:pt x="17684" y="0"/>
                  </a:moveTo>
                  <a:cubicBezTo>
                    <a:pt x="0" y="0"/>
                    <a:pt x="0" y="0"/>
                    <a:pt x="0" y="0"/>
                  </a:cubicBezTo>
                  <a:cubicBezTo>
                    <a:pt x="0" y="21602"/>
                    <a:pt x="0" y="21602"/>
                    <a:pt x="0" y="21602"/>
                  </a:cubicBezTo>
                  <a:cubicBezTo>
                    <a:pt x="18478" y="21602"/>
                    <a:pt x="18478" y="21602"/>
                    <a:pt x="18478" y="21602"/>
                  </a:cubicBezTo>
                  <a:cubicBezTo>
                    <a:pt x="21001" y="18868"/>
                    <a:pt x="22543" y="15215"/>
                    <a:pt x="22543" y="11201"/>
                  </a:cubicBezTo>
                  <a:cubicBezTo>
                    <a:pt x="22543" y="6782"/>
                    <a:pt x="20674" y="2799"/>
                    <a:pt x="1768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 name="Freeform 7">
              <a:extLst>
                <a:ext uri="{FF2B5EF4-FFF2-40B4-BE49-F238E27FC236}">
                  <a16:creationId xmlns:a16="http://schemas.microsoft.com/office/drawing/2014/main" id="{8CD09084-0AB5-4BC2-BED7-D56364FDF4C1}"/>
                </a:ext>
              </a:extLst>
            </p:cNvPr>
            <p:cNvSpPr>
              <a:spLocks noSelect="1"/>
            </p:cNvSpPr>
            <p:nvPr userDrawn="1"/>
          </p:nvSpPr>
          <p:spPr bwMode="gray">
            <a:xfrm>
              <a:off x="0" y="0"/>
              <a:ext cx="1264" cy="960"/>
            </a:xfrm>
            <a:custGeom>
              <a:avLst/>
              <a:gdLst>
                <a:gd name="T0" fmla="*/ 2881 w 6321"/>
                <a:gd name="T1" fmla="*/ 4801 h 4801"/>
                <a:gd name="T2" fmla="*/ 6321 w 6321"/>
                <a:gd name="T3" fmla="*/ 1360 h 4801"/>
                <a:gd name="T4" fmla="*/ 6041 w 6321"/>
                <a:gd name="T5" fmla="*/ 0 h 4801"/>
                <a:gd name="T6" fmla="*/ 0 w 6321"/>
                <a:gd name="T7" fmla="*/ 0 h 4801"/>
                <a:gd name="T8" fmla="*/ 0 w 6321"/>
                <a:gd name="T9" fmla="*/ 3241 h 4801"/>
                <a:gd name="T10" fmla="*/ 2881 w 6321"/>
                <a:gd name="T11" fmla="*/ 4801 h 4801"/>
              </a:gdLst>
              <a:ahLst/>
              <a:cxnLst>
                <a:cxn ang="0">
                  <a:pos x="T0" y="T1"/>
                </a:cxn>
                <a:cxn ang="0">
                  <a:pos x="T2" y="T3"/>
                </a:cxn>
                <a:cxn ang="0">
                  <a:pos x="T4" y="T5"/>
                </a:cxn>
                <a:cxn ang="0">
                  <a:pos x="T6" y="T7"/>
                </a:cxn>
                <a:cxn ang="0">
                  <a:pos x="T8" y="T9"/>
                </a:cxn>
                <a:cxn ang="0">
                  <a:pos x="T10" y="T11"/>
                </a:cxn>
              </a:cxnLst>
              <a:rect l="0" t="0" r="r" b="b"/>
              <a:pathLst>
                <a:path w="6321" h="4801">
                  <a:moveTo>
                    <a:pt x="2881" y="4801"/>
                  </a:moveTo>
                  <a:cubicBezTo>
                    <a:pt x="4781" y="4801"/>
                    <a:pt x="6321" y="3260"/>
                    <a:pt x="6321" y="1360"/>
                  </a:cubicBezTo>
                  <a:cubicBezTo>
                    <a:pt x="6321" y="877"/>
                    <a:pt x="6221" y="417"/>
                    <a:pt x="6041" y="0"/>
                  </a:cubicBezTo>
                  <a:cubicBezTo>
                    <a:pt x="0" y="0"/>
                    <a:pt x="0" y="0"/>
                    <a:pt x="0" y="0"/>
                  </a:cubicBezTo>
                  <a:cubicBezTo>
                    <a:pt x="0" y="3241"/>
                    <a:pt x="0" y="3241"/>
                    <a:pt x="0" y="3241"/>
                  </a:cubicBezTo>
                  <a:cubicBezTo>
                    <a:pt x="615" y="4180"/>
                    <a:pt x="1675" y="4801"/>
                    <a:pt x="2881" y="4801"/>
                  </a:cubicBezTo>
                  <a:close/>
                </a:path>
              </a:pathLst>
            </a:custGeom>
            <a:solidFill>
              <a:srgbClr val="FF70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 name="Title 2 [PHJU]"/>
          <p:cNvSpPr>
            <a:spLocks noGrp="1" noSelect="1"/>
          </p:cNvSpPr>
          <p:nvPr>
            <p:ph type="title" hasCustomPrompt="1"/>
          </p:nvPr>
        </p:nvSpPr>
        <p:spPr bwMode="gray"/>
        <p:txBody>
          <a:bodyPr/>
          <a:lstStyle>
            <a:lvl1pPr>
              <a:defRPr/>
            </a:lvl1pPr>
          </a:lstStyle>
          <a:p>
            <a:r>
              <a:rPr lang="en-GB"/>
              <a:t>[Title]</a:t>
            </a:r>
            <a:endParaRPr lang="en-GB" dirty="0"/>
          </a:p>
        </p:txBody>
      </p:sp>
      <p:sp>
        <p:nvSpPr>
          <p:cNvPr id="3" name="Content Placeholder 3 [PHJU]"/>
          <p:cNvSpPr>
            <a:spLocks noGrp="1" noSelect="1"/>
          </p:cNvSpPr>
          <p:nvPr>
            <p:ph idx="1" hasCustomPrompt="1"/>
          </p:nvPr>
        </p:nvSpPr>
        <p:spPr bwMode="gray">
          <a:xfrm>
            <a:off x="762120" y="1935720"/>
            <a:ext cx="10921680" cy="4160520"/>
          </a:xfrm>
        </p:spPr>
        <p:txBody>
          <a:bodyPr/>
          <a:lstStyle>
            <a:lvl1pPr>
              <a:defRPr baseline="0"/>
            </a:lvl1pPr>
          </a:lstStyle>
          <a:p>
            <a:pPr lvl="0"/>
            <a:r>
              <a:rPr lang="en-GB"/>
              <a:t>[Type text or click on icon to insert an object]</a:t>
            </a:r>
            <a:endParaRPr lang="en-GB" dirty="0"/>
          </a:p>
        </p:txBody>
      </p:sp>
      <p:sp>
        <p:nvSpPr>
          <p:cNvPr id="11" name="Rectangle 4">
            <a:extLst>
              <a:ext uri="{FF2B5EF4-FFF2-40B4-BE49-F238E27FC236}">
                <a16:creationId xmlns:a16="http://schemas.microsoft.com/office/drawing/2014/main" id="{7E3AFDA3-798B-4E21-88E7-B34CE4670F33}"/>
              </a:ext>
            </a:extLst>
          </p:cNvPr>
          <p:cNvSpPr>
            <a:spLocks noSelect="1" noChangeArrowheads="1"/>
          </p:cNvSpPr>
          <p:nvPr userDrawn="1"/>
        </p:nvSpPr>
        <p:spPr bwMode="gray">
          <a:xfrm>
            <a:off x="508000" y="6343650"/>
            <a:ext cx="11176000" cy="12700"/>
          </a:xfrm>
          <a:prstGeom prst="rect">
            <a:avLst/>
          </a:prstGeom>
          <a:solidFill>
            <a:srgbClr val="0F110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ame slide number 5"/>
          <p:cNvSpPr>
            <a:spLocks noGrp="1" noSelect="1"/>
          </p:cNvSpPr>
          <p:nvPr>
            <p:ph type="sldNum" sz="quarter" idx="12"/>
          </p:nvPr>
        </p:nvSpPr>
        <p:spPr bwMode="gray"/>
        <p:txBody>
          <a:bodyPr/>
          <a:lstStyle/>
          <a:p>
            <a:fld id="{8F18802B-E4C7-4B2D-B37A-6B7CC3C134EA}" type="slidenum">
              <a:rPr lang="en-GB" sz="1200" smtClean="0"/>
              <a:pPr/>
              <a:t>‹#›</a:t>
            </a:fld>
            <a:endParaRPr lang="en-GB" sz="1200" dirty="0"/>
          </a:p>
        </p:txBody>
      </p:sp>
      <p:sp>
        <p:nvSpPr>
          <p:cNvPr id="16" name="Frame 6">
            <a:extLst>
              <a:ext uri="{FF2B5EF4-FFF2-40B4-BE49-F238E27FC236}">
                <a16:creationId xmlns:a16="http://schemas.microsoft.com/office/drawing/2014/main" id="{6D62BCA5-096D-493C-BC81-1184CF2088D0}"/>
              </a:ext>
            </a:extLst>
          </p:cNvPr>
          <p:cNvSpPr>
            <a:spLocks noSelect="1" noEditPoints="1"/>
          </p:cNvSpPr>
          <p:nvPr userDrawn="1"/>
        </p:nvSpPr>
        <p:spPr bwMode="auto">
          <a:xfrm>
            <a:off x="517525" y="6438900"/>
            <a:ext cx="3292475" cy="133350"/>
          </a:xfrm>
          <a:custGeom>
            <a:avLst/>
            <a:gdLst>
              <a:gd name="T0" fmla="*/ 4037 w 10370"/>
              <a:gd name="T1" fmla="*/ 360 h 419"/>
              <a:gd name="T2" fmla="*/ 2733 w 10370"/>
              <a:gd name="T3" fmla="*/ 324 h 419"/>
              <a:gd name="T4" fmla="*/ 2606 w 10370"/>
              <a:gd name="T5" fmla="*/ 181 h 419"/>
              <a:gd name="T6" fmla="*/ 2697 w 10370"/>
              <a:gd name="T7" fmla="*/ 155 h 419"/>
              <a:gd name="T8" fmla="*/ 2389 w 10370"/>
              <a:gd name="T9" fmla="*/ 395 h 419"/>
              <a:gd name="T10" fmla="*/ 2090 w 10370"/>
              <a:gd name="T11" fmla="*/ 59 h 419"/>
              <a:gd name="T12" fmla="*/ 3714 w 10370"/>
              <a:gd name="T13" fmla="*/ 315 h 419"/>
              <a:gd name="T14" fmla="*/ 3670 w 10370"/>
              <a:gd name="T15" fmla="*/ 312 h 419"/>
              <a:gd name="T16" fmla="*/ 2840 w 10370"/>
              <a:gd name="T17" fmla="*/ 338 h 419"/>
              <a:gd name="T18" fmla="*/ 3035 w 10370"/>
              <a:gd name="T19" fmla="*/ 59 h 419"/>
              <a:gd name="T20" fmla="*/ 685 w 10370"/>
              <a:gd name="T21" fmla="*/ 194 h 419"/>
              <a:gd name="T22" fmla="*/ 687 w 10370"/>
              <a:gd name="T23" fmla="*/ 258 h 419"/>
              <a:gd name="T24" fmla="*/ 859 w 10370"/>
              <a:gd name="T25" fmla="*/ 162 h 419"/>
              <a:gd name="T26" fmla="*/ 833 w 10370"/>
              <a:gd name="T27" fmla="*/ 279 h 419"/>
              <a:gd name="T28" fmla="*/ 1378 w 10370"/>
              <a:gd name="T29" fmla="*/ 355 h 419"/>
              <a:gd name="T30" fmla="*/ 1422 w 10370"/>
              <a:gd name="T31" fmla="*/ 198 h 419"/>
              <a:gd name="T32" fmla="*/ 1107 w 10370"/>
              <a:gd name="T33" fmla="*/ 175 h 419"/>
              <a:gd name="T34" fmla="*/ 1073 w 10370"/>
              <a:gd name="T35" fmla="*/ 125 h 419"/>
              <a:gd name="T36" fmla="*/ 418 w 10370"/>
              <a:gd name="T37" fmla="*/ 360 h 419"/>
              <a:gd name="T38" fmla="*/ 284 w 10370"/>
              <a:gd name="T39" fmla="*/ 33 h 419"/>
              <a:gd name="T40" fmla="*/ 58 w 10370"/>
              <a:gd name="T41" fmla="*/ 171 h 419"/>
              <a:gd name="T42" fmla="*/ 9 w 10370"/>
              <a:gd name="T43" fmla="*/ 330 h 419"/>
              <a:gd name="T44" fmla="*/ 148 w 10370"/>
              <a:gd name="T45" fmla="*/ 306 h 419"/>
              <a:gd name="T46" fmla="*/ 1613 w 10370"/>
              <a:gd name="T47" fmla="*/ 324 h 419"/>
              <a:gd name="T48" fmla="*/ 1486 w 10370"/>
              <a:gd name="T49" fmla="*/ 181 h 419"/>
              <a:gd name="T50" fmla="*/ 1577 w 10370"/>
              <a:gd name="T51" fmla="*/ 155 h 419"/>
              <a:gd name="T52" fmla="*/ 573 w 10370"/>
              <a:gd name="T53" fmla="*/ 76 h 419"/>
              <a:gd name="T54" fmla="*/ 7136 w 10370"/>
              <a:gd name="T55" fmla="*/ 252 h 419"/>
              <a:gd name="T56" fmla="*/ 7088 w 10370"/>
              <a:gd name="T57" fmla="*/ 357 h 419"/>
              <a:gd name="T58" fmla="*/ 6978 w 10370"/>
              <a:gd name="T59" fmla="*/ 228 h 419"/>
              <a:gd name="T60" fmla="*/ 6828 w 10370"/>
              <a:gd name="T61" fmla="*/ 360 h 419"/>
              <a:gd name="T62" fmla="*/ 4108 w 10370"/>
              <a:gd name="T63" fmla="*/ 412 h 419"/>
              <a:gd name="T64" fmla="*/ 7658 w 10370"/>
              <a:gd name="T65" fmla="*/ 360 h 419"/>
              <a:gd name="T66" fmla="*/ 7495 w 10370"/>
              <a:gd name="T67" fmla="*/ 33 h 419"/>
              <a:gd name="T68" fmla="*/ 7862 w 10370"/>
              <a:gd name="T69" fmla="*/ 327 h 419"/>
              <a:gd name="T70" fmla="*/ 7752 w 10370"/>
              <a:gd name="T71" fmla="*/ 67 h 419"/>
              <a:gd name="T72" fmla="*/ 6730 w 10370"/>
              <a:gd name="T73" fmla="*/ 354 h 419"/>
              <a:gd name="T74" fmla="*/ 6652 w 10370"/>
              <a:gd name="T75" fmla="*/ 67 h 419"/>
              <a:gd name="T76" fmla="*/ 7233 w 10370"/>
              <a:gd name="T77" fmla="*/ 291 h 419"/>
              <a:gd name="T78" fmla="*/ 7186 w 10370"/>
              <a:gd name="T79" fmla="*/ 245 h 419"/>
              <a:gd name="T80" fmla="*/ 7258 w 10370"/>
              <a:gd name="T81" fmla="*/ 168 h 419"/>
              <a:gd name="T82" fmla="*/ 4938 w 10370"/>
              <a:gd name="T83" fmla="*/ 321 h 419"/>
              <a:gd name="T84" fmla="*/ 6290 w 10370"/>
              <a:gd name="T85" fmla="*/ 251 h 419"/>
              <a:gd name="T86" fmla="*/ 4550 w 10370"/>
              <a:gd name="T87" fmla="*/ 251 h 419"/>
              <a:gd name="T88" fmla="*/ 4436 w 10370"/>
              <a:gd name="T89" fmla="*/ 331 h 419"/>
              <a:gd name="T90" fmla="*/ 4648 w 10370"/>
              <a:gd name="T91" fmla="*/ 315 h 419"/>
              <a:gd name="T92" fmla="*/ 6112 w 10370"/>
              <a:gd name="T93" fmla="*/ 262 h 419"/>
              <a:gd name="T94" fmla="*/ 6111 w 10370"/>
              <a:gd name="T95" fmla="*/ 140 h 419"/>
              <a:gd name="T96" fmla="*/ 6071 w 10370"/>
              <a:gd name="T97" fmla="*/ 262 h 419"/>
              <a:gd name="T98" fmla="*/ 5199 w 10370"/>
              <a:gd name="T99" fmla="*/ 59 h 419"/>
              <a:gd name="T100" fmla="*/ 5754 w 10370"/>
              <a:gd name="T101" fmla="*/ 111 h 419"/>
              <a:gd name="T102" fmla="*/ 9957 w 10370"/>
              <a:gd name="T103" fmla="*/ 327 h 419"/>
              <a:gd name="T104" fmla="*/ 9812 w 10370"/>
              <a:gd name="T105" fmla="*/ 310 h 419"/>
              <a:gd name="T106" fmla="*/ 9751 w 10370"/>
              <a:gd name="T107" fmla="*/ 298 h 419"/>
              <a:gd name="T108" fmla="*/ 10078 w 10370"/>
              <a:gd name="T109" fmla="*/ 209 h 419"/>
              <a:gd name="T110" fmla="*/ 10370 w 10370"/>
              <a:gd name="T111" fmla="*/ 31 h 419"/>
              <a:gd name="T112" fmla="*/ 9302 w 10370"/>
              <a:gd name="T113" fmla="*/ 352 h 419"/>
              <a:gd name="T114" fmla="*/ 8513 w 10370"/>
              <a:gd name="T115" fmla="*/ 48 h 419"/>
              <a:gd name="T116" fmla="*/ 8513 w 10370"/>
              <a:gd name="T117" fmla="*/ 360 h 419"/>
              <a:gd name="T118" fmla="*/ 8886 w 10370"/>
              <a:gd name="T119" fmla="*/ 286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70" h="419">
                <a:moveTo>
                  <a:pt x="4003" y="212"/>
                </a:moveTo>
                <a:cubicBezTo>
                  <a:pt x="4021" y="196"/>
                  <a:pt x="4029" y="174"/>
                  <a:pt x="4029" y="148"/>
                </a:cubicBezTo>
                <a:cubicBezTo>
                  <a:pt x="4029" y="121"/>
                  <a:pt x="4021" y="100"/>
                  <a:pt x="4003" y="83"/>
                </a:cubicBezTo>
                <a:cubicBezTo>
                  <a:pt x="3985" y="67"/>
                  <a:pt x="3959" y="59"/>
                  <a:pt x="3925" y="59"/>
                </a:cubicBezTo>
                <a:cubicBezTo>
                  <a:pt x="3820" y="59"/>
                  <a:pt x="3820" y="59"/>
                  <a:pt x="3820" y="59"/>
                </a:cubicBezTo>
                <a:cubicBezTo>
                  <a:pt x="3820" y="360"/>
                  <a:pt x="3820" y="360"/>
                  <a:pt x="3820" y="360"/>
                </a:cubicBezTo>
                <a:cubicBezTo>
                  <a:pt x="3857" y="360"/>
                  <a:pt x="3857" y="360"/>
                  <a:pt x="3857" y="360"/>
                </a:cubicBezTo>
                <a:cubicBezTo>
                  <a:pt x="3857" y="237"/>
                  <a:pt x="3857" y="237"/>
                  <a:pt x="3857" y="237"/>
                </a:cubicBezTo>
                <a:cubicBezTo>
                  <a:pt x="3911" y="237"/>
                  <a:pt x="3911" y="237"/>
                  <a:pt x="3911" y="237"/>
                </a:cubicBezTo>
                <a:cubicBezTo>
                  <a:pt x="3989" y="360"/>
                  <a:pt x="3989" y="360"/>
                  <a:pt x="3989" y="360"/>
                </a:cubicBezTo>
                <a:cubicBezTo>
                  <a:pt x="4037" y="360"/>
                  <a:pt x="4037" y="360"/>
                  <a:pt x="4037" y="360"/>
                </a:cubicBezTo>
                <a:cubicBezTo>
                  <a:pt x="3951" y="235"/>
                  <a:pt x="3951" y="235"/>
                  <a:pt x="3951" y="235"/>
                </a:cubicBezTo>
                <a:cubicBezTo>
                  <a:pt x="3973" y="231"/>
                  <a:pt x="3990" y="224"/>
                  <a:pt x="4003" y="212"/>
                </a:cubicBezTo>
                <a:close/>
                <a:moveTo>
                  <a:pt x="3857" y="91"/>
                </a:moveTo>
                <a:cubicBezTo>
                  <a:pt x="3925" y="91"/>
                  <a:pt x="3925" y="91"/>
                  <a:pt x="3925" y="91"/>
                </a:cubicBezTo>
                <a:cubicBezTo>
                  <a:pt x="3946" y="91"/>
                  <a:pt x="3963" y="96"/>
                  <a:pt x="3974" y="107"/>
                </a:cubicBezTo>
                <a:cubicBezTo>
                  <a:pt x="3985" y="118"/>
                  <a:pt x="3991" y="132"/>
                  <a:pt x="3991" y="150"/>
                </a:cubicBezTo>
                <a:cubicBezTo>
                  <a:pt x="3991" y="168"/>
                  <a:pt x="3985" y="182"/>
                  <a:pt x="3973" y="194"/>
                </a:cubicBezTo>
                <a:cubicBezTo>
                  <a:pt x="3962" y="205"/>
                  <a:pt x="3944" y="210"/>
                  <a:pt x="3922" y="210"/>
                </a:cubicBezTo>
                <a:cubicBezTo>
                  <a:pt x="3857" y="210"/>
                  <a:pt x="3857" y="210"/>
                  <a:pt x="3857" y="210"/>
                </a:cubicBezTo>
                <a:lnTo>
                  <a:pt x="3857" y="91"/>
                </a:lnTo>
                <a:close/>
                <a:moveTo>
                  <a:pt x="2733" y="324"/>
                </a:moveTo>
                <a:cubicBezTo>
                  <a:pt x="2724" y="331"/>
                  <a:pt x="2711" y="335"/>
                  <a:pt x="2696" y="335"/>
                </a:cubicBezTo>
                <a:cubicBezTo>
                  <a:pt x="2682" y="335"/>
                  <a:pt x="2669" y="331"/>
                  <a:pt x="2660" y="324"/>
                </a:cubicBezTo>
                <a:cubicBezTo>
                  <a:pt x="2650" y="317"/>
                  <a:pt x="2642" y="307"/>
                  <a:pt x="2638" y="294"/>
                </a:cubicBezTo>
                <a:cubicBezTo>
                  <a:pt x="2633" y="281"/>
                  <a:pt x="2630" y="267"/>
                  <a:pt x="2630" y="252"/>
                </a:cubicBezTo>
                <a:cubicBezTo>
                  <a:pt x="2789" y="252"/>
                  <a:pt x="2789" y="252"/>
                  <a:pt x="2789" y="252"/>
                </a:cubicBezTo>
                <a:cubicBezTo>
                  <a:pt x="2790" y="235"/>
                  <a:pt x="2790" y="220"/>
                  <a:pt x="2787" y="205"/>
                </a:cubicBezTo>
                <a:cubicBezTo>
                  <a:pt x="2784" y="189"/>
                  <a:pt x="2778" y="176"/>
                  <a:pt x="2771" y="164"/>
                </a:cubicBezTo>
                <a:cubicBezTo>
                  <a:pt x="2763" y="152"/>
                  <a:pt x="2753" y="142"/>
                  <a:pt x="2741" y="135"/>
                </a:cubicBezTo>
                <a:cubicBezTo>
                  <a:pt x="2729" y="128"/>
                  <a:pt x="2714" y="125"/>
                  <a:pt x="2696" y="125"/>
                </a:cubicBezTo>
                <a:cubicBezTo>
                  <a:pt x="2676" y="125"/>
                  <a:pt x="2659" y="130"/>
                  <a:pt x="2643" y="139"/>
                </a:cubicBezTo>
                <a:cubicBezTo>
                  <a:pt x="2627" y="149"/>
                  <a:pt x="2615" y="163"/>
                  <a:pt x="2606" y="181"/>
                </a:cubicBezTo>
                <a:cubicBezTo>
                  <a:pt x="2597" y="199"/>
                  <a:pt x="2593" y="221"/>
                  <a:pt x="2593" y="246"/>
                </a:cubicBezTo>
                <a:cubicBezTo>
                  <a:pt x="2593" y="269"/>
                  <a:pt x="2597" y="290"/>
                  <a:pt x="2606" y="308"/>
                </a:cubicBezTo>
                <a:cubicBezTo>
                  <a:pt x="2615" y="326"/>
                  <a:pt x="2628" y="340"/>
                  <a:pt x="2643" y="351"/>
                </a:cubicBezTo>
                <a:cubicBezTo>
                  <a:pt x="2659" y="361"/>
                  <a:pt x="2677" y="366"/>
                  <a:pt x="2696" y="366"/>
                </a:cubicBezTo>
                <a:cubicBezTo>
                  <a:pt x="2713" y="366"/>
                  <a:pt x="2728" y="363"/>
                  <a:pt x="2741" y="357"/>
                </a:cubicBezTo>
                <a:cubicBezTo>
                  <a:pt x="2754" y="351"/>
                  <a:pt x="2765" y="343"/>
                  <a:pt x="2773" y="332"/>
                </a:cubicBezTo>
                <a:cubicBezTo>
                  <a:pt x="2782" y="321"/>
                  <a:pt x="2787" y="308"/>
                  <a:pt x="2790" y="292"/>
                </a:cubicBezTo>
                <a:cubicBezTo>
                  <a:pt x="2751" y="292"/>
                  <a:pt x="2751" y="292"/>
                  <a:pt x="2751" y="292"/>
                </a:cubicBezTo>
                <a:cubicBezTo>
                  <a:pt x="2749" y="306"/>
                  <a:pt x="2743" y="317"/>
                  <a:pt x="2733" y="324"/>
                </a:cubicBezTo>
                <a:close/>
                <a:moveTo>
                  <a:pt x="2660" y="166"/>
                </a:moveTo>
                <a:cubicBezTo>
                  <a:pt x="2670" y="159"/>
                  <a:pt x="2682" y="155"/>
                  <a:pt x="2697" y="155"/>
                </a:cubicBezTo>
                <a:cubicBezTo>
                  <a:pt x="2709" y="155"/>
                  <a:pt x="2718" y="157"/>
                  <a:pt x="2726" y="162"/>
                </a:cubicBezTo>
                <a:cubicBezTo>
                  <a:pt x="2733" y="167"/>
                  <a:pt x="2739" y="173"/>
                  <a:pt x="2743" y="181"/>
                </a:cubicBezTo>
                <a:cubicBezTo>
                  <a:pt x="2747" y="189"/>
                  <a:pt x="2750" y="198"/>
                  <a:pt x="2752" y="207"/>
                </a:cubicBezTo>
                <a:cubicBezTo>
                  <a:pt x="2753" y="214"/>
                  <a:pt x="2753" y="221"/>
                  <a:pt x="2753" y="228"/>
                </a:cubicBezTo>
                <a:cubicBezTo>
                  <a:pt x="2631" y="228"/>
                  <a:pt x="2631" y="228"/>
                  <a:pt x="2631" y="228"/>
                </a:cubicBezTo>
                <a:cubicBezTo>
                  <a:pt x="2632" y="217"/>
                  <a:pt x="2634" y="206"/>
                  <a:pt x="2638" y="196"/>
                </a:cubicBezTo>
                <a:cubicBezTo>
                  <a:pt x="2643" y="184"/>
                  <a:pt x="2650" y="174"/>
                  <a:pt x="2660" y="166"/>
                </a:cubicBezTo>
                <a:close/>
                <a:moveTo>
                  <a:pt x="2509" y="9"/>
                </a:moveTo>
                <a:cubicBezTo>
                  <a:pt x="2548" y="9"/>
                  <a:pt x="2548" y="9"/>
                  <a:pt x="2548" y="9"/>
                </a:cubicBezTo>
                <a:cubicBezTo>
                  <a:pt x="2426" y="395"/>
                  <a:pt x="2426" y="395"/>
                  <a:pt x="2426" y="395"/>
                </a:cubicBezTo>
                <a:cubicBezTo>
                  <a:pt x="2389" y="395"/>
                  <a:pt x="2389" y="395"/>
                  <a:pt x="2389" y="395"/>
                </a:cubicBezTo>
                <a:lnTo>
                  <a:pt x="2509" y="9"/>
                </a:lnTo>
                <a:close/>
                <a:moveTo>
                  <a:pt x="2281" y="59"/>
                </a:moveTo>
                <a:cubicBezTo>
                  <a:pt x="2319" y="59"/>
                  <a:pt x="2319" y="59"/>
                  <a:pt x="2319" y="59"/>
                </a:cubicBezTo>
                <a:cubicBezTo>
                  <a:pt x="2319" y="251"/>
                  <a:pt x="2319" y="251"/>
                  <a:pt x="2319" y="251"/>
                </a:cubicBezTo>
                <a:cubicBezTo>
                  <a:pt x="2319" y="276"/>
                  <a:pt x="2314" y="297"/>
                  <a:pt x="2305" y="315"/>
                </a:cubicBezTo>
                <a:cubicBezTo>
                  <a:pt x="2295" y="332"/>
                  <a:pt x="2282" y="344"/>
                  <a:pt x="2265" y="353"/>
                </a:cubicBezTo>
                <a:cubicBezTo>
                  <a:pt x="2248" y="361"/>
                  <a:pt x="2228" y="366"/>
                  <a:pt x="2204" y="366"/>
                </a:cubicBezTo>
                <a:cubicBezTo>
                  <a:pt x="2181" y="366"/>
                  <a:pt x="2161" y="361"/>
                  <a:pt x="2144" y="353"/>
                </a:cubicBezTo>
                <a:cubicBezTo>
                  <a:pt x="2127" y="344"/>
                  <a:pt x="2113" y="332"/>
                  <a:pt x="2104" y="315"/>
                </a:cubicBezTo>
                <a:cubicBezTo>
                  <a:pt x="2094" y="297"/>
                  <a:pt x="2090" y="276"/>
                  <a:pt x="2090" y="251"/>
                </a:cubicBezTo>
                <a:cubicBezTo>
                  <a:pt x="2090" y="59"/>
                  <a:pt x="2090" y="59"/>
                  <a:pt x="2090" y="59"/>
                </a:cubicBezTo>
                <a:cubicBezTo>
                  <a:pt x="2127" y="59"/>
                  <a:pt x="2127" y="59"/>
                  <a:pt x="2127" y="59"/>
                </a:cubicBezTo>
                <a:cubicBezTo>
                  <a:pt x="2127" y="251"/>
                  <a:pt x="2127" y="251"/>
                  <a:pt x="2127" y="251"/>
                </a:cubicBezTo>
                <a:cubicBezTo>
                  <a:pt x="2127" y="279"/>
                  <a:pt x="2134" y="300"/>
                  <a:pt x="2149" y="312"/>
                </a:cubicBezTo>
                <a:cubicBezTo>
                  <a:pt x="2163" y="325"/>
                  <a:pt x="2181" y="331"/>
                  <a:pt x="2204" y="331"/>
                </a:cubicBezTo>
                <a:cubicBezTo>
                  <a:pt x="2227" y="331"/>
                  <a:pt x="2246" y="325"/>
                  <a:pt x="2260" y="312"/>
                </a:cubicBezTo>
                <a:cubicBezTo>
                  <a:pt x="2274" y="300"/>
                  <a:pt x="2281" y="279"/>
                  <a:pt x="2281" y="251"/>
                </a:cubicBezTo>
                <a:lnTo>
                  <a:pt x="2281" y="59"/>
                </a:lnTo>
                <a:close/>
                <a:moveTo>
                  <a:pt x="3691" y="59"/>
                </a:moveTo>
                <a:cubicBezTo>
                  <a:pt x="3728" y="59"/>
                  <a:pt x="3728" y="59"/>
                  <a:pt x="3728" y="59"/>
                </a:cubicBezTo>
                <a:cubicBezTo>
                  <a:pt x="3728" y="251"/>
                  <a:pt x="3728" y="251"/>
                  <a:pt x="3728" y="251"/>
                </a:cubicBezTo>
                <a:cubicBezTo>
                  <a:pt x="3728" y="276"/>
                  <a:pt x="3724" y="297"/>
                  <a:pt x="3714" y="315"/>
                </a:cubicBezTo>
                <a:cubicBezTo>
                  <a:pt x="3705" y="332"/>
                  <a:pt x="3692" y="344"/>
                  <a:pt x="3675" y="353"/>
                </a:cubicBezTo>
                <a:cubicBezTo>
                  <a:pt x="3658" y="361"/>
                  <a:pt x="3637" y="366"/>
                  <a:pt x="3614" y="366"/>
                </a:cubicBezTo>
                <a:cubicBezTo>
                  <a:pt x="3591" y="366"/>
                  <a:pt x="3571" y="361"/>
                  <a:pt x="3554" y="353"/>
                </a:cubicBezTo>
                <a:cubicBezTo>
                  <a:pt x="3536" y="344"/>
                  <a:pt x="3523" y="332"/>
                  <a:pt x="3514" y="315"/>
                </a:cubicBezTo>
                <a:cubicBezTo>
                  <a:pt x="3504" y="297"/>
                  <a:pt x="3500" y="276"/>
                  <a:pt x="3500" y="251"/>
                </a:cubicBezTo>
                <a:cubicBezTo>
                  <a:pt x="3500" y="59"/>
                  <a:pt x="3500" y="59"/>
                  <a:pt x="3500" y="59"/>
                </a:cubicBezTo>
                <a:cubicBezTo>
                  <a:pt x="3537" y="59"/>
                  <a:pt x="3537" y="59"/>
                  <a:pt x="3537" y="59"/>
                </a:cubicBezTo>
                <a:cubicBezTo>
                  <a:pt x="3537" y="251"/>
                  <a:pt x="3537" y="251"/>
                  <a:pt x="3537" y="251"/>
                </a:cubicBezTo>
                <a:cubicBezTo>
                  <a:pt x="3537" y="279"/>
                  <a:pt x="3544" y="300"/>
                  <a:pt x="3558" y="312"/>
                </a:cubicBezTo>
                <a:cubicBezTo>
                  <a:pt x="3573" y="325"/>
                  <a:pt x="3591" y="331"/>
                  <a:pt x="3614" y="331"/>
                </a:cubicBezTo>
                <a:cubicBezTo>
                  <a:pt x="3637" y="331"/>
                  <a:pt x="3656" y="325"/>
                  <a:pt x="3670" y="312"/>
                </a:cubicBezTo>
                <a:cubicBezTo>
                  <a:pt x="3684" y="300"/>
                  <a:pt x="3691" y="279"/>
                  <a:pt x="3691" y="251"/>
                </a:cubicBezTo>
                <a:lnTo>
                  <a:pt x="3691" y="59"/>
                </a:lnTo>
                <a:close/>
                <a:moveTo>
                  <a:pt x="2890" y="325"/>
                </a:moveTo>
                <a:cubicBezTo>
                  <a:pt x="2896" y="332"/>
                  <a:pt x="2900" y="340"/>
                  <a:pt x="2900" y="350"/>
                </a:cubicBezTo>
                <a:cubicBezTo>
                  <a:pt x="2900" y="362"/>
                  <a:pt x="2896" y="374"/>
                  <a:pt x="2889" y="385"/>
                </a:cubicBezTo>
                <a:cubicBezTo>
                  <a:pt x="2882" y="396"/>
                  <a:pt x="2871" y="405"/>
                  <a:pt x="2857" y="412"/>
                </a:cubicBezTo>
                <a:cubicBezTo>
                  <a:pt x="2829" y="398"/>
                  <a:pt x="2829" y="398"/>
                  <a:pt x="2829" y="398"/>
                </a:cubicBezTo>
                <a:cubicBezTo>
                  <a:pt x="2838" y="394"/>
                  <a:pt x="2846" y="389"/>
                  <a:pt x="2852" y="383"/>
                </a:cubicBezTo>
                <a:cubicBezTo>
                  <a:pt x="2858" y="377"/>
                  <a:pt x="2863" y="371"/>
                  <a:pt x="2864" y="362"/>
                </a:cubicBezTo>
                <a:cubicBezTo>
                  <a:pt x="2858" y="362"/>
                  <a:pt x="2852" y="359"/>
                  <a:pt x="2847" y="355"/>
                </a:cubicBezTo>
                <a:cubicBezTo>
                  <a:pt x="2842" y="351"/>
                  <a:pt x="2840" y="345"/>
                  <a:pt x="2840" y="338"/>
                </a:cubicBezTo>
                <a:cubicBezTo>
                  <a:pt x="2840" y="332"/>
                  <a:pt x="2842" y="326"/>
                  <a:pt x="2847" y="321"/>
                </a:cubicBezTo>
                <a:cubicBezTo>
                  <a:pt x="2852" y="316"/>
                  <a:pt x="2859" y="314"/>
                  <a:pt x="2866" y="314"/>
                </a:cubicBezTo>
                <a:cubicBezTo>
                  <a:pt x="2876" y="314"/>
                  <a:pt x="2884" y="318"/>
                  <a:pt x="2890" y="325"/>
                </a:cubicBezTo>
                <a:close/>
                <a:moveTo>
                  <a:pt x="3409" y="59"/>
                </a:moveTo>
                <a:cubicBezTo>
                  <a:pt x="3451" y="59"/>
                  <a:pt x="3451" y="59"/>
                  <a:pt x="3451" y="59"/>
                </a:cubicBezTo>
                <a:cubicBezTo>
                  <a:pt x="3344" y="360"/>
                  <a:pt x="3344" y="360"/>
                  <a:pt x="3344" y="360"/>
                </a:cubicBezTo>
                <a:cubicBezTo>
                  <a:pt x="3305" y="360"/>
                  <a:pt x="3305" y="360"/>
                  <a:pt x="3305" y="360"/>
                </a:cubicBezTo>
                <a:cubicBezTo>
                  <a:pt x="3239" y="166"/>
                  <a:pt x="3239" y="166"/>
                  <a:pt x="3239" y="166"/>
                </a:cubicBezTo>
                <a:cubicBezTo>
                  <a:pt x="3170" y="360"/>
                  <a:pt x="3170" y="360"/>
                  <a:pt x="3170" y="360"/>
                </a:cubicBezTo>
                <a:cubicBezTo>
                  <a:pt x="3131" y="360"/>
                  <a:pt x="3131" y="360"/>
                  <a:pt x="3131" y="360"/>
                </a:cubicBezTo>
                <a:cubicBezTo>
                  <a:pt x="3035" y="59"/>
                  <a:pt x="3035" y="59"/>
                  <a:pt x="3035" y="59"/>
                </a:cubicBezTo>
                <a:cubicBezTo>
                  <a:pt x="3078" y="59"/>
                  <a:pt x="3078" y="59"/>
                  <a:pt x="3078" y="59"/>
                </a:cubicBezTo>
                <a:cubicBezTo>
                  <a:pt x="3151" y="309"/>
                  <a:pt x="3151" y="309"/>
                  <a:pt x="3151" y="309"/>
                </a:cubicBezTo>
                <a:cubicBezTo>
                  <a:pt x="3225" y="90"/>
                  <a:pt x="3225" y="90"/>
                  <a:pt x="3225" y="90"/>
                </a:cubicBezTo>
                <a:cubicBezTo>
                  <a:pt x="3250" y="90"/>
                  <a:pt x="3250" y="90"/>
                  <a:pt x="3250" y="90"/>
                </a:cubicBezTo>
                <a:cubicBezTo>
                  <a:pt x="3324" y="309"/>
                  <a:pt x="3324" y="309"/>
                  <a:pt x="3324" y="309"/>
                </a:cubicBezTo>
                <a:lnTo>
                  <a:pt x="3409" y="59"/>
                </a:lnTo>
                <a:close/>
                <a:moveTo>
                  <a:pt x="827" y="134"/>
                </a:moveTo>
                <a:cubicBezTo>
                  <a:pt x="813" y="128"/>
                  <a:pt x="797" y="125"/>
                  <a:pt x="780" y="125"/>
                </a:cubicBezTo>
                <a:cubicBezTo>
                  <a:pt x="761" y="125"/>
                  <a:pt x="745" y="127"/>
                  <a:pt x="731" y="132"/>
                </a:cubicBezTo>
                <a:cubicBezTo>
                  <a:pt x="716" y="136"/>
                  <a:pt x="705" y="144"/>
                  <a:pt x="697" y="154"/>
                </a:cubicBezTo>
                <a:cubicBezTo>
                  <a:pt x="689" y="164"/>
                  <a:pt x="685" y="177"/>
                  <a:pt x="685" y="194"/>
                </a:cubicBezTo>
                <a:cubicBezTo>
                  <a:pt x="727" y="194"/>
                  <a:pt x="727" y="194"/>
                  <a:pt x="727" y="194"/>
                </a:cubicBezTo>
                <a:cubicBezTo>
                  <a:pt x="727" y="184"/>
                  <a:pt x="729" y="177"/>
                  <a:pt x="734" y="171"/>
                </a:cubicBezTo>
                <a:cubicBezTo>
                  <a:pt x="738" y="165"/>
                  <a:pt x="745" y="160"/>
                  <a:pt x="753" y="157"/>
                </a:cubicBezTo>
                <a:cubicBezTo>
                  <a:pt x="761" y="155"/>
                  <a:pt x="770" y="153"/>
                  <a:pt x="780" y="153"/>
                </a:cubicBezTo>
                <a:cubicBezTo>
                  <a:pt x="797" y="153"/>
                  <a:pt x="811" y="158"/>
                  <a:pt x="819" y="167"/>
                </a:cubicBezTo>
                <a:cubicBezTo>
                  <a:pt x="828" y="176"/>
                  <a:pt x="833" y="191"/>
                  <a:pt x="833" y="211"/>
                </a:cubicBezTo>
                <a:cubicBezTo>
                  <a:pt x="833" y="242"/>
                  <a:pt x="833" y="242"/>
                  <a:pt x="833" y="242"/>
                </a:cubicBezTo>
                <a:cubicBezTo>
                  <a:pt x="822" y="238"/>
                  <a:pt x="812" y="235"/>
                  <a:pt x="801" y="233"/>
                </a:cubicBezTo>
                <a:cubicBezTo>
                  <a:pt x="789" y="231"/>
                  <a:pt x="776" y="229"/>
                  <a:pt x="764" y="229"/>
                </a:cubicBezTo>
                <a:cubicBezTo>
                  <a:pt x="748" y="229"/>
                  <a:pt x="733" y="232"/>
                  <a:pt x="719" y="236"/>
                </a:cubicBezTo>
                <a:cubicBezTo>
                  <a:pt x="706" y="241"/>
                  <a:pt x="695" y="248"/>
                  <a:pt x="687" y="258"/>
                </a:cubicBezTo>
                <a:cubicBezTo>
                  <a:pt x="680" y="268"/>
                  <a:pt x="676" y="280"/>
                  <a:pt x="676" y="296"/>
                </a:cubicBezTo>
                <a:cubicBezTo>
                  <a:pt x="676" y="308"/>
                  <a:pt x="679" y="319"/>
                  <a:pt x="685" y="330"/>
                </a:cubicBezTo>
                <a:cubicBezTo>
                  <a:pt x="691" y="340"/>
                  <a:pt x="700" y="349"/>
                  <a:pt x="712" y="356"/>
                </a:cubicBezTo>
                <a:cubicBezTo>
                  <a:pt x="725" y="362"/>
                  <a:pt x="740" y="366"/>
                  <a:pt x="759" y="366"/>
                </a:cubicBezTo>
                <a:cubicBezTo>
                  <a:pt x="776" y="366"/>
                  <a:pt x="791" y="362"/>
                  <a:pt x="803" y="354"/>
                </a:cubicBezTo>
                <a:cubicBezTo>
                  <a:pt x="816" y="346"/>
                  <a:pt x="825" y="335"/>
                  <a:pt x="832" y="322"/>
                </a:cubicBezTo>
                <a:cubicBezTo>
                  <a:pt x="832" y="321"/>
                  <a:pt x="833" y="319"/>
                  <a:pt x="833" y="318"/>
                </a:cubicBezTo>
                <a:cubicBezTo>
                  <a:pt x="837" y="360"/>
                  <a:pt x="837" y="360"/>
                  <a:pt x="837" y="360"/>
                </a:cubicBezTo>
                <a:cubicBezTo>
                  <a:pt x="870" y="360"/>
                  <a:pt x="870" y="360"/>
                  <a:pt x="870" y="360"/>
                </a:cubicBezTo>
                <a:cubicBezTo>
                  <a:pt x="870" y="212"/>
                  <a:pt x="870" y="212"/>
                  <a:pt x="870" y="212"/>
                </a:cubicBezTo>
                <a:cubicBezTo>
                  <a:pt x="870" y="192"/>
                  <a:pt x="866" y="175"/>
                  <a:pt x="859" y="162"/>
                </a:cubicBezTo>
                <a:cubicBezTo>
                  <a:pt x="851" y="149"/>
                  <a:pt x="840" y="140"/>
                  <a:pt x="827" y="134"/>
                </a:cubicBezTo>
                <a:close/>
                <a:moveTo>
                  <a:pt x="824" y="306"/>
                </a:moveTo>
                <a:cubicBezTo>
                  <a:pt x="818" y="315"/>
                  <a:pt x="810" y="322"/>
                  <a:pt x="800" y="328"/>
                </a:cubicBezTo>
                <a:cubicBezTo>
                  <a:pt x="790" y="334"/>
                  <a:pt x="779" y="336"/>
                  <a:pt x="766" y="336"/>
                </a:cubicBezTo>
                <a:cubicBezTo>
                  <a:pt x="749" y="336"/>
                  <a:pt x="736" y="332"/>
                  <a:pt x="728" y="324"/>
                </a:cubicBezTo>
                <a:cubicBezTo>
                  <a:pt x="720" y="316"/>
                  <a:pt x="716" y="307"/>
                  <a:pt x="716" y="296"/>
                </a:cubicBezTo>
                <a:cubicBezTo>
                  <a:pt x="716" y="280"/>
                  <a:pt x="721" y="270"/>
                  <a:pt x="731" y="263"/>
                </a:cubicBezTo>
                <a:cubicBezTo>
                  <a:pt x="742" y="257"/>
                  <a:pt x="755" y="254"/>
                  <a:pt x="770" y="254"/>
                </a:cubicBezTo>
                <a:cubicBezTo>
                  <a:pt x="780" y="254"/>
                  <a:pt x="791" y="255"/>
                  <a:pt x="803" y="257"/>
                </a:cubicBezTo>
                <a:cubicBezTo>
                  <a:pt x="814" y="259"/>
                  <a:pt x="824" y="262"/>
                  <a:pt x="833" y="265"/>
                </a:cubicBezTo>
                <a:cubicBezTo>
                  <a:pt x="833" y="279"/>
                  <a:pt x="833" y="279"/>
                  <a:pt x="833" y="279"/>
                </a:cubicBezTo>
                <a:cubicBezTo>
                  <a:pt x="833" y="288"/>
                  <a:pt x="830" y="297"/>
                  <a:pt x="824" y="306"/>
                </a:cubicBezTo>
                <a:close/>
                <a:moveTo>
                  <a:pt x="1273" y="197"/>
                </a:moveTo>
                <a:cubicBezTo>
                  <a:pt x="1266" y="210"/>
                  <a:pt x="1263" y="226"/>
                  <a:pt x="1263" y="245"/>
                </a:cubicBezTo>
                <a:cubicBezTo>
                  <a:pt x="1263" y="263"/>
                  <a:pt x="1266" y="278"/>
                  <a:pt x="1272" y="291"/>
                </a:cubicBezTo>
                <a:cubicBezTo>
                  <a:pt x="1277" y="304"/>
                  <a:pt x="1285" y="314"/>
                  <a:pt x="1295" y="321"/>
                </a:cubicBezTo>
                <a:cubicBezTo>
                  <a:pt x="1305" y="329"/>
                  <a:pt x="1316" y="332"/>
                  <a:pt x="1329" y="332"/>
                </a:cubicBezTo>
                <a:cubicBezTo>
                  <a:pt x="1347" y="332"/>
                  <a:pt x="1360" y="328"/>
                  <a:pt x="1369" y="319"/>
                </a:cubicBezTo>
                <a:cubicBezTo>
                  <a:pt x="1379" y="310"/>
                  <a:pt x="1383" y="298"/>
                  <a:pt x="1383" y="283"/>
                </a:cubicBezTo>
                <a:cubicBezTo>
                  <a:pt x="1422" y="283"/>
                  <a:pt x="1422" y="283"/>
                  <a:pt x="1422" y="283"/>
                </a:cubicBezTo>
                <a:cubicBezTo>
                  <a:pt x="1422" y="299"/>
                  <a:pt x="1418" y="313"/>
                  <a:pt x="1410" y="325"/>
                </a:cubicBezTo>
                <a:cubicBezTo>
                  <a:pt x="1403" y="338"/>
                  <a:pt x="1392" y="348"/>
                  <a:pt x="1378" y="355"/>
                </a:cubicBezTo>
                <a:cubicBezTo>
                  <a:pt x="1364" y="362"/>
                  <a:pt x="1348" y="366"/>
                  <a:pt x="1329" y="366"/>
                </a:cubicBezTo>
                <a:cubicBezTo>
                  <a:pt x="1311" y="366"/>
                  <a:pt x="1294" y="361"/>
                  <a:pt x="1278" y="351"/>
                </a:cubicBezTo>
                <a:cubicBezTo>
                  <a:pt x="1262" y="341"/>
                  <a:pt x="1249" y="327"/>
                  <a:pt x="1239" y="309"/>
                </a:cubicBezTo>
                <a:cubicBezTo>
                  <a:pt x="1230" y="291"/>
                  <a:pt x="1225" y="269"/>
                  <a:pt x="1225" y="245"/>
                </a:cubicBezTo>
                <a:cubicBezTo>
                  <a:pt x="1225" y="220"/>
                  <a:pt x="1230" y="198"/>
                  <a:pt x="1239" y="180"/>
                </a:cubicBezTo>
                <a:cubicBezTo>
                  <a:pt x="1249" y="162"/>
                  <a:pt x="1262" y="148"/>
                  <a:pt x="1278" y="139"/>
                </a:cubicBezTo>
                <a:cubicBezTo>
                  <a:pt x="1294" y="130"/>
                  <a:pt x="1311" y="125"/>
                  <a:pt x="1329" y="125"/>
                </a:cubicBezTo>
                <a:cubicBezTo>
                  <a:pt x="1342" y="125"/>
                  <a:pt x="1354" y="127"/>
                  <a:pt x="1364" y="131"/>
                </a:cubicBezTo>
                <a:cubicBezTo>
                  <a:pt x="1375" y="135"/>
                  <a:pt x="1384" y="140"/>
                  <a:pt x="1391" y="147"/>
                </a:cubicBezTo>
                <a:cubicBezTo>
                  <a:pt x="1399" y="154"/>
                  <a:pt x="1405" y="162"/>
                  <a:pt x="1410" y="170"/>
                </a:cubicBezTo>
                <a:cubicBezTo>
                  <a:pt x="1415" y="179"/>
                  <a:pt x="1419" y="188"/>
                  <a:pt x="1422" y="198"/>
                </a:cubicBezTo>
                <a:cubicBezTo>
                  <a:pt x="1383" y="201"/>
                  <a:pt x="1383" y="201"/>
                  <a:pt x="1383" y="201"/>
                </a:cubicBezTo>
                <a:cubicBezTo>
                  <a:pt x="1379" y="188"/>
                  <a:pt x="1373" y="177"/>
                  <a:pt x="1363" y="170"/>
                </a:cubicBezTo>
                <a:cubicBezTo>
                  <a:pt x="1354" y="162"/>
                  <a:pt x="1342" y="158"/>
                  <a:pt x="1329" y="158"/>
                </a:cubicBezTo>
                <a:cubicBezTo>
                  <a:pt x="1318" y="158"/>
                  <a:pt x="1307" y="161"/>
                  <a:pt x="1297" y="168"/>
                </a:cubicBezTo>
                <a:cubicBezTo>
                  <a:pt x="1287" y="174"/>
                  <a:pt x="1279" y="184"/>
                  <a:pt x="1273" y="197"/>
                </a:cubicBezTo>
                <a:close/>
                <a:moveTo>
                  <a:pt x="1149" y="172"/>
                </a:moveTo>
                <a:cubicBezTo>
                  <a:pt x="1156" y="187"/>
                  <a:pt x="1160" y="204"/>
                  <a:pt x="1160" y="225"/>
                </a:cubicBezTo>
                <a:cubicBezTo>
                  <a:pt x="1160" y="360"/>
                  <a:pt x="1160" y="360"/>
                  <a:pt x="1160" y="360"/>
                </a:cubicBezTo>
                <a:cubicBezTo>
                  <a:pt x="1123" y="360"/>
                  <a:pt x="1123" y="360"/>
                  <a:pt x="1123" y="360"/>
                </a:cubicBezTo>
                <a:cubicBezTo>
                  <a:pt x="1123" y="225"/>
                  <a:pt x="1123" y="225"/>
                  <a:pt x="1123" y="225"/>
                </a:cubicBezTo>
                <a:cubicBezTo>
                  <a:pt x="1123" y="203"/>
                  <a:pt x="1117" y="187"/>
                  <a:pt x="1107" y="175"/>
                </a:cubicBezTo>
                <a:cubicBezTo>
                  <a:pt x="1096" y="164"/>
                  <a:pt x="1082" y="158"/>
                  <a:pt x="1064" y="158"/>
                </a:cubicBezTo>
                <a:cubicBezTo>
                  <a:pt x="1050" y="158"/>
                  <a:pt x="1038" y="162"/>
                  <a:pt x="1028" y="169"/>
                </a:cubicBezTo>
                <a:cubicBezTo>
                  <a:pt x="1018" y="177"/>
                  <a:pt x="1010" y="187"/>
                  <a:pt x="1005" y="201"/>
                </a:cubicBezTo>
                <a:cubicBezTo>
                  <a:pt x="1000" y="215"/>
                  <a:pt x="997" y="232"/>
                  <a:pt x="997" y="252"/>
                </a:cubicBezTo>
                <a:cubicBezTo>
                  <a:pt x="997" y="360"/>
                  <a:pt x="997" y="360"/>
                  <a:pt x="997" y="360"/>
                </a:cubicBezTo>
                <a:cubicBezTo>
                  <a:pt x="959" y="360"/>
                  <a:pt x="959" y="360"/>
                  <a:pt x="959" y="360"/>
                </a:cubicBezTo>
                <a:cubicBezTo>
                  <a:pt x="959" y="131"/>
                  <a:pt x="959" y="131"/>
                  <a:pt x="959" y="131"/>
                </a:cubicBezTo>
                <a:cubicBezTo>
                  <a:pt x="992" y="131"/>
                  <a:pt x="992" y="131"/>
                  <a:pt x="992" y="131"/>
                </a:cubicBezTo>
                <a:cubicBezTo>
                  <a:pt x="996" y="177"/>
                  <a:pt x="996" y="177"/>
                  <a:pt x="996" y="177"/>
                </a:cubicBezTo>
                <a:cubicBezTo>
                  <a:pt x="1003" y="161"/>
                  <a:pt x="1012" y="149"/>
                  <a:pt x="1024" y="140"/>
                </a:cubicBezTo>
                <a:cubicBezTo>
                  <a:pt x="1037" y="130"/>
                  <a:pt x="1054" y="125"/>
                  <a:pt x="1073" y="125"/>
                </a:cubicBezTo>
                <a:cubicBezTo>
                  <a:pt x="1091" y="125"/>
                  <a:pt x="1107" y="129"/>
                  <a:pt x="1120" y="137"/>
                </a:cubicBezTo>
                <a:cubicBezTo>
                  <a:pt x="1132" y="145"/>
                  <a:pt x="1142" y="157"/>
                  <a:pt x="1149" y="172"/>
                </a:cubicBezTo>
                <a:close/>
                <a:moveTo>
                  <a:pt x="555" y="130"/>
                </a:moveTo>
                <a:cubicBezTo>
                  <a:pt x="592" y="130"/>
                  <a:pt x="592" y="130"/>
                  <a:pt x="592" y="130"/>
                </a:cubicBezTo>
                <a:cubicBezTo>
                  <a:pt x="592" y="360"/>
                  <a:pt x="592" y="360"/>
                  <a:pt x="592" y="360"/>
                </a:cubicBezTo>
                <a:cubicBezTo>
                  <a:pt x="555" y="360"/>
                  <a:pt x="555" y="360"/>
                  <a:pt x="555" y="360"/>
                </a:cubicBezTo>
                <a:lnTo>
                  <a:pt x="555" y="130"/>
                </a:lnTo>
                <a:close/>
                <a:moveTo>
                  <a:pt x="418" y="33"/>
                </a:moveTo>
                <a:cubicBezTo>
                  <a:pt x="455" y="33"/>
                  <a:pt x="455" y="33"/>
                  <a:pt x="455" y="33"/>
                </a:cubicBezTo>
                <a:cubicBezTo>
                  <a:pt x="455" y="360"/>
                  <a:pt x="455" y="360"/>
                  <a:pt x="455" y="360"/>
                </a:cubicBezTo>
                <a:cubicBezTo>
                  <a:pt x="418" y="360"/>
                  <a:pt x="418" y="360"/>
                  <a:pt x="418" y="360"/>
                </a:cubicBezTo>
                <a:lnTo>
                  <a:pt x="418" y="33"/>
                </a:lnTo>
                <a:close/>
                <a:moveTo>
                  <a:pt x="1811" y="59"/>
                </a:moveTo>
                <a:cubicBezTo>
                  <a:pt x="2046" y="59"/>
                  <a:pt x="2046" y="59"/>
                  <a:pt x="2046" y="59"/>
                </a:cubicBezTo>
                <a:cubicBezTo>
                  <a:pt x="2046" y="91"/>
                  <a:pt x="2046" y="91"/>
                  <a:pt x="2046" y="91"/>
                </a:cubicBezTo>
                <a:cubicBezTo>
                  <a:pt x="1947" y="91"/>
                  <a:pt x="1947" y="91"/>
                  <a:pt x="1947" y="91"/>
                </a:cubicBezTo>
                <a:cubicBezTo>
                  <a:pt x="1947" y="360"/>
                  <a:pt x="1947" y="360"/>
                  <a:pt x="1947" y="360"/>
                </a:cubicBezTo>
                <a:cubicBezTo>
                  <a:pt x="1909" y="360"/>
                  <a:pt x="1909" y="360"/>
                  <a:pt x="1909" y="360"/>
                </a:cubicBezTo>
                <a:cubicBezTo>
                  <a:pt x="1909" y="91"/>
                  <a:pt x="1909" y="91"/>
                  <a:pt x="1909" y="91"/>
                </a:cubicBezTo>
                <a:cubicBezTo>
                  <a:pt x="1811" y="91"/>
                  <a:pt x="1811" y="91"/>
                  <a:pt x="1811" y="91"/>
                </a:cubicBezTo>
                <a:lnTo>
                  <a:pt x="1811" y="59"/>
                </a:lnTo>
                <a:close/>
                <a:moveTo>
                  <a:pt x="284" y="33"/>
                </a:moveTo>
                <a:cubicBezTo>
                  <a:pt x="321" y="33"/>
                  <a:pt x="321" y="33"/>
                  <a:pt x="321" y="33"/>
                </a:cubicBezTo>
                <a:cubicBezTo>
                  <a:pt x="321" y="360"/>
                  <a:pt x="321" y="360"/>
                  <a:pt x="321" y="360"/>
                </a:cubicBezTo>
                <a:cubicBezTo>
                  <a:pt x="284" y="360"/>
                  <a:pt x="284" y="360"/>
                  <a:pt x="284" y="360"/>
                </a:cubicBezTo>
                <a:lnTo>
                  <a:pt x="284" y="33"/>
                </a:lnTo>
                <a:close/>
                <a:moveTo>
                  <a:pt x="151" y="134"/>
                </a:moveTo>
                <a:cubicBezTo>
                  <a:pt x="137" y="128"/>
                  <a:pt x="122" y="125"/>
                  <a:pt x="104" y="125"/>
                </a:cubicBezTo>
                <a:cubicBezTo>
                  <a:pt x="86" y="125"/>
                  <a:pt x="69" y="127"/>
                  <a:pt x="55" y="132"/>
                </a:cubicBezTo>
                <a:cubicBezTo>
                  <a:pt x="41" y="136"/>
                  <a:pt x="29" y="144"/>
                  <a:pt x="21" y="154"/>
                </a:cubicBezTo>
                <a:cubicBezTo>
                  <a:pt x="13" y="164"/>
                  <a:pt x="9" y="177"/>
                  <a:pt x="9" y="194"/>
                </a:cubicBezTo>
                <a:cubicBezTo>
                  <a:pt x="51" y="194"/>
                  <a:pt x="51" y="194"/>
                  <a:pt x="51" y="194"/>
                </a:cubicBezTo>
                <a:cubicBezTo>
                  <a:pt x="51" y="184"/>
                  <a:pt x="53" y="177"/>
                  <a:pt x="58" y="171"/>
                </a:cubicBezTo>
                <a:cubicBezTo>
                  <a:pt x="62" y="165"/>
                  <a:pt x="69" y="160"/>
                  <a:pt x="77" y="157"/>
                </a:cubicBezTo>
                <a:cubicBezTo>
                  <a:pt x="85" y="155"/>
                  <a:pt x="94" y="153"/>
                  <a:pt x="104" y="153"/>
                </a:cubicBezTo>
                <a:cubicBezTo>
                  <a:pt x="122" y="153"/>
                  <a:pt x="135" y="158"/>
                  <a:pt x="144" y="167"/>
                </a:cubicBezTo>
                <a:cubicBezTo>
                  <a:pt x="152" y="176"/>
                  <a:pt x="157" y="191"/>
                  <a:pt x="157" y="211"/>
                </a:cubicBezTo>
                <a:cubicBezTo>
                  <a:pt x="157" y="242"/>
                  <a:pt x="157" y="242"/>
                  <a:pt x="157" y="242"/>
                </a:cubicBezTo>
                <a:cubicBezTo>
                  <a:pt x="146" y="238"/>
                  <a:pt x="136" y="235"/>
                  <a:pt x="125" y="233"/>
                </a:cubicBezTo>
                <a:cubicBezTo>
                  <a:pt x="113" y="231"/>
                  <a:pt x="101" y="229"/>
                  <a:pt x="89" y="229"/>
                </a:cubicBezTo>
                <a:cubicBezTo>
                  <a:pt x="72" y="229"/>
                  <a:pt x="57" y="232"/>
                  <a:pt x="43" y="236"/>
                </a:cubicBezTo>
                <a:cubicBezTo>
                  <a:pt x="30" y="241"/>
                  <a:pt x="19" y="248"/>
                  <a:pt x="11" y="258"/>
                </a:cubicBezTo>
                <a:cubicBezTo>
                  <a:pt x="4" y="268"/>
                  <a:pt x="0" y="280"/>
                  <a:pt x="0" y="296"/>
                </a:cubicBezTo>
                <a:cubicBezTo>
                  <a:pt x="0" y="308"/>
                  <a:pt x="3" y="319"/>
                  <a:pt x="9" y="330"/>
                </a:cubicBezTo>
                <a:cubicBezTo>
                  <a:pt x="15" y="340"/>
                  <a:pt x="24" y="349"/>
                  <a:pt x="37" y="356"/>
                </a:cubicBezTo>
                <a:cubicBezTo>
                  <a:pt x="49" y="362"/>
                  <a:pt x="64" y="366"/>
                  <a:pt x="83" y="366"/>
                </a:cubicBezTo>
                <a:cubicBezTo>
                  <a:pt x="100" y="366"/>
                  <a:pt x="115" y="362"/>
                  <a:pt x="128" y="354"/>
                </a:cubicBezTo>
                <a:cubicBezTo>
                  <a:pt x="140" y="346"/>
                  <a:pt x="149" y="335"/>
                  <a:pt x="156" y="322"/>
                </a:cubicBezTo>
                <a:cubicBezTo>
                  <a:pt x="157" y="321"/>
                  <a:pt x="157" y="319"/>
                  <a:pt x="158" y="318"/>
                </a:cubicBezTo>
                <a:cubicBezTo>
                  <a:pt x="162" y="360"/>
                  <a:pt x="162" y="360"/>
                  <a:pt x="162" y="360"/>
                </a:cubicBezTo>
                <a:cubicBezTo>
                  <a:pt x="194" y="360"/>
                  <a:pt x="194" y="360"/>
                  <a:pt x="194" y="360"/>
                </a:cubicBezTo>
                <a:cubicBezTo>
                  <a:pt x="194" y="212"/>
                  <a:pt x="194" y="212"/>
                  <a:pt x="194" y="212"/>
                </a:cubicBezTo>
                <a:cubicBezTo>
                  <a:pt x="194" y="192"/>
                  <a:pt x="190" y="175"/>
                  <a:pt x="183" y="162"/>
                </a:cubicBezTo>
                <a:cubicBezTo>
                  <a:pt x="175" y="149"/>
                  <a:pt x="164" y="140"/>
                  <a:pt x="151" y="134"/>
                </a:cubicBezTo>
                <a:close/>
                <a:moveTo>
                  <a:pt x="148" y="306"/>
                </a:moveTo>
                <a:cubicBezTo>
                  <a:pt x="142" y="315"/>
                  <a:pt x="134" y="322"/>
                  <a:pt x="124" y="328"/>
                </a:cubicBezTo>
                <a:cubicBezTo>
                  <a:pt x="114" y="334"/>
                  <a:pt x="103" y="336"/>
                  <a:pt x="91" y="336"/>
                </a:cubicBezTo>
                <a:cubicBezTo>
                  <a:pt x="73" y="336"/>
                  <a:pt x="60" y="332"/>
                  <a:pt x="52" y="324"/>
                </a:cubicBezTo>
                <a:cubicBezTo>
                  <a:pt x="44" y="316"/>
                  <a:pt x="40" y="307"/>
                  <a:pt x="40" y="296"/>
                </a:cubicBezTo>
                <a:cubicBezTo>
                  <a:pt x="40" y="280"/>
                  <a:pt x="45" y="270"/>
                  <a:pt x="56" y="263"/>
                </a:cubicBezTo>
                <a:cubicBezTo>
                  <a:pt x="66" y="257"/>
                  <a:pt x="79" y="254"/>
                  <a:pt x="94" y="254"/>
                </a:cubicBezTo>
                <a:cubicBezTo>
                  <a:pt x="104" y="254"/>
                  <a:pt x="116" y="255"/>
                  <a:pt x="128" y="257"/>
                </a:cubicBezTo>
                <a:cubicBezTo>
                  <a:pt x="138" y="259"/>
                  <a:pt x="148" y="262"/>
                  <a:pt x="157" y="265"/>
                </a:cubicBezTo>
                <a:cubicBezTo>
                  <a:pt x="157" y="279"/>
                  <a:pt x="157" y="279"/>
                  <a:pt x="157" y="279"/>
                </a:cubicBezTo>
                <a:cubicBezTo>
                  <a:pt x="157" y="288"/>
                  <a:pt x="154" y="297"/>
                  <a:pt x="148" y="306"/>
                </a:cubicBezTo>
                <a:close/>
                <a:moveTo>
                  <a:pt x="1613" y="324"/>
                </a:moveTo>
                <a:cubicBezTo>
                  <a:pt x="1603" y="331"/>
                  <a:pt x="1591" y="335"/>
                  <a:pt x="1576" y="335"/>
                </a:cubicBezTo>
                <a:cubicBezTo>
                  <a:pt x="1561" y="335"/>
                  <a:pt x="1549" y="331"/>
                  <a:pt x="1539" y="324"/>
                </a:cubicBezTo>
                <a:cubicBezTo>
                  <a:pt x="1529" y="317"/>
                  <a:pt x="1522" y="307"/>
                  <a:pt x="1517" y="294"/>
                </a:cubicBezTo>
                <a:cubicBezTo>
                  <a:pt x="1512" y="281"/>
                  <a:pt x="1510" y="267"/>
                  <a:pt x="1510" y="252"/>
                </a:cubicBezTo>
                <a:cubicBezTo>
                  <a:pt x="1669" y="252"/>
                  <a:pt x="1669" y="252"/>
                  <a:pt x="1669" y="252"/>
                </a:cubicBezTo>
                <a:cubicBezTo>
                  <a:pt x="1670" y="235"/>
                  <a:pt x="1669" y="220"/>
                  <a:pt x="1666" y="205"/>
                </a:cubicBezTo>
                <a:cubicBezTo>
                  <a:pt x="1663" y="189"/>
                  <a:pt x="1658" y="176"/>
                  <a:pt x="1651" y="164"/>
                </a:cubicBezTo>
                <a:cubicBezTo>
                  <a:pt x="1643" y="152"/>
                  <a:pt x="1633" y="142"/>
                  <a:pt x="1621" y="135"/>
                </a:cubicBezTo>
                <a:cubicBezTo>
                  <a:pt x="1608" y="128"/>
                  <a:pt x="1594" y="125"/>
                  <a:pt x="1576" y="125"/>
                </a:cubicBezTo>
                <a:cubicBezTo>
                  <a:pt x="1556" y="125"/>
                  <a:pt x="1538" y="130"/>
                  <a:pt x="1523" y="139"/>
                </a:cubicBezTo>
                <a:cubicBezTo>
                  <a:pt x="1507" y="149"/>
                  <a:pt x="1495" y="163"/>
                  <a:pt x="1486" y="181"/>
                </a:cubicBezTo>
                <a:cubicBezTo>
                  <a:pt x="1477" y="199"/>
                  <a:pt x="1472" y="221"/>
                  <a:pt x="1472" y="246"/>
                </a:cubicBezTo>
                <a:cubicBezTo>
                  <a:pt x="1472" y="269"/>
                  <a:pt x="1477" y="290"/>
                  <a:pt x="1486" y="308"/>
                </a:cubicBezTo>
                <a:cubicBezTo>
                  <a:pt x="1495" y="326"/>
                  <a:pt x="1507" y="340"/>
                  <a:pt x="1523" y="351"/>
                </a:cubicBezTo>
                <a:cubicBezTo>
                  <a:pt x="1539" y="361"/>
                  <a:pt x="1556" y="366"/>
                  <a:pt x="1576" y="366"/>
                </a:cubicBezTo>
                <a:cubicBezTo>
                  <a:pt x="1593" y="366"/>
                  <a:pt x="1607" y="363"/>
                  <a:pt x="1621" y="357"/>
                </a:cubicBezTo>
                <a:cubicBezTo>
                  <a:pt x="1634" y="351"/>
                  <a:pt x="1644" y="343"/>
                  <a:pt x="1653" y="332"/>
                </a:cubicBezTo>
                <a:cubicBezTo>
                  <a:pt x="1661" y="321"/>
                  <a:pt x="1667" y="308"/>
                  <a:pt x="1669" y="292"/>
                </a:cubicBezTo>
                <a:cubicBezTo>
                  <a:pt x="1630" y="292"/>
                  <a:pt x="1630" y="292"/>
                  <a:pt x="1630" y="292"/>
                </a:cubicBezTo>
                <a:cubicBezTo>
                  <a:pt x="1628" y="306"/>
                  <a:pt x="1622" y="317"/>
                  <a:pt x="1613" y="324"/>
                </a:cubicBezTo>
                <a:close/>
                <a:moveTo>
                  <a:pt x="1540" y="166"/>
                </a:moveTo>
                <a:cubicBezTo>
                  <a:pt x="1550" y="159"/>
                  <a:pt x="1562" y="155"/>
                  <a:pt x="1577" y="155"/>
                </a:cubicBezTo>
                <a:cubicBezTo>
                  <a:pt x="1588" y="155"/>
                  <a:pt x="1598" y="157"/>
                  <a:pt x="1605" y="162"/>
                </a:cubicBezTo>
                <a:cubicBezTo>
                  <a:pt x="1613" y="167"/>
                  <a:pt x="1619" y="173"/>
                  <a:pt x="1623" y="181"/>
                </a:cubicBezTo>
                <a:cubicBezTo>
                  <a:pt x="1627" y="189"/>
                  <a:pt x="1630" y="198"/>
                  <a:pt x="1631" y="207"/>
                </a:cubicBezTo>
                <a:cubicBezTo>
                  <a:pt x="1633" y="214"/>
                  <a:pt x="1633" y="221"/>
                  <a:pt x="1633" y="228"/>
                </a:cubicBezTo>
                <a:cubicBezTo>
                  <a:pt x="1511" y="228"/>
                  <a:pt x="1511" y="228"/>
                  <a:pt x="1511" y="228"/>
                </a:cubicBezTo>
                <a:cubicBezTo>
                  <a:pt x="1511" y="217"/>
                  <a:pt x="1513" y="206"/>
                  <a:pt x="1517" y="196"/>
                </a:cubicBezTo>
                <a:cubicBezTo>
                  <a:pt x="1522" y="184"/>
                  <a:pt x="1530" y="174"/>
                  <a:pt x="1540" y="166"/>
                </a:cubicBezTo>
                <a:close/>
                <a:moveTo>
                  <a:pt x="592" y="36"/>
                </a:moveTo>
                <a:cubicBezTo>
                  <a:pt x="596" y="40"/>
                  <a:pt x="598" y="45"/>
                  <a:pt x="598" y="52"/>
                </a:cubicBezTo>
                <a:cubicBezTo>
                  <a:pt x="598" y="60"/>
                  <a:pt x="596" y="65"/>
                  <a:pt x="592" y="70"/>
                </a:cubicBezTo>
                <a:cubicBezTo>
                  <a:pt x="587" y="74"/>
                  <a:pt x="581" y="76"/>
                  <a:pt x="573" y="76"/>
                </a:cubicBezTo>
                <a:cubicBezTo>
                  <a:pt x="566" y="76"/>
                  <a:pt x="560" y="74"/>
                  <a:pt x="555" y="70"/>
                </a:cubicBezTo>
                <a:cubicBezTo>
                  <a:pt x="551" y="65"/>
                  <a:pt x="548" y="60"/>
                  <a:pt x="548" y="52"/>
                </a:cubicBezTo>
                <a:cubicBezTo>
                  <a:pt x="548" y="45"/>
                  <a:pt x="551" y="40"/>
                  <a:pt x="555" y="36"/>
                </a:cubicBezTo>
                <a:cubicBezTo>
                  <a:pt x="560" y="31"/>
                  <a:pt x="566" y="29"/>
                  <a:pt x="573" y="29"/>
                </a:cubicBezTo>
                <a:cubicBezTo>
                  <a:pt x="581" y="29"/>
                  <a:pt x="587" y="31"/>
                  <a:pt x="592" y="36"/>
                </a:cubicBezTo>
                <a:close/>
                <a:moveTo>
                  <a:pt x="7080" y="324"/>
                </a:moveTo>
                <a:cubicBezTo>
                  <a:pt x="7070" y="331"/>
                  <a:pt x="7058" y="335"/>
                  <a:pt x="7043" y="335"/>
                </a:cubicBezTo>
                <a:cubicBezTo>
                  <a:pt x="7028" y="335"/>
                  <a:pt x="7016" y="331"/>
                  <a:pt x="7006" y="324"/>
                </a:cubicBezTo>
                <a:cubicBezTo>
                  <a:pt x="6997" y="317"/>
                  <a:pt x="6989" y="307"/>
                  <a:pt x="6984" y="294"/>
                </a:cubicBezTo>
                <a:cubicBezTo>
                  <a:pt x="6980" y="281"/>
                  <a:pt x="6977" y="267"/>
                  <a:pt x="6977" y="252"/>
                </a:cubicBezTo>
                <a:cubicBezTo>
                  <a:pt x="7136" y="252"/>
                  <a:pt x="7136" y="252"/>
                  <a:pt x="7136" y="252"/>
                </a:cubicBezTo>
                <a:cubicBezTo>
                  <a:pt x="7137" y="235"/>
                  <a:pt x="7136" y="220"/>
                  <a:pt x="7133" y="205"/>
                </a:cubicBezTo>
                <a:cubicBezTo>
                  <a:pt x="7131" y="189"/>
                  <a:pt x="7125" y="176"/>
                  <a:pt x="7118" y="164"/>
                </a:cubicBezTo>
                <a:cubicBezTo>
                  <a:pt x="7110" y="152"/>
                  <a:pt x="7100" y="142"/>
                  <a:pt x="7088" y="135"/>
                </a:cubicBezTo>
                <a:cubicBezTo>
                  <a:pt x="7076" y="128"/>
                  <a:pt x="7061" y="125"/>
                  <a:pt x="7043" y="125"/>
                </a:cubicBezTo>
                <a:cubicBezTo>
                  <a:pt x="7023" y="125"/>
                  <a:pt x="7006" y="130"/>
                  <a:pt x="6990" y="139"/>
                </a:cubicBezTo>
                <a:cubicBezTo>
                  <a:pt x="6974" y="149"/>
                  <a:pt x="6962" y="163"/>
                  <a:pt x="6953" y="181"/>
                </a:cubicBezTo>
                <a:cubicBezTo>
                  <a:pt x="6944" y="199"/>
                  <a:pt x="6940" y="221"/>
                  <a:pt x="6940" y="246"/>
                </a:cubicBezTo>
                <a:cubicBezTo>
                  <a:pt x="6940" y="269"/>
                  <a:pt x="6944" y="290"/>
                  <a:pt x="6953" y="308"/>
                </a:cubicBezTo>
                <a:cubicBezTo>
                  <a:pt x="6962" y="326"/>
                  <a:pt x="6975" y="340"/>
                  <a:pt x="6990" y="351"/>
                </a:cubicBezTo>
                <a:cubicBezTo>
                  <a:pt x="7006" y="361"/>
                  <a:pt x="7024" y="366"/>
                  <a:pt x="7043" y="366"/>
                </a:cubicBezTo>
                <a:cubicBezTo>
                  <a:pt x="7060" y="366"/>
                  <a:pt x="7075" y="363"/>
                  <a:pt x="7088" y="357"/>
                </a:cubicBezTo>
                <a:cubicBezTo>
                  <a:pt x="7101" y="351"/>
                  <a:pt x="7112" y="343"/>
                  <a:pt x="7120" y="332"/>
                </a:cubicBezTo>
                <a:cubicBezTo>
                  <a:pt x="7129" y="321"/>
                  <a:pt x="7134" y="308"/>
                  <a:pt x="7136" y="292"/>
                </a:cubicBezTo>
                <a:cubicBezTo>
                  <a:pt x="7098" y="292"/>
                  <a:pt x="7098" y="292"/>
                  <a:pt x="7098" y="292"/>
                </a:cubicBezTo>
                <a:cubicBezTo>
                  <a:pt x="7096" y="306"/>
                  <a:pt x="7090" y="317"/>
                  <a:pt x="7080" y="324"/>
                </a:cubicBezTo>
                <a:close/>
                <a:moveTo>
                  <a:pt x="7007" y="166"/>
                </a:moveTo>
                <a:cubicBezTo>
                  <a:pt x="7017" y="159"/>
                  <a:pt x="7029" y="155"/>
                  <a:pt x="7044" y="155"/>
                </a:cubicBezTo>
                <a:cubicBezTo>
                  <a:pt x="7056" y="155"/>
                  <a:pt x="7065" y="157"/>
                  <a:pt x="7073" y="162"/>
                </a:cubicBezTo>
                <a:cubicBezTo>
                  <a:pt x="7080" y="167"/>
                  <a:pt x="7086" y="173"/>
                  <a:pt x="7090" y="181"/>
                </a:cubicBezTo>
                <a:cubicBezTo>
                  <a:pt x="7094" y="189"/>
                  <a:pt x="7097" y="198"/>
                  <a:pt x="7099" y="207"/>
                </a:cubicBezTo>
                <a:cubicBezTo>
                  <a:pt x="7100" y="214"/>
                  <a:pt x="7100" y="221"/>
                  <a:pt x="7100" y="228"/>
                </a:cubicBezTo>
                <a:cubicBezTo>
                  <a:pt x="6978" y="228"/>
                  <a:pt x="6978" y="228"/>
                  <a:pt x="6978" y="228"/>
                </a:cubicBezTo>
                <a:cubicBezTo>
                  <a:pt x="6978" y="217"/>
                  <a:pt x="6980" y="206"/>
                  <a:pt x="6985" y="196"/>
                </a:cubicBezTo>
                <a:cubicBezTo>
                  <a:pt x="6990" y="184"/>
                  <a:pt x="6997" y="174"/>
                  <a:pt x="7007" y="166"/>
                </a:cubicBezTo>
                <a:close/>
                <a:moveTo>
                  <a:pt x="6903" y="127"/>
                </a:moveTo>
                <a:cubicBezTo>
                  <a:pt x="6907" y="128"/>
                  <a:pt x="6911" y="129"/>
                  <a:pt x="6916" y="131"/>
                </a:cubicBezTo>
                <a:cubicBezTo>
                  <a:pt x="6913" y="168"/>
                  <a:pt x="6913" y="168"/>
                  <a:pt x="6913" y="168"/>
                </a:cubicBezTo>
                <a:cubicBezTo>
                  <a:pt x="6909" y="166"/>
                  <a:pt x="6904" y="165"/>
                  <a:pt x="6899" y="164"/>
                </a:cubicBezTo>
                <a:cubicBezTo>
                  <a:pt x="6893" y="163"/>
                  <a:pt x="6889" y="162"/>
                  <a:pt x="6884" y="162"/>
                </a:cubicBezTo>
                <a:cubicBezTo>
                  <a:pt x="6871" y="162"/>
                  <a:pt x="6860" y="166"/>
                  <a:pt x="6852" y="174"/>
                </a:cubicBezTo>
                <a:cubicBezTo>
                  <a:pt x="6843" y="182"/>
                  <a:pt x="6837" y="193"/>
                  <a:pt x="6833" y="207"/>
                </a:cubicBezTo>
                <a:cubicBezTo>
                  <a:pt x="6830" y="221"/>
                  <a:pt x="6828" y="237"/>
                  <a:pt x="6828" y="256"/>
                </a:cubicBezTo>
                <a:cubicBezTo>
                  <a:pt x="6828" y="360"/>
                  <a:pt x="6828" y="360"/>
                  <a:pt x="6828" y="360"/>
                </a:cubicBezTo>
                <a:cubicBezTo>
                  <a:pt x="6790" y="360"/>
                  <a:pt x="6790" y="360"/>
                  <a:pt x="6790" y="360"/>
                </a:cubicBezTo>
                <a:cubicBezTo>
                  <a:pt x="6790" y="130"/>
                  <a:pt x="6790" y="130"/>
                  <a:pt x="6790" y="130"/>
                </a:cubicBezTo>
                <a:cubicBezTo>
                  <a:pt x="6828" y="130"/>
                  <a:pt x="6828" y="130"/>
                  <a:pt x="6828" y="130"/>
                </a:cubicBezTo>
                <a:cubicBezTo>
                  <a:pt x="6828" y="176"/>
                  <a:pt x="6828" y="176"/>
                  <a:pt x="6828" y="176"/>
                </a:cubicBezTo>
                <a:cubicBezTo>
                  <a:pt x="6833" y="161"/>
                  <a:pt x="6840" y="149"/>
                  <a:pt x="6849" y="141"/>
                </a:cubicBezTo>
                <a:cubicBezTo>
                  <a:pt x="6860" y="131"/>
                  <a:pt x="6873" y="126"/>
                  <a:pt x="6889" y="126"/>
                </a:cubicBezTo>
                <a:cubicBezTo>
                  <a:pt x="6894" y="126"/>
                  <a:pt x="6899" y="127"/>
                  <a:pt x="6903" y="127"/>
                </a:cubicBezTo>
                <a:close/>
                <a:moveTo>
                  <a:pt x="4141" y="325"/>
                </a:moveTo>
                <a:cubicBezTo>
                  <a:pt x="4147" y="332"/>
                  <a:pt x="4150" y="340"/>
                  <a:pt x="4150" y="350"/>
                </a:cubicBezTo>
                <a:cubicBezTo>
                  <a:pt x="4150" y="362"/>
                  <a:pt x="4146" y="374"/>
                  <a:pt x="4139" y="385"/>
                </a:cubicBezTo>
                <a:cubicBezTo>
                  <a:pt x="4132" y="396"/>
                  <a:pt x="4122" y="405"/>
                  <a:pt x="4108" y="412"/>
                </a:cubicBezTo>
                <a:cubicBezTo>
                  <a:pt x="4079" y="398"/>
                  <a:pt x="4079" y="398"/>
                  <a:pt x="4079" y="398"/>
                </a:cubicBezTo>
                <a:cubicBezTo>
                  <a:pt x="4088" y="394"/>
                  <a:pt x="4096" y="389"/>
                  <a:pt x="4103" y="383"/>
                </a:cubicBezTo>
                <a:cubicBezTo>
                  <a:pt x="4109" y="377"/>
                  <a:pt x="4113" y="371"/>
                  <a:pt x="4115" y="362"/>
                </a:cubicBezTo>
                <a:cubicBezTo>
                  <a:pt x="4108" y="362"/>
                  <a:pt x="4102" y="359"/>
                  <a:pt x="4097" y="355"/>
                </a:cubicBezTo>
                <a:cubicBezTo>
                  <a:pt x="4092" y="351"/>
                  <a:pt x="4090" y="345"/>
                  <a:pt x="4090" y="338"/>
                </a:cubicBezTo>
                <a:cubicBezTo>
                  <a:pt x="4090" y="332"/>
                  <a:pt x="4092" y="326"/>
                  <a:pt x="4097" y="321"/>
                </a:cubicBezTo>
                <a:cubicBezTo>
                  <a:pt x="4103" y="316"/>
                  <a:pt x="4109" y="314"/>
                  <a:pt x="4117" y="314"/>
                </a:cubicBezTo>
                <a:cubicBezTo>
                  <a:pt x="4127" y="314"/>
                  <a:pt x="4135" y="318"/>
                  <a:pt x="4141" y="325"/>
                </a:cubicBezTo>
                <a:close/>
                <a:moveTo>
                  <a:pt x="7647" y="172"/>
                </a:moveTo>
                <a:cubicBezTo>
                  <a:pt x="7654" y="187"/>
                  <a:pt x="7658" y="204"/>
                  <a:pt x="7658" y="225"/>
                </a:cubicBezTo>
                <a:cubicBezTo>
                  <a:pt x="7658" y="360"/>
                  <a:pt x="7658" y="360"/>
                  <a:pt x="7658" y="360"/>
                </a:cubicBezTo>
                <a:cubicBezTo>
                  <a:pt x="7621" y="360"/>
                  <a:pt x="7621" y="360"/>
                  <a:pt x="7621" y="360"/>
                </a:cubicBezTo>
                <a:cubicBezTo>
                  <a:pt x="7621" y="225"/>
                  <a:pt x="7621" y="225"/>
                  <a:pt x="7621" y="225"/>
                </a:cubicBezTo>
                <a:cubicBezTo>
                  <a:pt x="7621" y="203"/>
                  <a:pt x="7616" y="187"/>
                  <a:pt x="7605" y="175"/>
                </a:cubicBezTo>
                <a:cubicBezTo>
                  <a:pt x="7595" y="164"/>
                  <a:pt x="7580" y="158"/>
                  <a:pt x="7562" y="158"/>
                </a:cubicBezTo>
                <a:cubicBezTo>
                  <a:pt x="7548" y="158"/>
                  <a:pt x="7537" y="162"/>
                  <a:pt x="7526" y="169"/>
                </a:cubicBezTo>
                <a:cubicBezTo>
                  <a:pt x="7516" y="177"/>
                  <a:pt x="7509" y="187"/>
                  <a:pt x="7503" y="201"/>
                </a:cubicBezTo>
                <a:cubicBezTo>
                  <a:pt x="7498" y="215"/>
                  <a:pt x="7495" y="232"/>
                  <a:pt x="7495" y="252"/>
                </a:cubicBezTo>
                <a:cubicBezTo>
                  <a:pt x="7495" y="360"/>
                  <a:pt x="7495" y="360"/>
                  <a:pt x="7495" y="360"/>
                </a:cubicBezTo>
                <a:cubicBezTo>
                  <a:pt x="7458" y="360"/>
                  <a:pt x="7458" y="360"/>
                  <a:pt x="7458" y="360"/>
                </a:cubicBezTo>
                <a:cubicBezTo>
                  <a:pt x="7458" y="33"/>
                  <a:pt x="7458" y="33"/>
                  <a:pt x="7458" y="33"/>
                </a:cubicBezTo>
                <a:cubicBezTo>
                  <a:pt x="7495" y="33"/>
                  <a:pt x="7495" y="33"/>
                  <a:pt x="7495" y="33"/>
                </a:cubicBezTo>
                <a:cubicBezTo>
                  <a:pt x="7495" y="176"/>
                  <a:pt x="7495" y="176"/>
                  <a:pt x="7495" y="176"/>
                </a:cubicBezTo>
                <a:cubicBezTo>
                  <a:pt x="7502" y="161"/>
                  <a:pt x="7511" y="148"/>
                  <a:pt x="7522" y="140"/>
                </a:cubicBezTo>
                <a:cubicBezTo>
                  <a:pt x="7536" y="130"/>
                  <a:pt x="7552" y="125"/>
                  <a:pt x="7571" y="125"/>
                </a:cubicBezTo>
                <a:cubicBezTo>
                  <a:pt x="7589" y="125"/>
                  <a:pt x="7605" y="129"/>
                  <a:pt x="7618" y="137"/>
                </a:cubicBezTo>
                <a:cubicBezTo>
                  <a:pt x="7631" y="145"/>
                  <a:pt x="7641" y="157"/>
                  <a:pt x="7647" y="172"/>
                </a:cubicBezTo>
                <a:close/>
                <a:moveTo>
                  <a:pt x="8155" y="0"/>
                </a:moveTo>
                <a:cubicBezTo>
                  <a:pt x="8192" y="0"/>
                  <a:pt x="8192" y="0"/>
                  <a:pt x="8192" y="0"/>
                </a:cubicBezTo>
                <a:cubicBezTo>
                  <a:pt x="8192" y="419"/>
                  <a:pt x="8192" y="419"/>
                  <a:pt x="8192" y="419"/>
                </a:cubicBezTo>
                <a:cubicBezTo>
                  <a:pt x="8155" y="419"/>
                  <a:pt x="8155" y="419"/>
                  <a:pt x="8155" y="419"/>
                </a:cubicBezTo>
                <a:lnTo>
                  <a:pt x="8155" y="0"/>
                </a:lnTo>
                <a:close/>
                <a:moveTo>
                  <a:pt x="7862" y="327"/>
                </a:moveTo>
                <a:cubicBezTo>
                  <a:pt x="7867" y="354"/>
                  <a:pt x="7867" y="354"/>
                  <a:pt x="7867" y="354"/>
                </a:cubicBezTo>
                <a:cubicBezTo>
                  <a:pt x="7859" y="357"/>
                  <a:pt x="7851" y="360"/>
                  <a:pt x="7843" y="362"/>
                </a:cubicBezTo>
                <a:cubicBezTo>
                  <a:pt x="7835" y="365"/>
                  <a:pt x="7826" y="366"/>
                  <a:pt x="7818" y="366"/>
                </a:cubicBezTo>
                <a:cubicBezTo>
                  <a:pt x="7805" y="366"/>
                  <a:pt x="7794" y="363"/>
                  <a:pt x="7784" y="359"/>
                </a:cubicBezTo>
                <a:cubicBezTo>
                  <a:pt x="7774" y="354"/>
                  <a:pt x="7766" y="347"/>
                  <a:pt x="7760" y="337"/>
                </a:cubicBezTo>
                <a:cubicBezTo>
                  <a:pt x="7755" y="327"/>
                  <a:pt x="7752" y="315"/>
                  <a:pt x="7752" y="301"/>
                </a:cubicBezTo>
                <a:cubicBezTo>
                  <a:pt x="7752" y="156"/>
                  <a:pt x="7752" y="156"/>
                  <a:pt x="7752" y="156"/>
                </a:cubicBezTo>
                <a:cubicBezTo>
                  <a:pt x="7715" y="156"/>
                  <a:pt x="7715" y="156"/>
                  <a:pt x="7715" y="156"/>
                </a:cubicBezTo>
                <a:cubicBezTo>
                  <a:pt x="7715" y="131"/>
                  <a:pt x="7715" y="131"/>
                  <a:pt x="7715" y="131"/>
                </a:cubicBezTo>
                <a:cubicBezTo>
                  <a:pt x="7752" y="131"/>
                  <a:pt x="7752" y="131"/>
                  <a:pt x="7752" y="131"/>
                </a:cubicBezTo>
                <a:cubicBezTo>
                  <a:pt x="7752" y="67"/>
                  <a:pt x="7752" y="67"/>
                  <a:pt x="7752" y="67"/>
                </a:cubicBezTo>
                <a:cubicBezTo>
                  <a:pt x="7789" y="67"/>
                  <a:pt x="7789" y="67"/>
                  <a:pt x="7789" y="67"/>
                </a:cubicBezTo>
                <a:cubicBezTo>
                  <a:pt x="7789" y="131"/>
                  <a:pt x="7789" y="131"/>
                  <a:pt x="7789" y="131"/>
                </a:cubicBezTo>
                <a:cubicBezTo>
                  <a:pt x="7861" y="131"/>
                  <a:pt x="7861" y="131"/>
                  <a:pt x="7861" y="131"/>
                </a:cubicBezTo>
                <a:cubicBezTo>
                  <a:pt x="7861" y="156"/>
                  <a:pt x="7861" y="156"/>
                  <a:pt x="7861" y="156"/>
                </a:cubicBezTo>
                <a:cubicBezTo>
                  <a:pt x="7789" y="156"/>
                  <a:pt x="7789" y="156"/>
                  <a:pt x="7789" y="156"/>
                </a:cubicBezTo>
                <a:cubicBezTo>
                  <a:pt x="7789" y="300"/>
                  <a:pt x="7789" y="300"/>
                  <a:pt x="7789" y="300"/>
                </a:cubicBezTo>
                <a:cubicBezTo>
                  <a:pt x="7789" y="324"/>
                  <a:pt x="7800" y="336"/>
                  <a:pt x="7822" y="336"/>
                </a:cubicBezTo>
                <a:cubicBezTo>
                  <a:pt x="7828" y="336"/>
                  <a:pt x="7835" y="335"/>
                  <a:pt x="7841" y="333"/>
                </a:cubicBezTo>
                <a:cubicBezTo>
                  <a:pt x="7847" y="332"/>
                  <a:pt x="7854" y="330"/>
                  <a:pt x="7862" y="327"/>
                </a:cubicBezTo>
                <a:close/>
                <a:moveTo>
                  <a:pt x="6725" y="327"/>
                </a:moveTo>
                <a:cubicBezTo>
                  <a:pt x="6730" y="354"/>
                  <a:pt x="6730" y="354"/>
                  <a:pt x="6730" y="354"/>
                </a:cubicBezTo>
                <a:cubicBezTo>
                  <a:pt x="6722" y="357"/>
                  <a:pt x="6714" y="360"/>
                  <a:pt x="6706" y="362"/>
                </a:cubicBezTo>
                <a:cubicBezTo>
                  <a:pt x="6697" y="365"/>
                  <a:pt x="6689" y="366"/>
                  <a:pt x="6680" y="366"/>
                </a:cubicBezTo>
                <a:cubicBezTo>
                  <a:pt x="6668" y="366"/>
                  <a:pt x="6657" y="363"/>
                  <a:pt x="6647" y="359"/>
                </a:cubicBezTo>
                <a:cubicBezTo>
                  <a:pt x="6637" y="354"/>
                  <a:pt x="6629" y="347"/>
                  <a:pt x="6623" y="337"/>
                </a:cubicBezTo>
                <a:cubicBezTo>
                  <a:pt x="6618" y="327"/>
                  <a:pt x="6615" y="315"/>
                  <a:pt x="6615" y="301"/>
                </a:cubicBezTo>
                <a:cubicBezTo>
                  <a:pt x="6615" y="156"/>
                  <a:pt x="6615" y="156"/>
                  <a:pt x="6615" y="156"/>
                </a:cubicBezTo>
                <a:cubicBezTo>
                  <a:pt x="6578" y="156"/>
                  <a:pt x="6578" y="156"/>
                  <a:pt x="6578" y="156"/>
                </a:cubicBezTo>
                <a:cubicBezTo>
                  <a:pt x="6578" y="131"/>
                  <a:pt x="6578" y="131"/>
                  <a:pt x="6578" y="131"/>
                </a:cubicBezTo>
                <a:cubicBezTo>
                  <a:pt x="6615" y="131"/>
                  <a:pt x="6615" y="131"/>
                  <a:pt x="6615" y="131"/>
                </a:cubicBezTo>
                <a:cubicBezTo>
                  <a:pt x="6615" y="67"/>
                  <a:pt x="6615" y="67"/>
                  <a:pt x="6615" y="67"/>
                </a:cubicBezTo>
                <a:cubicBezTo>
                  <a:pt x="6652" y="67"/>
                  <a:pt x="6652" y="67"/>
                  <a:pt x="6652" y="67"/>
                </a:cubicBezTo>
                <a:cubicBezTo>
                  <a:pt x="6652" y="131"/>
                  <a:pt x="6652" y="131"/>
                  <a:pt x="6652" y="131"/>
                </a:cubicBezTo>
                <a:cubicBezTo>
                  <a:pt x="6724" y="131"/>
                  <a:pt x="6724" y="131"/>
                  <a:pt x="6724" y="131"/>
                </a:cubicBezTo>
                <a:cubicBezTo>
                  <a:pt x="6724" y="156"/>
                  <a:pt x="6724" y="156"/>
                  <a:pt x="6724" y="156"/>
                </a:cubicBezTo>
                <a:cubicBezTo>
                  <a:pt x="6652" y="156"/>
                  <a:pt x="6652" y="156"/>
                  <a:pt x="6652" y="156"/>
                </a:cubicBezTo>
                <a:cubicBezTo>
                  <a:pt x="6652" y="300"/>
                  <a:pt x="6652" y="300"/>
                  <a:pt x="6652" y="300"/>
                </a:cubicBezTo>
                <a:cubicBezTo>
                  <a:pt x="6652" y="324"/>
                  <a:pt x="6663" y="336"/>
                  <a:pt x="6685" y="336"/>
                </a:cubicBezTo>
                <a:cubicBezTo>
                  <a:pt x="6691" y="336"/>
                  <a:pt x="6698" y="335"/>
                  <a:pt x="6704" y="333"/>
                </a:cubicBezTo>
                <a:cubicBezTo>
                  <a:pt x="6710" y="332"/>
                  <a:pt x="6717" y="330"/>
                  <a:pt x="6725" y="327"/>
                </a:cubicBezTo>
                <a:close/>
                <a:moveTo>
                  <a:pt x="7234" y="197"/>
                </a:moveTo>
                <a:cubicBezTo>
                  <a:pt x="7227" y="210"/>
                  <a:pt x="7224" y="226"/>
                  <a:pt x="7224" y="245"/>
                </a:cubicBezTo>
                <a:cubicBezTo>
                  <a:pt x="7224" y="263"/>
                  <a:pt x="7227" y="278"/>
                  <a:pt x="7233" y="291"/>
                </a:cubicBezTo>
                <a:cubicBezTo>
                  <a:pt x="7239" y="304"/>
                  <a:pt x="7246" y="314"/>
                  <a:pt x="7256" y="321"/>
                </a:cubicBezTo>
                <a:cubicBezTo>
                  <a:pt x="7266" y="329"/>
                  <a:pt x="7277" y="332"/>
                  <a:pt x="7290" y="332"/>
                </a:cubicBezTo>
                <a:cubicBezTo>
                  <a:pt x="7308" y="332"/>
                  <a:pt x="7321" y="328"/>
                  <a:pt x="7331" y="319"/>
                </a:cubicBezTo>
                <a:cubicBezTo>
                  <a:pt x="7340" y="310"/>
                  <a:pt x="7344" y="298"/>
                  <a:pt x="7344" y="283"/>
                </a:cubicBezTo>
                <a:cubicBezTo>
                  <a:pt x="7383" y="283"/>
                  <a:pt x="7383" y="283"/>
                  <a:pt x="7383" y="283"/>
                </a:cubicBezTo>
                <a:cubicBezTo>
                  <a:pt x="7383" y="299"/>
                  <a:pt x="7379" y="313"/>
                  <a:pt x="7371" y="325"/>
                </a:cubicBezTo>
                <a:cubicBezTo>
                  <a:pt x="7364" y="338"/>
                  <a:pt x="7353" y="348"/>
                  <a:pt x="7339" y="355"/>
                </a:cubicBezTo>
                <a:cubicBezTo>
                  <a:pt x="7326" y="362"/>
                  <a:pt x="7309" y="366"/>
                  <a:pt x="7291" y="366"/>
                </a:cubicBezTo>
                <a:cubicBezTo>
                  <a:pt x="7272" y="366"/>
                  <a:pt x="7255" y="361"/>
                  <a:pt x="7239" y="351"/>
                </a:cubicBezTo>
                <a:cubicBezTo>
                  <a:pt x="7223" y="341"/>
                  <a:pt x="7210" y="327"/>
                  <a:pt x="7201" y="309"/>
                </a:cubicBezTo>
                <a:cubicBezTo>
                  <a:pt x="7191" y="291"/>
                  <a:pt x="7186" y="269"/>
                  <a:pt x="7186" y="245"/>
                </a:cubicBezTo>
                <a:cubicBezTo>
                  <a:pt x="7186" y="220"/>
                  <a:pt x="7191" y="198"/>
                  <a:pt x="7201" y="180"/>
                </a:cubicBezTo>
                <a:cubicBezTo>
                  <a:pt x="7210" y="162"/>
                  <a:pt x="7223" y="148"/>
                  <a:pt x="7239" y="139"/>
                </a:cubicBezTo>
                <a:cubicBezTo>
                  <a:pt x="7255" y="130"/>
                  <a:pt x="7272" y="125"/>
                  <a:pt x="7291" y="125"/>
                </a:cubicBezTo>
                <a:cubicBezTo>
                  <a:pt x="7304" y="125"/>
                  <a:pt x="7315" y="127"/>
                  <a:pt x="7325" y="131"/>
                </a:cubicBezTo>
                <a:cubicBezTo>
                  <a:pt x="7336" y="135"/>
                  <a:pt x="7345" y="140"/>
                  <a:pt x="7352" y="147"/>
                </a:cubicBezTo>
                <a:cubicBezTo>
                  <a:pt x="7360" y="154"/>
                  <a:pt x="7367" y="162"/>
                  <a:pt x="7372" y="170"/>
                </a:cubicBezTo>
                <a:cubicBezTo>
                  <a:pt x="7377" y="179"/>
                  <a:pt x="7380" y="188"/>
                  <a:pt x="7383" y="198"/>
                </a:cubicBezTo>
                <a:cubicBezTo>
                  <a:pt x="7344" y="201"/>
                  <a:pt x="7344" y="201"/>
                  <a:pt x="7344" y="201"/>
                </a:cubicBezTo>
                <a:cubicBezTo>
                  <a:pt x="7340" y="188"/>
                  <a:pt x="7334" y="177"/>
                  <a:pt x="7324" y="170"/>
                </a:cubicBezTo>
                <a:cubicBezTo>
                  <a:pt x="7315" y="162"/>
                  <a:pt x="7304" y="158"/>
                  <a:pt x="7290" y="158"/>
                </a:cubicBezTo>
                <a:cubicBezTo>
                  <a:pt x="7279" y="158"/>
                  <a:pt x="7268" y="161"/>
                  <a:pt x="7258" y="168"/>
                </a:cubicBezTo>
                <a:cubicBezTo>
                  <a:pt x="7248" y="174"/>
                  <a:pt x="7240" y="184"/>
                  <a:pt x="7234" y="197"/>
                </a:cubicBezTo>
                <a:close/>
                <a:moveTo>
                  <a:pt x="4982" y="325"/>
                </a:moveTo>
                <a:cubicBezTo>
                  <a:pt x="4988" y="332"/>
                  <a:pt x="4991" y="340"/>
                  <a:pt x="4991" y="350"/>
                </a:cubicBezTo>
                <a:cubicBezTo>
                  <a:pt x="4991" y="362"/>
                  <a:pt x="4987" y="374"/>
                  <a:pt x="4980" y="385"/>
                </a:cubicBezTo>
                <a:cubicBezTo>
                  <a:pt x="4973" y="396"/>
                  <a:pt x="4963" y="405"/>
                  <a:pt x="4949" y="412"/>
                </a:cubicBezTo>
                <a:cubicBezTo>
                  <a:pt x="4920" y="398"/>
                  <a:pt x="4920" y="398"/>
                  <a:pt x="4920" y="398"/>
                </a:cubicBezTo>
                <a:cubicBezTo>
                  <a:pt x="4929" y="394"/>
                  <a:pt x="4937" y="389"/>
                  <a:pt x="4943" y="383"/>
                </a:cubicBezTo>
                <a:cubicBezTo>
                  <a:pt x="4950" y="377"/>
                  <a:pt x="4954" y="371"/>
                  <a:pt x="4956" y="362"/>
                </a:cubicBezTo>
                <a:cubicBezTo>
                  <a:pt x="4949" y="362"/>
                  <a:pt x="4943" y="359"/>
                  <a:pt x="4938" y="355"/>
                </a:cubicBezTo>
                <a:cubicBezTo>
                  <a:pt x="4933" y="351"/>
                  <a:pt x="4931" y="345"/>
                  <a:pt x="4931" y="338"/>
                </a:cubicBezTo>
                <a:cubicBezTo>
                  <a:pt x="4931" y="332"/>
                  <a:pt x="4933" y="326"/>
                  <a:pt x="4938" y="321"/>
                </a:cubicBezTo>
                <a:cubicBezTo>
                  <a:pt x="4943" y="316"/>
                  <a:pt x="4950" y="314"/>
                  <a:pt x="4958" y="314"/>
                </a:cubicBezTo>
                <a:cubicBezTo>
                  <a:pt x="4968" y="314"/>
                  <a:pt x="4976" y="318"/>
                  <a:pt x="4982" y="325"/>
                </a:cubicBezTo>
                <a:close/>
                <a:moveTo>
                  <a:pt x="6481" y="59"/>
                </a:moveTo>
                <a:cubicBezTo>
                  <a:pt x="6519" y="59"/>
                  <a:pt x="6519" y="59"/>
                  <a:pt x="6519" y="59"/>
                </a:cubicBezTo>
                <a:cubicBezTo>
                  <a:pt x="6519" y="251"/>
                  <a:pt x="6519" y="251"/>
                  <a:pt x="6519" y="251"/>
                </a:cubicBezTo>
                <a:cubicBezTo>
                  <a:pt x="6519" y="276"/>
                  <a:pt x="6514" y="297"/>
                  <a:pt x="6505" y="315"/>
                </a:cubicBezTo>
                <a:cubicBezTo>
                  <a:pt x="6495" y="332"/>
                  <a:pt x="6482" y="344"/>
                  <a:pt x="6465" y="353"/>
                </a:cubicBezTo>
                <a:cubicBezTo>
                  <a:pt x="6448" y="361"/>
                  <a:pt x="6428" y="366"/>
                  <a:pt x="6404" y="366"/>
                </a:cubicBezTo>
                <a:cubicBezTo>
                  <a:pt x="6381" y="366"/>
                  <a:pt x="6361" y="361"/>
                  <a:pt x="6344" y="353"/>
                </a:cubicBezTo>
                <a:cubicBezTo>
                  <a:pt x="6327" y="344"/>
                  <a:pt x="6313" y="332"/>
                  <a:pt x="6304" y="315"/>
                </a:cubicBezTo>
                <a:cubicBezTo>
                  <a:pt x="6294" y="297"/>
                  <a:pt x="6290" y="276"/>
                  <a:pt x="6290" y="251"/>
                </a:cubicBezTo>
                <a:cubicBezTo>
                  <a:pt x="6290" y="59"/>
                  <a:pt x="6290" y="59"/>
                  <a:pt x="6290" y="59"/>
                </a:cubicBezTo>
                <a:cubicBezTo>
                  <a:pt x="6327" y="59"/>
                  <a:pt x="6327" y="59"/>
                  <a:pt x="6327" y="59"/>
                </a:cubicBezTo>
                <a:cubicBezTo>
                  <a:pt x="6327" y="251"/>
                  <a:pt x="6327" y="251"/>
                  <a:pt x="6327" y="251"/>
                </a:cubicBezTo>
                <a:cubicBezTo>
                  <a:pt x="6327" y="279"/>
                  <a:pt x="6334" y="300"/>
                  <a:pt x="6349" y="312"/>
                </a:cubicBezTo>
                <a:cubicBezTo>
                  <a:pt x="6363" y="325"/>
                  <a:pt x="6381" y="331"/>
                  <a:pt x="6404" y="331"/>
                </a:cubicBezTo>
                <a:cubicBezTo>
                  <a:pt x="6427" y="331"/>
                  <a:pt x="6446" y="325"/>
                  <a:pt x="6460" y="312"/>
                </a:cubicBezTo>
                <a:cubicBezTo>
                  <a:pt x="6474" y="300"/>
                  <a:pt x="6481" y="279"/>
                  <a:pt x="6481" y="251"/>
                </a:cubicBezTo>
                <a:lnTo>
                  <a:pt x="6481" y="59"/>
                </a:lnTo>
                <a:close/>
                <a:moveTo>
                  <a:pt x="4512" y="59"/>
                </a:moveTo>
                <a:cubicBezTo>
                  <a:pt x="4550" y="59"/>
                  <a:pt x="4550" y="59"/>
                  <a:pt x="4550" y="59"/>
                </a:cubicBezTo>
                <a:cubicBezTo>
                  <a:pt x="4550" y="251"/>
                  <a:pt x="4550" y="251"/>
                  <a:pt x="4550" y="251"/>
                </a:cubicBezTo>
                <a:cubicBezTo>
                  <a:pt x="4550" y="276"/>
                  <a:pt x="4545" y="297"/>
                  <a:pt x="4536" y="315"/>
                </a:cubicBezTo>
                <a:cubicBezTo>
                  <a:pt x="4526" y="332"/>
                  <a:pt x="4513" y="344"/>
                  <a:pt x="4496" y="353"/>
                </a:cubicBezTo>
                <a:cubicBezTo>
                  <a:pt x="4479" y="361"/>
                  <a:pt x="4459" y="366"/>
                  <a:pt x="4436" y="366"/>
                </a:cubicBezTo>
                <a:cubicBezTo>
                  <a:pt x="4412" y="366"/>
                  <a:pt x="4392" y="361"/>
                  <a:pt x="4375" y="353"/>
                </a:cubicBezTo>
                <a:cubicBezTo>
                  <a:pt x="4358" y="344"/>
                  <a:pt x="4344" y="332"/>
                  <a:pt x="4335" y="315"/>
                </a:cubicBezTo>
                <a:cubicBezTo>
                  <a:pt x="4326" y="297"/>
                  <a:pt x="4321" y="276"/>
                  <a:pt x="4321" y="251"/>
                </a:cubicBezTo>
                <a:cubicBezTo>
                  <a:pt x="4321" y="59"/>
                  <a:pt x="4321" y="59"/>
                  <a:pt x="4321" y="59"/>
                </a:cubicBezTo>
                <a:cubicBezTo>
                  <a:pt x="4358" y="59"/>
                  <a:pt x="4358" y="59"/>
                  <a:pt x="4358" y="59"/>
                </a:cubicBezTo>
                <a:cubicBezTo>
                  <a:pt x="4358" y="251"/>
                  <a:pt x="4358" y="251"/>
                  <a:pt x="4358" y="251"/>
                </a:cubicBezTo>
                <a:cubicBezTo>
                  <a:pt x="4358" y="279"/>
                  <a:pt x="4365" y="300"/>
                  <a:pt x="4380" y="312"/>
                </a:cubicBezTo>
                <a:cubicBezTo>
                  <a:pt x="4394" y="325"/>
                  <a:pt x="4412" y="331"/>
                  <a:pt x="4436" y="331"/>
                </a:cubicBezTo>
                <a:cubicBezTo>
                  <a:pt x="4458" y="331"/>
                  <a:pt x="4477" y="325"/>
                  <a:pt x="4491" y="312"/>
                </a:cubicBezTo>
                <a:cubicBezTo>
                  <a:pt x="4505" y="300"/>
                  <a:pt x="4512" y="279"/>
                  <a:pt x="4512" y="251"/>
                </a:cubicBezTo>
                <a:lnTo>
                  <a:pt x="4512" y="59"/>
                </a:lnTo>
                <a:close/>
                <a:moveTo>
                  <a:pt x="4826" y="59"/>
                </a:moveTo>
                <a:cubicBezTo>
                  <a:pt x="4863" y="59"/>
                  <a:pt x="4863" y="59"/>
                  <a:pt x="4863" y="59"/>
                </a:cubicBezTo>
                <a:cubicBezTo>
                  <a:pt x="4863" y="251"/>
                  <a:pt x="4863" y="251"/>
                  <a:pt x="4863" y="251"/>
                </a:cubicBezTo>
                <a:cubicBezTo>
                  <a:pt x="4863" y="276"/>
                  <a:pt x="4859" y="297"/>
                  <a:pt x="4849" y="315"/>
                </a:cubicBezTo>
                <a:cubicBezTo>
                  <a:pt x="4840" y="332"/>
                  <a:pt x="4827" y="344"/>
                  <a:pt x="4809" y="353"/>
                </a:cubicBezTo>
                <a:cubicBezTo>
                  <a:pt x="4792" y="361"/>
                  <a:pt x="4772" y="366"/>
                  <a:pt x="4749" y="366"/>
                </a:cubicBezTo>
                <a:cubicBezTo>
                  <a:pt x="4726" y="366"/>
                  <a:pt x="4706" y="361"/>
                  <a:pt x="4688" y="353"/>
                </a:cubicBezTo>
                <a:cubicBezTo>
                  <a:pt x="4671" y="344"/>
                  <a:pt x="4658" y="332"/>
                  <a:pt x="4648" y="315"/>
                </a:cubicBezTo>
                <a:cubicBezTo>
                  <a:pt x="4639" y="297"/>
                  <a:pt x="4634" y="276"/>
                  <a:pt x="4634" y="251"/>
                </a:cubicBezTo>
                <a:cubicBezTo>
                  <a:pt x="4634" y="59"/>
                  <a:pt x="4634" y="59"/>
                  <a:pt x="4634" y="59"/>
                </a:cubicBezTo>
                <a:cubicBezTo>
                  <a:pt x="4672" y="59"/>
                  <a:pt x="4672" y="59"/>
                  <a:pt x="4672" y="59"/>
                </a:cubicBezTo>
                <a:cubicBezTo>
                  <a:pt x="4672" y="251"/>
                  <a:pt x="4672" y="251"/>
                  <a:pt x="4672" y="251"/>
                </a:cubicBezTo>
                <a:cubicBezTo>
                  <a:pt x="4672" y="279"/>
                  <a:pt x="4679" y="300"/>
                  <a:pt x="4693" y="312"/>
                </a:cubicBezTo>
                <a:cubicBezTo>
                  <a:pt x="4707" y="325"/>
                  <a:pt x="4726" y="331"/>
                  <a:pt x="4749" y="331"/>
                </a:cubicBezTo>
                <a:cubicBezTo>
                  <a:pt x="4772" y="331"/>
                  <a:pt x="4790" y="325"/>
                  <a:pt x="4805" y="312"/>
                </a:cubicBezTo>
                <a:cubicBezTo>
                  <a:pt x="4819" y="300"/>
                  <a:pt x="4826" y="279"/>
                  <a:pt x="4826" y="251"/>
                </a:cubicBezTo>
                <a:lnTo>
                  <a:pt x="4826" y="59"/>
                </a:lnTo>
                <a:close/>
                <a:moveTo>
                  <a:pt x="6071" y="262"/>
                </a:moveTo>
                <a:cubicBezTo>
                  <a:pt x="6112" y="262"/>
                  <a:pt x="6112" y="262"/>
                  <a:pt x="6112" y="262"/>
                </a:cubicBezTo>
                <a:cubicBezTo>
                  <a:pt x="6112" y="284"/>
                  <a:pt x="6107" y="302"/>
                  <a:pt x="6097" y="318"/>
                </a:cubicBezTo>
                <a:cubicBezTo>
                  <a:pt x="6087" y="333"/>
                  <a:pt x="6073" y="345"/>
                  <a:pt x="6055" y="353"/>
                </a:cubicBezTo>
                <a:cubicBezTo>
                  <a:pt x="6037" y="362"/>
                  <a:pt x="6017" y="366"/>
                  <a:pt x="5993" y="366"/>
                </a:cubicBezTo>
                <a:cubicBezTo>
                  <a:pt x="5967" y="366"/>
                  <a:pt x="5944" y="359"/>
                  <a:pt x="5924" y="346"/>
                </a:cubicBezTo>
                <a:cubicBezTo>
                  <a:pt x="5905" y="332"/>
                  <a:pt x="5890" y="314"/>
                  <a:pt x="5880" y="290"/>
                </a:cubicBezTo>
                <a:cubicBezTo>
                  <a:pt x="5870" y="266"/>
                  <a:pt x="5864" y="239"/>
                  <a:pt x="5864" y="207"/>
                </a:cubicBezTo>
                <a:cubicBezTo>
                  <a:pt x="5864" y="174"/>
                  <a:pt x="5870" y="146"/>
                  <a:pt x="5881" y="123"/>
                </a:cubicBezTo>
                <a:cubicBezTo>
                  <a:pt x="5893" y="100"/>
                  <a:pt x="5908" y="83"/>
                  <a:pt x="5927" y="71"/>
                </a:cubicBezTo>
                <a:cubicBezTo>
                  <a:pt x="5947" y="59"/>
                  <a:pt x="5969" y="53"/>
                  <a:pt x="5993" y="53"/>
                </a:cubicBezTo>
                <a:cubicBezTo>
                  <a:pt x="6025" y="53"/>
                  <a:pt x="6051" y="61"/>
                  <a:pt x="6071" y="77"/>
                </a:cubicBezTo>
                <a:cubicBezTo>
                  <a:pt x="6090" y="93"/>
                  <a:pt x="6104" y="114"/>
                  <a:pt x="6111" y="140"/>
                </a:cubicBezTo>
                <a:cubicBezTo>
                  <a:pt x="6071" y="148"/>
                  <a:pt x="6071" y="148"/>
                  <a:pt x="6071" y="148"/>
                </a:cubicBezTo>
                <a:cubicBezTo>
                  <a:pt x="6065" y="130"/>
                  <a:pt x="6055" y="115"/>
                  <a:pt x="6041" y="104"/>
                </a:cubicBezTo>
                <a:cubicBezTo>
                  <a:pt x="6027" y="92"/>
                  <a:pt x="6011" y="87"/>
                  <a:pt x="5993" y="87"/>
                </a:cubicBezTo>
                <a:cubicBezTo>
                  <a:pt x="5977" y="87"/>
                  <a:pt x="5963" y="91"/>
                  <a:pt x="5949" y="100"/>
                </a:cubicBezTo>
                <a:cubicBezTo>
                  <a:pt x="5936" y="109"/>
                  <a:pt x="5925" y="123"/>
                  <a:pt x="5917" y="141"/>
                </a:cubicBezTo>
                <a:cubicBezTo>
                  <a:pt x="5909" y="159"/>
                  <a:pt x="5905" y="181"/>
                  <a:pt x="5905" y="207"/>
                </a:cubicBezTo>
                <a:cubicBezTo>
                  <a:pt x="5905" y="231"/>
                  <a:pt x="5908" y="253"/>
                  <a:pt x="5915" y="271"/>
                </a:cubicBezTo>
                <a:cubicBezTo>
                  <a:pt x="5921" y="290"/>
                  <a:pt x="5931" y="305"/>
                  <a:pt x="5944" y="316"/>
                </a:cubicBezTo>
                <a:cubicBezTo>
                  <a:pt x="5957" y="326"/>
                  <a:pt x="5973" y="332"/>
                  <a:pt x="5993" y="332"/>
                </a:cubicBezTo>
                <a:cubicBezTo>
                  <a:pt x="6017" y="332"/>
                  <a:pt x="6036" y="325"/>
                  <a:pt x="6050" y="312"/>
                </a:cubicBezTo>
                <a:cubicBezTo>
                  <a:pt x="6064" y="300"/>
                  <a:pt x="6071" y="283"/>
                  <a:pt x="6071" y="262"/>
                </a:cubicBezTo>
                <a:close/>
                <a:moveTo>
                  <a:pt x="5353" y="59"/>
                </a:moveTo>
                <a:cubicBezTo>
                  <a:pt x="5391" y="59"/>
                  <a:pt x="5391" y="59"/>
                  <a:pt x="5391" y="59"/>
                </a:cubicBezTo>
                <a:cubicBezTo>
                  <a:pt x="5391" y="251"/>
                  <a:pt x="5391" y="251"/>
                  <a:pt x="5391" y="251"/>
                </a:cubicBezTo>
                <a:cubicBezTo>
                  <a:pt x="5391" y="276"/>
                  <a:pt x="5386" y="297"/>
                  <a:pt x="5377" y="315"/>
                </a:cubicBezTo>
                <a:cubicBezTo>
                  <a:pt x="5367" y="332"/>
                  <a:pt x="5354" y="344"/>
                  <a:pt x="5337" y="353"/>
                </a:cubicBezTo>
                <a:cubicBezTo>
                  <a:pt x="5320" y="361"/>
                  <a:pt x="5300" y="366"/>
                  <a:pt x="5276" y="366"/>
                </a:cubicBezTo>
                <a:cubicBezTo>
                  <a:pt x="5253" y="366"/>
                  <a:pt x="5233" y="361"/>
                  <a:pt x="5216" y="353"/>
                </a:cubicBezTo>
                <a:cubicBezTo>
                  <a:pt x="5199" y="344"/>
                  <a:pt x="5185" y="332"/>
                  <a:pt x="5176" y="315"/>
                </a:cubicBezTo>
                <a:cubicBezTo>
                  <a:pt x="5166" y="297"/>
                  <a:pt x="5162" y="276"/>
                  <a:pt x="5162" y="251"/>
                </a:cubicBezTo>
                <a:cubicBezTo>
                  <a:pt x="5162" y="59"/>
                  <a:pt x="5162" y="59"/>
                  <a:pt x="5162" y="59"/>
                </a:cubicBezTo>
                <a:cubicBezTo>
                  <a:pt x="5199" y="59"/>
                  <a:pt x="5199" y="59"/>
                  <a:pt x="5199" y="59"/>
                </a:cubicBezTo>
                <a:cubicBezTo>
                  <a:pt x="5199" y="251"/>
                  <a:pt x="5199" y="251"/>
                  <a:pt x="5199" y="251"/>
                </a:cubicBezTo>
                <a:cubicBezTo>
                  <a:pt x="5199" y="279"/>
                  <a:pt x="5206" y="300"/>
                  <a:pt x="5221" y="312"/>
                </a:cubicBezTo>
                <a:cubicBezTo>
                  <a:pt x="5235" y="325"/>
                  <a:pt x="5253" y="331"/>
                  <a:pt x="5276" y="331"/>
                </a:cubicBezTo>
                <a:cubicBezTo>
                  <a:pt x="5299" y="331"/>
                  <a:pt x="5318" y="325"/>
                  <a:pt x="5332" y="312"/>
                </a:cubicBezTo>
                <a:cubicBezTo>
                  <a:pt x="5346" y="300"/>
                  <a:pt x="5353" y="279"/>
                  <a:pt x="5353" y="251"/>
                </a:cubicBezTo>
                <a:lnTo>
                  <a:pt x="5353" y="59"/>
                </a:lnTo>
                <a:close/>
                <a:moveTo>
                  <a:pt x="5739" y="59"/>
                </a:moveTo>
                <a:cubicBezTo>
                  <a:pt x="5792" y="59"/>
                  <a:pt x="5792" y="59"/>
                  <a:pt x="5792" y="59"/>
                </a:cubicBezTo>
                <a:cubicBezTo>
                  <a:pt x="5792" y="360"/>
                  <a:pt x="5792" y="360"/>
                  <a:pt x="5792" y="360"/>
                </a:cubicBezTo>
                <a:cubicBezTo>
                  <a:pt x="5754" y="360"/>
                  <a:pt x="5754" y="360"/>
                  <a:pt x="5754" y="360"/>
                </a:cubicBezTo>
                <a:cubicBezTo>
                  <a:pt x="5754" y="111"/>
                  <a:pt x="5754" y="111"/>
                  <a:pt x="5754" y="111"/>
                </a:cubicBezTo>
                <a:cubicBezTo>
                  <a:pt x="5650" y="322"/>
                  <a:pt x="5650" y="322"/>
                  <a:pt x="5650" y="322"/>
                </a:cubicBezTo>
                <a:cubicBezTo>
                  <a:pt x="5625" y="322"/>
                  <a:pt x="5625" y="322"/>
                  <a:pt x="5625" y="322"/>
                </a:cubicBezTo>
                <a:cubicBezTo>
                  <a:pt x="5519" y="108"/>
                  <a:pt x="5519" y="108"/>
                  <a:pt x="5519" y="108"/>
                </a:cubicBezTo>
                <a:cubicBezTo>
                  <a:pt x="5519" y="360"/>
                  <a:pt x="5519" y="360"/>
                  <a:pt x="5519" y="360"/>
                </a:cubicBezTo>
                <a:cubicBezTo>
                  <a:pt x="5482" y="360"/>
                  <a:pt x="5482" y="360"/>
                  <a:pt x="5482" y="360"/>
                </a:cubicBezTo>
                <a:cubicBezTo>
                  <a:pt x="5482" y="59"/>
                  <a:pt x="5482" y="59"/>
                  <a:pt x="5482" y="59"/>
                </a:cubicBezTo>
                <a:cubicBezTo>
                  <a:pt x="5536" y="59"/>
                  <a:pt x="5536" y="59"/>
                  <a:pt x="5536" y="59"/>
                </a:cubicBezTo>
                <a:cubicBezTo>
                  <a:pt x="5637" y="263"/>
                  <a:pt x="5637" y="263"/>
                  <a:pt x="5637" y="263"/>
                </a:cubicBezTo>
                <a:lnTo>
                  <a:pt x="5739" y="59"/>
                </a:lnTo>
                <a:close/>
                <a:moveTo>
                  <a:pt x="9946" y="300"/>
                </a:moveTo>
                <a:cubicBezTo>
                  <a:pt x="9954" y="307"/>
                  <a:pt x="9957" y="316"/>
                  <a:pt x="9957" y="327"/>
                </a:cubicBezTo>
                <a:cubicBezTo>
                  <a:pt x="9957" y="338"/>
                  <a:pt x="9954" y="347"/>
                  <a:pt x="9946" y="354"/>
                </a:cubicBezTo>
                <a:cubicBezTo>
                  <a:pt x="9938" y="361"/>
                  <a:pt x="9929" y="364"/>
                  <a:pt x="9917" y="364"/>
                </a:cubicBezTo>
                <a:cubicBezTo>
                  <a:pt x="9906" y="364"/>
                  <a:pt x="9896" y="361"/>
                  <a:pt x="9889" y="354"/>
                </a:cubicBezTo>
                <a:cubicBezTo>
                  <a:pt x="9881" y="346"/>
                  <a:pt x="9878" y="337"/>
                  <a:pt x="9878" y="327"/>
                </a:cubicBezTo>
                <a:cubicBezTo>
                  <a:pt x="9878" y="316"/>
                  <a:pt x="9881" y="307"/>
                  <a:pt x="9889" y="300"/>
                </a:cubicBezTo>
                <a:cubicBezTo>
                  <a:pt x="9896" y="292"/>
                  <a:pt x="9906" y="288"/>
                  <a:pt x="9917" y="288"/>
                </a:cubicBezTo>
                <a:cubicBezTo>
                  <a:pt x="9929" y="288"/>
                  <a:pt x="9938" y="292"/>
                  <a:pt x="9946" y="300"/>
                </a:cubicBezTo>
                <a:close/>
                <a:moveTo>
                  <a:pt x="9771" y="48"/>
                </a:moveTo>
                <a:cubicBezTo>
                  <a:pt x="9827" y="48"/>
                  <a:pt x="9827" y="48"/>
                  <a:pt x="9827" y="48"/>
                </a:cubicBezTo>
                <a:cubicBezTo>
                  <a:pt x="9827" y="242"/>
                  <a:pt x="9827" y="242"/>
                  <a:pt x="9827" y="242"/>
                </a:cubicBezTo>
                <a:cubicBezTo>
                  <a:pt x="9827" y="269"/>
                  <a:pt x="9822" y="291"/>
                  <a:pt x="9812" y="310"/>
                </a:cubicBezTo>
                <a:cubicBezTo>
                  <a:pt x="9802" y="328"/>
                  <a:pt x="9788" y="342"/>
                  <a:pt x="9769" y="352"/>
                </a:cubicBezTo>
                <a:cubicBezTo>
                  <a:pt x="9750" y="362"/>
                  <a:pt x="9728" y="367"/>
                  <a:pt x="9701" y="367"/>
                </a:cubicBezTo>
                <a:cubicBezTo>
                  <a:pt x="9675" y="367"/>
                  <a:pt x="9652" y="362"/>
                  <a:pt x="9633" y="352"/>
                </a:cubicBezTo>
                <a:cubicBezTo>
                  <a:pt x="9615" y="342"/>
                  <a:pt x="9600" y="328"/>
                  <a:pt x="9590" y="310"/>
                </a:cubicBezTo>
                <a:cubicBezTo>
                  <a:pt x="9580" y="291"/>
                  <a:pt x="9575" y="269"/>
                  <a:pt x="9575" y="242"/>
                </a:cubicBezTo>
                <a:cubicBezTo>
                  <a:pt x="9575" y="48"/>
                  <a:pt x="9575" y="48"/>
                  <a:pt x="9575" y="48"/>
                </a:cubicBezTo>
                <a:cubicBezTo>
                  <a:pt x="9632" y="48"/>
                  <a:pt x="9632" y="48"/>
                  <a:pt x="9632" y="48"/>
                </a:cubicBezTo>
                <a:cubicBezTo>
                  <a:pt x="9632" y="242"/>
                  <a:pt x="9632" y="242"/>
                  <a:pt x="9632" y="242"/>
                </a:cubicBezTo>
                <a:cubicBezTo>
                  <a:pt x="9632" y="268"/>
                  <a:pt x="9638" y="286"/>
                  <a:pt x="9651" y="298"/>
                </a:cubicBezTo>
                <a:cubicBezTo>
                  <a:pt x="9664" y="309"/>
                  <a:pt x="9681" y="315"/>
                  <a:pt x="9701" y="315"/>
                </a:cubicBezTo>
                <a:cubicBezTo>
                  <a:pt x="9722" y="315"/>
                  <a:pt x="9738" y="309"/>
                  <a:pt x="9751" y="298"/>
                </a:cubicBezTo>
                <a:cubicBezTo>
                  <a:pt x="9764" y="286"/>
                  <a:pt x="9771" y="268"/>
                  <a:pt x="9771" y="242"/>
                </a:cubicBezTo>
                <a:lnTo>
                  <a:pt x="9771" y="48"/>
                </a:lnTo>
                <a:close/>
                <a:moveTo>
                  <a:pt x="10221" y="169"/>
                </a:moveTo>
                <a:cubicBezTo>
                  <a:pt x="10227" y="185"/>
                  <a:pt x="10231" y="203"/>
                  <a:pt x="10231" y="224"/>
                </a:cubicBezTo>
                <a:cubicBezTo>
                  <a:pt x="10231" y="360"/>
                  <a:pt x="10231" y="360"/>
                  <a:pt x="10231" y="360"/>
                </a:cubicBezTo>
                <a:cubicBezTo>
                  <a:pt x="10174" y="360"/>
                  <a:pt x="10174" y="360"/>
                  <a:pt x="10174" y="360"/>
                </a:cubicBezTo>
                <a:cubicBezTo>
                  <a:pt x="10174" y="224"/>
                  <a:pt x="10174" y="224"/>
                  <a:pt x="10174" y="224"/>
                </a:cubicBezTo>
                <a:cubicBezTo>
                  <a:pt x="10174" y="206"/>
                  <a:pt x="10170" y="193"/>
                  <a:pt x="10161" y="185"/>
                </a:cubicBezTo>
                <a:cubicBezTo>
                  <a:pt x="10153" y="176"/>
                  <a:pt x="10142" y="171"/>
                  <a:pt x="10129" y="171"/>
                </a:cubicBezTo>
                <a:cubicBezTo>
                  <a:pt x="10117" y="171"/>
                  <a:pt x="10107" y="174"/>
                  <a:pt x="10099" y="181"/>
                </a:cubicBezTo>
                <a:cubicBezTo>
                  <a:pt x="10090" y="187"/>
                  <a:pt x="10083" y="196"/>
                  <a:pt x="10078" y="209"/>
                </a:cubicBezTo>
                <a:cubicBezTo>
                  <a:pt x="10073" y="221"/>
                  <a:pt x="10071" y="237"/>
                  <a:pt x="10071" y="256"/>
                </a:cubicBezTo>
                <a:cubicBezTo>
                  <a:pt x="10071" y="360"/>
                  <a:pt x="10071" y="360"/>
                  <a:pt x="10071" y="360"/>
                </a:cubicBezTo>
                <a:cubicBezTo>
                  <a:pt x="10014" y="360"/>
                  <a:pt x="10014" y="360"/>
                  <a:pt x="10014" y="360"/>
                </a:cubicBezTo>
                <a:cubicBezTo>
                  <a:pt x="10014" y="127"/>
                  <a:pt x="10014" y="127"/>
                  <a:pt x="10014" y="127"/>
                </a:cubicBezTo>
                <a:cubicBezTo>
                  <a:pt x="10064" y="127"/>
                  <a:pt x="10064" y="127"/>
                  <a:pt x="10064" y="127"/>
                </a:cubicBezTo>
                <a:cubicBezTo>
                  <a:pt x="10070" y="168"/>
                  <a:pt x="10070" y="168"/>
                  <a:pt x="10070" y="168"/>
                </a:cubicBezTo>
                <a:cubicBezTo>
                  <a:pt x="10077" y="154"/>
                  <a:pt x="10085" y="143"/>
                  <a:pt x="10095" y="135"/>
                </a:cubicBezTo>
                <a:cubicBezTo>
                  <a:pt x="10109" y="125"/>
                  <a:pt x="10125" y="120"/>
                  <a:pt x="10144" y="120"/>
                </a:cubicBezTo>
                <a:cubicBezTo>
                  <a:pt x="10163" y="120"/>
                  <a:pt x="10179" y="125"/>
                  <a:pt x="10192" y="133"/>
                </a:cubicBezTo>
                <a:cubicBezTo>
                  <a:pt x="10205" y="142"/>
                  <a:pt x="10214" y="154"/>
                  <a:pt x="10221" y="169"/>
                </a:cubicBezTo>
                <a:close/>
                <a:moveTo>
                  <a:pt x="10370" y="31"/>
                </a:moveTo>
                <a:cubicBezTo>
                  <a:pt x="10370" y="360"/>
                  <a:pt x="10370" y="360"/>
                  <a:pt x="10370" y="360"/>
                </a:cubicBezTo>
                <a:cubicBezTo>
                  <a:pt x="10313" y="360"/>
                  <a:pt x="10313" y="360"/>
                  <a:pt x="10313" y="360"/>
                </a:cubicBezTo>
                <a:cubicBezTo>
                  <a:pt x="10313" y="31"/>
                  <a:pt x="10313" y="31"/>
                  <a:pt x="10313" y="31"/>
                </a:cubicBezTo>
                <a:lnTo>
                  <a:pt x="10370" y="31"/>
                </a:lnTo>
                <a:close/>
                <a:moveTo>
                  <a:pt x="9440" y="48"/>
                </a:moveTo>
                <a:cubicBezTo>
                  <a:pt x="9496" y="48"/>
                  <a:pt x="9496" y="48"/>
                  <a:pt x="9496" y="48"/>
                </a:cubicBezTo>
                <a:cubicBezTo>
                  <a:pt x="9496" y="242"/>
                  <a:pt x="9496" y="242"/>
                  <a:pt x="9496" y="242"/>
                </a:cubicBezTo>
                <a:cubicBezTo>
                  <a:pt x="9496" y="269"/>
                  <a:pt x="9491" y="291"/>
                  <a:pt x="9481" y="310"/>
                </a:cubicBezTo>
                <a:cubicBezTo>
                  <a:pt x="9471" y="328"/>
                  <a:pt x="9457" y="342"/>
                  <a:pt x="9438" y="352"/>
                </a:cubicBezTo>
                <a:cubicBezTo>
                  <a:pt x="9419" y="362"/>
                  <a:pt x="9396" y="367"/>
                  <a:pt x="9370" y="367"/>
                </a:cubicBezTo>
                <a:cubicBezTo>
                  <a:pt x="9344" y="367"/>
                  <a:pt x="9321" y="362"/>
                  <a:pt x="9302" y="352"/>
                </a:cubicBezTo>
                <a:cubicBezTo>
                  <a:pt x="9283" y="342"/>
                  <a:pt x="9269" y="328"/>
                  <a:pt x="9259" y="310"/>
                </a:cubicBezTo>
                <a:cubicBezTo>
                  <a:pt x="9249" y="291"/>
                  <a:pt x="9244" y="269"/>
                  <a:pt x="9244" y="242"/>
                </a:cubicBezTo>
                <a:cubicBezTo>
                  <a:pt x="9244" y="48"/>
                  <a:pt x="9244" y="48"/>
                  <a:pt x="9244" y="48"/>
                </a:cubicBezTo>
                <a:cubicBezTo>
                  <a:pt x="9300" y="48"/>
                  <a:pt x="9300" y="48"/>
                  <a:pt x="9300" y="48"/>
                </a:cubicBezTo>
                <a:cubicBezTo>
                  <a:pt x="9300" y="242"/>
                  <a:pt x="9300" y="242"/>
                  <a:pt x="9300" y="242"/>
                </a:cubicBezTo>
                <a:cubicBezTo>
                  <a:pt x="9300" y="268"/>
                  <a:pt x="9307" y="286"/>
                  <a:pt x="9320" y="298"/>
                </a:cubicBezTo>
                <a:cubicBezTo>
                  <a:pt x="9333" y="309"/>
                  <a:pt x="9350" y="315"/>
                  <a:pt x="9370" y="315"/>
                </a:cubicBezTo>
                <a:cubicBezTo>
                  <a:pt x="9390" y="315"/>
                  <a:pt x="9407" y="309"/>
                  <a:pt x="9420" y="298"/>
                </a:cubicBezTo>
                <a:cubicBezTo>
                  <a:pt x="9433" y="286"/>
                  <a:pt x="9440" y="268"/>
                  <a:pt x="9440" y="242"/>
                </a:cubicBezTo>
                <a:lnTo>
                  <a:pt x="9440" y="48"/>
                </a:lnTo>
                <a:close/>
                <a:moveTo>
                  <a:pt x="8513" y="48"/>
                </a:moveTo>
                <a:cubicBezTo>
                  <a:pt x="8713" y="48"/>
                  <a:pt x="8713" y="48"/>
                  <a:pt x="8713" y="48"/>
                </a:cubicBezTo>
                <a:cubicBezTo>
                  <a:pt x="8713" y="97"/>
                  <a:pt x="8713" y="97"/>
                  <a:pt x="8713" y="97"/>
                </a:cubicBezTo>
                <a:cubicBezTo>
                  <a:pt x="8569" y="97"/>
                  <a:pt x="8569" y="97"/>
                  <a:pt x="8569" y="97"/>
                </a:cubicBezTo>
                <a:cubicBezTo>
                  <a:pt x="8569" y="180"/>
                  <a:pt x="8569" y="180"/>
                  <a:pt x="8569" y="180"/>
                </a:cubicBezTo>
                <a:cubicBezTo>
                  <a:pt x="8704" y="180"/>
                  <a:pt x="8704" y="180"/>
                  <a:pt x="8704" y="180"/>
                </a:cubicBezTo>
                <a:cubicBezTo>
                  <a:pt x="8704" y="228"/>
                  <a:pt x="8704" y="228"/>
                  <a:pt x="8704" y="228"/>
                </a:cubicBezTo>
                <a:cubicBezTo>
                  <a:pt x="8569" y="228"/>
                  <a:pt x="8569" y="228"/>
                  <a:pt x="8569" y="228"/>
                </a:cubicBezTo>
                <a:cubicBezTo>
                  <a:pt x="8569" y="311"/>
                  <a:pt x="8569" y="311"/>
                  <a:pt x="8569" y="311"/>
                </a:cubicBezTo>
                <a:cubicBezTo>
                  <a:pt x="8713" y="311"/>
                  <a:pt x="8713" y="311"/>
                  <a:pt x="8713" y="311"/>
                </a:cubicBezTo>
                <a:cubicBezTo>
                  <a:pt x="8713" y="360"/>
                  <a:pt x="8713" y="360"/>
                  <a:pt x="8713" y="360"/>
                </a:cubicBezTo>
                <a:cubicBezTo>
                  <a:pt x="8513" y="360"/>
                  <a:pt x="8513" y="360"/>
                  <a:pt x="8513" y="360"/>
                </a:cubicBezTo>
                <a:lnTo>
                  <a:pt x="8513" y="48"/>
                </a:lnTo>
                <a:close/>
                <a:moveTo>
                  <a:pt x="9135" y="48"/>
                </a:moveTo>
                <a:cubicBezTo>
                  <a:pt x="9199" y="48"/>
                  <a:pt x="9199" y="48"/>
                  <a:pt x="9199" y="48"/>
                </a:cubicBezTo>
                <a:cubicBezTo>
                  <a:pt x="9092" y="360"/>
                  <a:pt x="9092" y="360"/>
                  <a:pt x="9092" y="360"/>
                </a:cubicBezTo>
                <a:cubicBezTo>
                  <a:pt x="9032" y="360"/>
                  <a:pt x="9032" y="360"/>
                  <a:pt x="9032" y="360"/>
                </a:cubicBezTo>
                <a:cubicBezTo>
                  <a:pt x="8974" y="184"/>
                  <a:pt x="8974" y="184"/>
                  <a:pt x="8974" y="184"/>
                </a:cubicBezTo>
                <a:cubicBezTo>
                  <a:pt x="8916" y="360"/>
                  <a:pt x="8916" y="360"/>
                  <a:pt x="8916" y="360"/>
                </a:cubicBezTo>
                <a:cubicBezTo>
                  <a:pt x="8856" y="360"/>
                  <a:pt x="8856" y="360"/>
                  <a:pt x="8856" y="360"/>
                </a:cubicBezTo>
                <a:cubicBezTo>
                  <a:pt x="8755" y="48"/>
                  <a:pt x="8755" y="48"/>
                  <a:pt x="8755" y="48"/>
                </a:cubicBezTo>
                <a:cubicBezTo>
                  <a:pt x="8818" y="48"/>
                  <a:pt x="8818" y="48"/>
                  <a:pt x="8818" y="48"/>
                </a:cubicBezTo>
                <a:cubicBezTo>
                  <a:pt x="8886" y="286"/>
                  <a:pt x="8886" y="286"/>
                  <a:pt x="8886" y="286"/>
                </a:cubicBezTo>
                <a:cubicBezTo>
                  <a:pt x="8953" y="69"/>
                  <a:pt x="8953" y="69"/>
                  <a:pt x="8953" y="69"/>
                </a:cubicBezTo>
                <a:cubicBezTo>
                  <a:pt x="8992" y="69"/>
                  <a:pt x="8992" y="69"/>
                  <a:pt x="8992" y="69"/>
                </a:cubicBezTo>
                <a:cubicBezTo>
                  <a:pt x="9062" y="286"/>
                  <a:pt x="9062" y="286"/>
                  <a:pt x="9062" y="286"/>
                </a:cubicBezTo>
                <a:lnTo>
                  <a:pt x="9135" y="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434632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white/gray background)]">
    <p:spTree>
      <p:nvGrpSpPr>
        <p:cNvPr id="1" name=""/>
        <p:cNvGrpSpPr/>
        <p:nvPr/>
      </p:nvGrpSpPr>
      <p:grpSpPr>
        <a:xfrm>
          <a:off x="0" y="0"/>
          <a:ext cx="0" cy="0"/>
          <a:chOff x="0" y="0"/>
          <a:chExt cx="0" cy="0"/>
        </a:xfrm>
      </p:grpSpPr>
      <p:grpSp>
        <p:nvGrpSpPr>
          <p:cNvPr id="8" name="Group 1">
            <a:extLst>
              <a:ext uri="{FF2B5EF4-FFF2-40B4-BE49-F238E27FC236}">
                <a16:creationId xmlns:a16="http://schemas.microsoft.com/office/drawing/2014/main" id="{D6802C23-600E-43FB-AA52-B722C8D49328}"/>
              </a:ext>
            </a:extLst>
          </p:cNvPr>
          <p:cNvGrpSpPr>
            <a:grpSpLocks noSelect="1" noChangeAspect="1"/>
          </p:cNvGrpSpPr>
          <p:nvPr userDrawn="1"/>
        </p:nvGrpSpPr>
        <p:grpSpPr bwMode="gray">
          <a:xfrm>
            <a:off x="0" y="0"/>
            <a:ext cx="12192000" cy="6858000"/>
            <a:chOff x="0" y="0"/>
            <a:chExt cx="7680" cy="4320"/>
          </a:xfrm>
        </p:grpSpPr>
        <p:sp>
          <p:nvSpPr>
            <p:cNvPr id="10" name="Rectangle 5">
              <a:extLst>
                <a:ext uri="{FF2B5EF4-FFF2-40B4-BE49-F238E27FC236}">
                  <a16:creationId xmlns:a16="http://schemas.microsoft.com/office/drawing/2014/main" id="{BF26B130-52C2-4F7D-97BC-85E45C292396}"/>
                </a:ext>
              </a:extLst>
            </p:cNvPr>
            <p:cNvSpPr>
              <a:spLocks noSelect="1" noChangeArrowheads="1"/>
            </p:cNvSpPr>
            <p:nvPr userDrawn="1"/>
          </p:nvSpPr>
          <p:spPr bwMode="gray">
            <a:xfrm>
              <a:off x="0" y="0"/>
              <a:ext cx="7680" cy="4320"/>
            </a:xfrm>
            <a:prstGeom prst="rect">
              <a:avLst/>
            </a:prstGeom>
            <a:solidFill>
              <a:srgbClr val="F2F2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6">
              <a:extLst>
                <a:ext uri="{FF2B5EF4-FFF2-40B4-BE49-F238E27FC236}">
                  <a16:creationId xmlns:a16="http://schemas.microsoft.com/office/drawing/2014/main" id="{E0ABA843-91C0-4ED0-95A1-BC527577F2BA}"/>
                </a:ext>
              </a:extLst>
            </p:cNvPr>
            <p:cNvSpPr>
              <a:spLocks noSelect="1"/>
            </p:cNvSpPr>
            <p:nvPr userDrawn="1"/>
          </p:nvSpPr>
          <p:spPr bwMode="gray">
            <a:xfrm>
              <a:off x="0" y="0"/>
              <a:ext cx="4508" cy="4320"/>
            </a:xfrm>
            <a:custGeom>
              <a:avLst/>
              <a:gdLst>
                <a:gd name="T0" fmla="*/ 17684 w 22543"/>
                <a:gd name="T1" fmla="*/ 0 h 21602"/>
                <a:gd name="T2" fmla="*/ 0 w 22543"/>
                <a:gd name="T3" fmla="*/ 0 h 21602"/>
                <a:gd name="T4" fmla="*/ 0 w 22543"/>
                <a:gd name="T5" fmla="*/ 21602 h 21602"/>
                <a:gd name="T6" fmla="*/ 18478 w 22543"/>
                <a:gd name="T7" fmla="*/ 21602 h 21602"/>
                <a:gd name="T8" fmla="*/ 22543 w 22543"/>
                <a:gd name="T9" fmla="*/ 11201 h 21602"/>
                <a:gd name="T10" fmla="*/ 17684 w 22543"/>
                <a:gd name="T11" fmla="*/ 0 h 21602"/>
              </a:gdLst>
              <a:ahLst/>
              <a:cxnLst>
                <a:cxn ang="0">
                  <a:pos x="T0" y="T1"/>
                </a:cxn>
                <a:cxn ang="0">
                  <a:pos x="T2" y="T3"/>
                </a:cxn>
                <a:cxn ang="0">
                  <a:pos x="T4" y="T5"/>
                </a:cxn>
                <a:cxn ang="0">
                  <a:pos x="T6" y="T7"/>
                </a:cxn>
                <a:cxn ang="0">
                  <a:pos x="T8" y="T9"/>
                </a:cxn>
                <a:cxn ang="0">
                  <a:pos x="T10" y="T11"/>
                </a:cxn>
              </a:cxnLst>
              <a:rect l="0" t="0" r="r" b="b"/>
              <a:pathLst>
                <a:path w="22543" h="21602">
                  <a:moveTo>
                    <a:pt x="17684" y="0"/>
                  </a:moveTo>
                  <a:cubicBezTo>
                    <a:pt x="0" y="0"/>
                    <a:pt x="0" y="0"/>
                    <a:pt x="0" y="0"/>
                  </a:cubicBezTo>
                  <a:cubicBezTo>
                    <a:pt x="0" y="21602"/>
                    <a:pt x="0" y="21602"/>
                    <a:pt x="0" y="21602"/>
                  </a:cubicBezTo>
                  <a:cubicBezTo>
                    <a:pt x="18478" y="21602"/>
                    <a:pt x="18478" y="21602"/>
                    <a:pt x="18478" y="21602"/>
                  </a:cubicBezTo>
                  <a:cubicBezTo>
                    <a:pt x="21001" y="18868"/>
                    <a:pt x="22543" y="15215"/>
                    <a:pt x="22543" y="11201"/>
                  </a:cubicBezTo>
                  <a:cubicBezTo>
                    <a:pt x="22543" y="6782"/>
                    <a:pt x="20674" y="2799"/>
                    <a:pt x="1768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 name="Freeform 7">
              <a:extLst>
                <a:ext uri="{FF2B5EF4-FFF2-40B4-BE49-F238E27FC236}">
                  <a16:creationId xmlns:a16="http://schemas.microsoft.com/office/drawing/2014/main" id="{8CD09084-0AB5-4BC2-BED7-D56364FDF4C1}"/>
                </a:ext>
              </a:extLst>
            </p:cNvPr>
            <p:cNvSpPr>
              <a:spLocks noSelect="1"/>
            </p:cNvSpPr>
            <p:nvPr userDrawn="1"/>
          </p:nvSpPr>
          <p:spPr bwMode="gray">
            <a:xfrm>
              <a:off x="0" y="0"/>
              <a:ext cx="1264" cy="960"/>
            </a:xfrm>
            <a:custGeom>
              <a:avLst/>
              <a:gdLst>
                <a:gd name="T0" fmla="*/ 2881 w 6321"/>
                <a:gd name="T1" fmla="*/ 4801 h 4801"/>
                <a:gd name="T2" fmla="*/ 6321 w 6321"/>
                <a:gd name="T3" fmla="*/ 1360 h 4801"/>
                <a:gd name="T4" fmla="*/ 6041 w 6321"/>
                <a:gd name="T5" fmla="*/ 0 h 4801"/>
                <a:gd name="T6" fmla="*/ 0 w 6321"/>
                <a:gd name="T7" fmla="*/ 0 h 4801"/>
                <a:gd name="T8" fmla="*/ 0 w 6321"/>
                <a:gd name="T9" fmla="*/ 3241 h 4801"/>
                <a:gd name="T10" fmla="*/ 2881 w 6321"/>
                <a:gd name="T11" fmla="*/ 4801 h 4801"/>
              </a:gdLst>
              <a:ahLst/>
              <a:cxnLst>
                <a:cxn ang="0">
                  <a:pos x="T0" y="T1"/>
                </a:cxn>
                <a:cxn ang="0">
                  <a:pos x="T2" y="T3"/>
                </a:cxn>
                <a:cxn ang="0">
                  <a:pos x="T4" y="T5"/>
                </a:cxn>
                <a:cxn ang="0">
                  <a:pos x="T6" y="T7"/>
                </a:cxn>
                <a:cxn ang="0">
                  <a:pos x="T8" y="T9"/>
                </a:cxn>
                <a:cxn ang="0">
                  <a:pos x="T10" y="T11"/>
                </a:cxn>
              </a:cxnLst>
              <a:rect l="0" t="0" r="r" b="b"/>
              <a:pathLst>
                <a:path w="6321" h="4801">
                  <a:moveTo>
                    <a:pt x="2881" y="4801"/>
                  </a:moveTo>
                  <a:cubicBezTo>
                    <a:pt x="4781" y="4801"/>
                    <a:pt x="6321" y="3260"/>
                    <a:pt x="6321" y="1360"/>
                  </a:cubicBezTo>
                  <a:cubicBezTo>
                    <a:pt x="6321" y="877"/>
                    <a:pt x="6221" y="417"/>
                    <a:pt x="6041" y="0"/>
                  </a:cubicBezTo>
                  <a:cubicBezTo>
                    <a:pt x="0" y="0"/>
                    <a:pt x="0" y="0"/>
                    <a:pt x="0" y="0"/>
                  </a:cubicBezTo>
                  <a:cubicBezTo>
                    <a:pt x="0" y="3241"/>
                    <a:pt x="0" y="3241"/>
                    <a:pt x="0" y="3241"/>
                  </a:cubicBezTo>
                  <a:cubicBezTo>
                    <a:pt x="615" y="4180"/>
                    <a:pt x="1675" y="4801"/>
                    <a:pt x="2881" y="4801"/>
                  </a:cubicBezTo>
                  <a:close/>
                </a:path>
              </a:pathLst>
            </a:custGeom>
            <a:solidFill>
              <a:srgbClr val="FF70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 name="Title 2 [PHJU]"/>
          <p:cNvSpPr>
            <a:spLocks noGrp="1" noSelect="1"/>
          </p:cNvSpPr>
          <p:nvPr>
            <p:ph type="title" hasCustomPrompt="1"/>
          </p:nvPr>
        </p:nvSpPr>
        <p:spPr bwMode="gray"/>
        <p:txBody>
          <a:bodyPr/>
          <a:lstStyle>
            <a:lvl1pPr>
              <a:defRPr/>
            </a:lvl1pPr>
          </a:lstStyle>
          <a:p>
            <a:r>
              <a:rPr lang="en-GB"/>
              <a:t>[Title]</a:t>
            </a:r>
            <a:endParaRPr lang="en-GB" dirty="0"/>
          </a:p>
        </p:txBody>
      </p:sp>
      <p:sp>
        <p:nvSpPr>
          <p:cNvPr id="11" name="Rectangle 3">
            <a:extLst>
              <a:ext uri="{FF2B5EF4-FFF2-40B4-BE49-F238E27FC236}">
                <a16:creationId xmlns:a16="http://schemas.microsoft.com/office/drawing/2014/main" id="{7E3AFDA3-798B-4E21-88E7-B34CE4670F33}"/>
              </a:ext>
            </a:extLst>
          </p:cNvPr>
          <p:cNvSpPr>
            <a:spLocks noSelect="1" noChangeArrowheads="1"/>
          </p:cNvSpPr>
          <p:nvPr userDrawn="1"/>
        </p:nvSpPr>
        <p:spPr bwMode="gray">
          <a:xfrm>
            <a:off x="508000" y="6343650"/>
            <a:ext cx="11176000" cy="12700"/>
          </a:xfrm>
          <a:prstGeom prst="rect">
            <a:avLst/>
          </a:prstGeom>
          <a:solidFill>
            <a:srgbClr val="0F110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ame slide number 4"/>
          <p:cNvSpPr>
            <a:spLocks noGrp="1" noSelect="1"/>
          </p:cNvSpPr>
          <p:nvPr>
            <p:ph type="sldNum" sz="quarter" idx="12"/>
          </p:nvPr>
        </p:nvSpPr>
        <p:spPr bwMode="gray"/>
        <p:txBody>
          <a:bodyPr/>
          <a:lstStyle/>
          <a:p>
            <a:fld id="{8F18802B-E4C7-4B2D-B37A-6B7CC3C134EA}" type="slidenum">
              <a:rPr lang="en-GB" sz="1200" smtClean="0"/>
              <a:pPr/>
              <a:t>‹#›</a:t>
            </a:fld>
            <a:endParaRPr lang="en-GB" sz="1200" dirty="0"/>
          </a:p>
        </p:txBody>
      </p:sp>
      <p:sp>
        <p:nvSpPr>
          <p:cNvPr id="14" name="Frame content 5 [PHJU]">
            <a:extLst>
              <a:ext uri="{FF2B5EF4-FFF2-40B4-BE49-F238E27FC236}">
                <a16:creationId xmlns:a16="http://schemas.microsoft.com/office/drawing/2014/main" id="{69384660-7467-44A1-9CC0-2B1110C6520D}"/>
              </a:ext>
            </a:extLst>
          </p:cNvPr>
          <p:cNvSpPr>
            <a:spLocks noGrp="1" noSelect="1"/>
          </p:cNvSpPr>
          <p:nvPr>
            <p:ph sz="half" idx="1" hasCustomPrompt="1"/>
          </p:nvPr>
        </p:nvSpPr>
        <p:spPr bwMode="gray">
          <a:xfrm>
            <a:off x="762120" y="1935720"/>
            <a:ext cx="5076000" cy="3888000"/>
          </a:xfrm>
        </p:spPr>
        <p:txBody>
          <a:bodyPr/>
          <a:lstStyle/>
          <a:p>
            <a:pPr lvl="0"/>
            <a:r>
              <a:rPr lang="en-GB"/>
              <a:t>[Type text or click on icon to insert an object]</a:t>
            </a:r>
            <a:endParaRPr lang="en-GB" dirty="0"/>
          </a:p>
        </p:txBody>
      </p:sp>
      <p:sp>
        <p:nvSpPr>
          <p:cNvPr id="16" name="Frame content 6 [PHJU]">
            <a:extLst>
              <a:ext uri="{FF2B5EF4-FFF2-40B4-BE49-F238E27FC236}">
                <a16:creationId xmlns:a16="http://schemas.microsoft.com/office/drawing/2014/main" id="{F14D0162-01B3-489E-8039-A9E56ACB3037}"/>
              </a:ext>
            </a:extLst>
          </p:cNvPr>
          <p:cNvSpPr>
            <a:spLocks noGrp="1" noSelect="1"/>
          </p:cNvSpPr>
          <p:nvPr>
            <p:ph sz="half" idx="2" hasCustomPrompt="1"/>
          </p:nvPr>
        </p:nvSpPr>
        <p:spPr bwMode="gray">
          <a:xfrm>
            <a:off x="6411600" y="1935720"/>
            <a:ext cx="5076000" cy="3888000"/>
          </a:xfrm>
        </p:spPr>
        <p:txBody>
          <a:bodyPr/>
          <a:lstStyle>
            <a:lvl1pPr>
              <a:defRPr/>
            </a:lvl1pPr>
          </a:lstStyle>
          <a:p>
            <a:pPr lvl="0"/>
            <a:r>
              <a:rPr lang="en-GB"/>
              <a:t>[Type text or click on icon to insert an object]</a:t>
            </a:r>
            <a:endParaRPr lang="en-GB" dirty="0"/>
          </a:p>
        </p:txBody>
      </p:sp>
      <p:sp>
        <p:nvSpPr>
          <p:cNvPr id="18" name="Frame 7">
            <a:extLst>
              <a:ext uri="{FF2B5EF4-FFF2-40B4-BE49-F238E27FC236}">
                <a16:creationId xmlns:a16="http://schemas.microsoft.com/office/drawing/2014/main" id="{D8BD1B28-FF7D-44EB-B436-BD62F84856C2}"/>
              </a:ext>
            </a:extLst>
          </p:cNvPr>
          <p:cNvSpPr>
            <a:spLocks noSelect="1" noEditPoints="1"/>
          </p:cNvSpPr>
          <p:nvPr userDrawn="1"/>
        </p:nvSpPr>
        <p:spPr bwMode="auto">
          <a:xfrm>
            <a:off x="517525" y="6438900"/>
            <a:ext cx="3292475" cy="133350"/>
          </a:xfrm>
          <a:custGeom>
            <a:avLst/>
            <a:gdLst>
              <a:gd name="T0" fmla="*/ 4037 w 10370"/>
              <a:gd name="T1" fmla="*/ 360 h 419"/>
              <a:gd name="T2" fmla="*/ 2733 w 10370"/>
              <a:gd name="T3" fmla="*/ 324 h 419"/>
              <a:gd name="T4" fmla="*/ 2606 w 10370"/>
              <a:gd name="T5" fmla="*/ 181 h 419"/>
              <a:gd name="T6" fmla="*/ 2697 w 10370"/>
              <a:gd name="T7" fmla="*/ 155 h 419"/>
              <a:gd name="T8" fmla="*/ 2389 w 10370"/>
              <a:gd name="T9" fmla="*/ 395 h 419"/>
              <a:gd name="T10" fmla="*/ 2090 w 10370"/>
              <a:gd name="T11" fmla="*/ 59 h 419"/>
              <a:gd name="T12" fmla="*/ 3714 w 10370"/>
              <a:gd name="T13" fmla="*/ 315 h 419"/>
              <a:gd name="T14" fmla="*/ 3670 w 10370"/>
              <a:gd name="T15" fmla="*/ 312 h 419"/>
              <a:gd name="T16" fmla="*/ 2840 w 10370"/>
              <a:gd name="T17" fmla="*/ 338 h 419"/>
              <a:gd name="T18" fmla="*/ 3035 w 10370"/>
              <a:gd name="T19" fmla="*/ 59 h 419"/>
              <a:gd name="T20" fmla="*/ 685 w 10370"/>
              <a:gd name="T21" fmla="*/ 194 h 419"/>
              <a:gd name="T22" fmla="*/ 687 w 10370"/>
              <a:gd name="T23" fmla="*/ 258 h 419"/>
              <a:gd name="T24" fmla="*/ 859 w 10370"/>
              <a:gd name="T25" fmla="*/ 162 h 419"/>
              <a:gd name="T26" fmla="*/ 833 w 10370"/>
              <a:gd name="T27" fmla="*/ 279 h 419"/>
              <a:gd name="T28" fmla="*/ 1378 w 10370"/>
              <a:gd name="T29" fmla="*/ 355 h 419"/>
              <a:gd name="T30" fmla="*/ 1422 w 10370"/>
              <a:gd name="T31" fmla="*/ 198 h 419"/>
              <a:gd name="T32" fmla="*/ 1107 w 10370"/>
              <a:gd name="T33" fmla="*/ 175 h 419"/>
              <a:gd name="T34" fmla="*/ 1073 w 10370"/>
              <a:gd name="T35" fmla="*/ 125 h 419"/>
              <a:gd name="T36" fmla="*/ 418 w 10370"/>
              <a:gd name="T37" fmla="*/ 360 h 419"/>
              <a:gd name="T38" fmla="*/ 284 w 10370"/>
              <a:gd name="T39" fmla="*/ 33 h 419"/>
              <a:gd name="T40" fmla="*/ 58 w 10370"/>
              <a:gd name="T41" fmla="*/ 171 h 419"/>
              <a:gd name="T42" fmla="*/ 9 w 10370"/>
              <a:gd name="T43" fmla="*/ 330 h 419"/>
              <a:gd name="T44" fmla="*/ 148 w 10370"/>
              <a:gd name="T45" fmla="*/ 306 h 419"/>
              <a:gd name="T46" fmla="*/ 1613 w 10370"/>
              <a:gd name="T47" fmla="*/ 324 h 419"/>
              <a:gd name="T48" fmla="*/ 1486 w 10370"/>
              <a:gd name="T49" fmla="*/ 181 h 419"/>
              <a:gd name="T50" fmla="*/ 1577 w 10370"/>
              <a:gd name="T51" fmla="*/ 155 h 419"/>
              <a:gd name="T52" fmla="*/ 573 w 10370"/>
              <a:gd name="T53" fmla="*/ 76 h 419"/>
              <a:gd name="T54" fmla="*/ 7136 w 10370"/>
              <a:gd name="T55" fmla="*/ 252 h 419"/>
              <a:gd name="T56" fmla="*/ 7088 w 10370"/>
              <a:gd name="T57" fmla="*/ 357 h 419"/>
              <a:gd name="T58" fmla="*/ 6978 w 10370"/>
              <a:gd name="T59" fmla="*/ 228 h 419"/>
              <a:gd name="T60" fmla="*/ 6828 w 10370"/>
              <a:gd name="T61" fmla="*/ 360 h 419"/>
              <a:gd name="T62" fmla="*/ 4108 w 10370"/>
              <a:gd name="T63" fmla="*/ 412 h 419"/>
              <a:gd name="T64" fmla="*/ 7658 w 10370"/>
              <a:gd name="T65" fmla="*/ 360 h 419"/>
              <a:gd name="T66" fmla="*/ 7495 w 10370"/>
              <a:gd name="T67" fmla="*/ 33 h 419"/>
              <a:gd name="T68" fmla="*/ 7862 w 10370"/>
              <a:gd name="T69" fmla="*/ 327 h 419"/>
              <a:gd name="T70" fmla="*/ 7752 w 10370"/>
              <a:gd name="T71" fmla="*/ 67 h 419"/>
              <a:gd name="T72" fmla="*/ 6730 w 10370"/>
              <a:gd name="T73" fmla="*/ 354 h 419"/>
              <a:gd name="T74" fmla="*/ 6652 w 10370"/>
              <a:gd name="T75" fmla="*/ 67 h 419"/>
              <a:gd name="T76" fmla="*/ 7233 w 10370"/>
              <a:gd name="T77" fmla="*/ 291 h 419"/>
              <a:gd name="T78" fmla="*/ 7186 w 10370"/>
              <a:gd name="T79" fmla="*/ 245 h 419"/>
              <a:gd name="T80" fmla="*/ 7258 w 10370"/>
              <a:gd name="T81" fmla="*/ 168 h 419"/>
              <a:gd name="T82" fmla="*/ 4938 w 10370"/>
              <a:gd name="T83" fmla="*/ 321 h 419"/>
              <a:gd name="T84" fmla="*/ 6290 w 10370"/>
              <a:gd name="T85" fmla="*/ 251 h 419"/>
              <a:gd name="T86" fmla="*/ 4550 w 10370"/>
              <a:gd name="T87" fmla="*/ 251 h 419"/>
              <a:gd name="T88" fmla="*/ 4436 w 10370"/>
              <a:gd name="T89" fmla="*/ 331 h 419"/>
              <a:gd name="T90" fmla="*/ 4648 w 10370"/>
              <a:gd name="T91" fmla="*/ 315 h 419"/>
              <a:gd name="T92" fmla="*/ 6112 w 10370"/>
              <a:gd name="T93" fmla="*/ 262 h 419"/>
              <a:gd name="T94" fmla="*/ 6111 w 10370"/>
              <a:gd name="T95" fmla="*/ 140 h 419"/>
              <a:gd name="T96" fmla="*/ 6071 w 10370"/>
              <a:gd name="T97" fmla="*/ 262 h 419"/>
              <a:gd name="T98" fmla="*/ 5199 w 10370"/>
              <a:gd name="T99" fmla="*/ 59 h 419"/>
              <a:gd name="T100" fmla="*/ 5754 w 10370"/>
              <a:gd name="T101" fmla="*/ 111 h 419"/>
              <a:gd name="T102" fmla="*/ 9957 w 10370"/>
              <a:gd name="T103" fmla="*/ 327 h 419"/>
              <a:gd name="T104" fmla="*/ 9812 w 10370"/>
              <a:gd name="T105" fmla="*/ 310 h 419"/>
              <a:gd name="T106" fmla="*/ 9751 w 10370"/>
              <a:gd name="T107" fmla="*/ 298 h 419"/>
              <a:gd name="T108" fmla="*/ 10078 w 10370"/>
              <a:gd name="T109" fmla="*/ 209 h 419"/>
              <a:gd name="T110" fmla="*/ 10370 w 10370"/>
              <a:gd name="T111" fmla="*/ 31 h 419"/>
              <a:gd name="T112" fmla="*/ 9302 w 10370"/>
              <a:gd name="T113" fmla="*/ 352 h 419"/>
              <a:gd name="T114" fmla="*/ 8513 w 10370"/>
              <a:gd name="T115" fmla="*/ 48 h 419"/>
              <a:gd name="T116" fmla="*/ 8513 w 10370"/>
              <a:gd name="T117" fmla="*/ 360 h 419"/>
              <a:gd name="T118" fmla="*/ 8886 w 10370"/>
              <a:gd name="T119" fmla="*/ 286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70" h="419">
                <a:moveTo>
                  <a:pt x="4003" y="212"/>
                </a:moveTo>
                <a:cubicBezTo>
                  <a:pt x="4021" y="196"/>
                  <a:pt x="4029" y="174"/>
                  <a:pt x="4029" y="148"/>
                </a:cubicBezTo>
                <a:cubicBezTo>
                  <a:pt x="4029" y="121"/>
                  <a:pt x="4021" y="100"/>
                  <a:pt x="4003" y="83"/>
                </a:cubicBezTo>
                <a:cubicBezTo>
                  <a:pt x="3985" y="67"/>
                  <a:pt x="3959" y="59"/>
                  <a:pt x="3925" y="59"/>
                </a:cubicBezTo>
                <a:cubicBezTo>
                  <a:pt x="3820" y="59"/>
                  <a:pt x="3820" y="59"/>
                  <a:pt x="3820" y="59"/>
                </a:cubicBezTo>
                <a:cubicBezTo>
                  <a:pt x="3820" y="360"/>
                  <a:pt x="3820" y="360"/>
                  <a:pt x="3820" y="360"/>
                </a:cubicBezTo>
                <a:cubicBezTo>
                  <a:pt x="3857" y="360"/>
                  <a:pt x="3857" y="360"/>
                  <a:pt x="3857" y="360"/>
                </a:cubicBezTo>
                <a:cubicBezTo>
                  <a:pt x="3857" y="237"/>
                  <a:pt x="3857" y="237"/>
                  <a:pt x="3857" y="237"/>
                </a:cubicBezTo>
                <a:cubicBezTo>
                  <a:pt x="3911" y="237"/>
                  <a:pt x="3911" y="237"/>
                  <a:pt x="3911" y="237"/>
                </a:cubicBezTo>
                <a:cubicBezTo>
                  <a:pt x="3989" y="360"/>
                  <a:pt x="3989" y="360"/>
                  <a:pt x="3989" y="360"/>
                </a:cubicBezTo>
                <a:cubicBezTo>
                  <a:pt x="4037" y="360"/>
                  <a:pt x="4037" y="360"/>
                  <a:pt x="4037" y="360"/>
                </a:cubicBezTo>
                <a:cubicBezTo>
                  <a:pt x="3951" y="235"/>
                  <a:pt x="3951" y="235"/>
                  <a:pt x="3951" y="235"/>
                </a:cubicBezTo>
                <a:cubicBezTo>
                  <a:pt x="3973" y="231"/>
                  <a:pt x="3990" y="224"/>
                  <a:pt x="4003" y="212"/>
                </a:cubicBezTo>
                <a:close/>
                <a:moveTo>
                  <a:pt x="3857" y="91"/>
                </a:moveTo>
                <a:cubicBezTo>
                  <a:pt x="3925" y="91"/>
                  <a:pt x="3925" y="91"/>
                  <a:pt x="3925" y="91"/>
                </a:cubicBezTo>
                <a:cubicBezTo>
                  <a:pt x="3946" y="91"/>
                  <a:pt x="3963" y="96"/>
                  <a:pt x="3974" y="107"/>
                </a:cubicBezTo>
                <a:cubicBezTo>
                  <a:pt x="3985" y="118"/>
                  <a:pt x="3991" y="132"/>
                  <a:pt x="3991" y="150"/>
                </a:cubicBezTo>
                <a:cubicBezTo>
                  <a:pt x="3991" y="168"/>
                  <a:pt x="3985" y="182"/>
                  <a:pt x="3973" y="194"/>
                </a:cubicBezTo>
                <a:cubicBezTo>
                  <a:pt x="3962" y="205"/>
                  <a:pt x="3944" y="210"/>
                  <a:pt x="3922" y="210"/>
                </a:cubicBezTo>
                <a:cubicBezTo>
                  <a:pt x="3857" y="210"/>
                  <a:pt x="3857" y="210"/>
                  <a:pt x="3857" y="210"/>
                </a:cubicBezTo>
                <a:lnTo>
                  <a:pt x="3857" y="91"/>
                </a:lnTo>
                <a:close/>
                <a:moveTo>
                  <a:pt x="2733" y="324"/>
                </a:moveTo>
                <a:cubicBezTo>
                  <a:pt x="2724" y="331"/>
                  <a:pt x="2711" y="335"/>
                  <a:pt x="2696" y="335"/>
                </a:cubicBezTo>
                <a:cubicBezTo>
                  <a:pt x="2682" y="335"/>
                  <a:pt x="2669" y="331"/>
                  <a:pt x="2660" y="324"/>
                </a:cubicBezTo>
                <a:cubicBezTo>
                  <a:pt x="2650" y="317"/>
                  <a:pt x="2642" y="307"/>
                  <a:pt x="2638" y="294"/>
                </a:cubicBezTo>
                <a:cubicBezTo>
                  <a:pt x="2633" y="281"/>
                  <a:pt x="2630" y="267"/>
                  <a:pt x="2630" y="252"/>
                </a:cubicBezTo>
                <a:cubicBezTo>
                  <a:pt x="2789" y="252"/>
                  <a:pt x="2789" y="252"/>
                  <a:pt x="2789" y="252"/>
                </a:cubicBezTo>
                <a:cubicBezTo>
                  <a:pt x="2790" y="235"/>
                  <a:pt x="2790" y="220"/>
                  <a:pt x="2787" y="205"/>
                </a:cubicBezTo>
                <a:cubicBezTo>
                  <a:pt x="2784" y="189"/>
                  <a:pt x="2778" y="176"/>
                  <a:pt x="2771" y="164"/>
                </a:cubicBezTo>
                <a:cubicBezTo>
                  <a:pt x="2763" y="152"/>
                  <a:pt x="2753" y="142"/>
                  <a:pt x="2741" y="135"/>
                </a:cubicBezTo>
                <a:cubicBezTo>
                  <a:pt x="2729" y="128"/>
                  <a:pt x="2714" y="125"/>
                  <a:pt x="2696" y="125"/>
                </a:cubicBezTo>
                <a:cubicBezTo>
                  <a:pt x="2676" y="125"/>
                  <a:pt x="2659" y="130"/>
                  <a:pt x="2643" y="139"/>
                </a:cubicBezTo>
                <a:cubicBezTo>
                  <a:pt x="2627" y="149"/>
                  <a:pt x="2615" y="163"/>
                  <a:pt x="2606" y="181"/>
                </a:cubicBezTo>
                <a:cubicBezTo>
                  <a:pt x="2597" y="199"/>
                  <a:pt x="2593" y="221"/>
                  <a:pt x="2593" y="246"/>
                </a:cubicBezTo>
                <a:cubicBezTo>
                  <a:pt x="2593" y="269"/>
                  <a:pt x="2597" y="290"/>
                  <a:pt x="2606" y="308"/>
                </a:cubicBezTo>
                <a:cubicBezTo>
                  <a:pt x="2615" y="326"/>
                  <a:pt x="2628" y="340"/>
                  <a:pt x="2643" y="351"/>
                </a:cubicBezTo>
                <a:cubicBezTo>
                  <a:pt x="2659" y="361"/>
                  <a:pt x="2677" y="366"/>
                  <a:pt x="2696" y="366"/>
                </a:cubicBezTo>
                <a:cubicBezTo>
                  <a:pt x="2713" y="366"/>
                  <a:pt x="2728" y="363"/>
                  <a:pt x="2741" y="357"/>
                </a:cubicBezTo>
                <a:cubicBezTo>
                  <a:pt x="2754" y="351"/>
                  <a:pt x="2765" y="343"/>
                  <a:pt x="2773" y="332"/>
                </a:cubicBezTo>
                <a:cubicBezTo>
                  <a:pt x="2782" y="321"/>
                  <a:pt x="2787" y="308"/>
                  <a:pt x="2790" y="292"/>
                </a:cubicBezTo>
                <a:cubicBezTo>
                  <a:pt x="2751" y="292"/>
                  <a:pt x="2751" y="292"/>
                  <a:pt x="2751" y="292"/>
                </a:cubicBezTo>
                <a:cubicBezTo>
                  <a:pt x="2749" y="306"/>
                  <a:pt x="2743" y="317"/>
                  <a:pt x="2733" y="324"/>
                </a:cubicBezTo>
                <a:close/>
                <a:moveTo>
                  <a:pt x="2660" y="166"/>
                </a:moveTo>
                <a:cubicBezTo>
                  <a:pt x="2670" y="159"/>
                  <a:pt x="2682" y="155"/>
                  <a:pt x="2697" y="155"/>
                </a:cubicBezTo>
                <a:cubicBezTo>
                  <a:pt x="2709" y="155"/>
                  <a:pt x="2718" y="157"/>
                  <a:pt x="2726" y="162"/>
                </a:cubicBezTo>
                <a:cubicBezTo>
                  <a:pt x="2733" y="167"/>
                  <a:pt x="2739" y="173"/>
                  <a:pt x="2743" y="181"/>
                </a:cubicBezTo>
                <a:cubicBezTo>
                  <a:pt x="2747" y="189"/>
                  <a:pt x="2750" y="198"/>
                  <a:pt x="2752" y="207"/>
                </a:cubicBezTo>
                <a:cubicBezTo>
                  <a:pt x="2753" y="214"/>
                  <a:pt x="2753" y="221"/>
                  <a:pt x="2753" y="228"/>
                </a:cubicBezTo>
                <a:cubicBezTo>
                  <a:pt x="2631" y="228"/>
                  <a:pt x="2631" y="228"/>
                  <a:pt x="2631" y="228"/>
                </a:cubicBezTo>
                <a:cubicBezTo>
                  <a:pt x="2632" y="217"/>
                  <a:pt x="2634" y="206"/>
                  <a:pt x="2638" y="196"/>
                </a:cubicBezTo>
                <a:cubicBezTo>
                  <a:pt x="2643" y="184"/>
                  <a:pt x="2650" y="174"/>
                  <a:pt x="2660" y="166"/>
                </a:cubicBezTo>
                <a:close/>
                <a:moveTo>
                  <a:pt x="2509" y="9"/>
                </a:moveTo>
                <a:cubicBezTo>
                  <a:pt x="2548" y="9"/>
                  <a:pt x="2548" y="9"/>
                  <a:pt x="2548" y="9"/>
                </a:cubicBezTo>
                <a:cubicBezTo>
                  <a:pt x="2426" y="395"/>
                  <a:pt x="2426" y="395"/>
                  <a:pt x="2426" y="395"/>
                </a:cubicBezTo>
                <a:cubicBezTo>
                  <a:pt x="2389" y="395"/>
                  <a:pt x="2389" y="395"/>
                  <a:pt x="2389" y="395"/>
                </a:cubicBezTo>
                <a:lnTo>
                  <a:pt x="2509" y="9"/>
                </a:lnTo>
                <a:close/>
                <a:moveTo>
                  <a:pt x="2281" y="59"/>
                </a:moveTo>
                <a:cubicBezTo>
                  <a:pt x="2319" y="59"/>
                  <a:pt x="2319" y="59"/>
                  <a:pt x="2319" y="59"/>
                </a:cubicBezTo>
                <a:cubicBezTo>
                  <a:pt x="2319" y="251"/>
                  <a:pt x="2319" y="251"/>
                  <a:pt x="2319" y="251"/>
                </a:cubicBezTo>
                <a:cubicBezTo>
                  <a:pt x="2319" y="276"/>
                  <a:pt x="2314" y="297"/>
                  <a:pt x="2305" y="315"/>
                </a:cubicBezTo>
                <a:cubicBezTo>
                  <a:pt x="2295" y="332"/>
                  <a:pt x="2282" y="344"/>
                  <a:pt x="2265" y="353"/>
                </a:cubicBezTo>
                <a:cubicBezTo>
                  <a:pt x="2248" y="361"/>
                  <a:pt x="2228" y="366"/>
                  <a:pt x="2204" y="366"/>
                </a:cubicBezTo>
                <a:cubicBezTo>
                  <a:pt x="2181" y="366"/>
                  <a:pt x="2161" y="361"/>
                  <a:pt x="2144" y="353"/>
                </a:cubicBezTo>
                <a:cubicBezTo>
                  <a:pt x="2127" y="344"/>
                  <a:pt x="2113" y="332"/>
                  <a:pt x="2104" y="315"/>
                </a:cubicBezTo>
                <a:cubicBezTo>
                  <a:pt x="2094" y="297"/>
                  <a:pt x="2090" y="276"/>
                  <a:pt x="2090" y="251"/>
                </a:cubicBezTo>
                <a:cubicBezTo>
                  <a:pt x="2090" y="59"/>
                  <a:pt x="2090" y="59"/>
                  <a:pt x="2090" y="59"/>
                </a:cubicBezTo>
                <a:cubicBezTo>
                  <a:pt x="2127" y="59"/>
                  <a:pt x="2127" y="59"/>
                  <a:pt x="2127" y="59"/>
                </a:cubicBezTo>
                <a:cubicBezTo>
                  <a:pt x="2127" y="251"/>
                  <a:pt x="2127" y="251"/>
                  <a:pt x="2127" y="251"/>
                </a:cubicBezTo>
                <a:cubicBezTo>
                  <a:pt x="2127" y="279"/>
                  <a:pt x="2134" y="300"/>
                  <a:pt x="2149" y="312"/>
                </a:cubicBezTo>
                <a:cubicBezTo>
                  <a:pt x="2163" y="325"/>
                  <a:pt x="2181" y="331"/>
                  <a:pt x="2204" y="331"/>
                </a:cubicBezTo>
                <a:cubicBezTo>
                  <a:pt x="2227" y="331"/>
                  <a:pt x="2246" y="325"/>
                  <a:pt x="2260" y="312"/>
                </a:cubicBezTo>
                <a:cubicBezTo>
                  <a:pt x="2274" y="300"/>
                  <a:pt x="2281" y="279"/>
                  <a:pt x="2281" y="251"/>
                </a:cubicBezTo>
                <a:lnTo>
                  <a:pt x="2281" y="59"/>
                </a:lnTo>
                <a:close/>
                <a:moveTo>
                  <a:pt x="3691" y="59"/>
                </a:moveTo>
                <a:cubicBezTo>
                  <a:pt x="3728" y="59"/>
                  <a:pt x="3728" y="59"/>
                  <a:pt x="3728" y="59"/>
                </a:cubicBezTo>
                <a:cubicBezTo>
                  <a:pt x="3728" y="251"/>
                  <a:pt x="3728" y="251"/>
                  <a:pt x="3728" y="251"/>
                </a:cubicBezTo>
                <a:cubicBezTo>
                  <a:pt x="3728" y="276"/>
                  <a:pt x="3724" y="297"/>
                  <a:pt x="3714" y="315"/>
                </a:cubicBezTo>
                <a:cubicBezTo>
                  <a:pt x="3705" y="332"/>
                  <a:pt x="3692" y="344"/>
                  <a:pt x="3675" y="353"/>
                </a:cubicBezTo>
                <a:cubicBezTo>
                  <a:pt x="3658" y="361"/>
                  <a:pt x="3637" y="366"/>
                  <a:pt x="3614" y="366"/>
                </a:cubicBezTo>
                <a:cubicBezTo>
                  <a:pt x="3591" y="366"/>
                  <a:pt x="3571" y="361"/>
                  <a:pt x="3554" y="353"/>
                </a:cubicBezTo>
                <a:cubicBezTo>
                  <a:pt x="3536" y="344"/>
                  <a:pt x="3523" y="332"/>
                  <a:pt x="3514" y="315"/>
                </a:cubicBezTo>
                <a:cubicBezTo>
                  <a:pt x="3504" y="297"/>
                  <a:pt x="3500" y="276"/>
                  <a:pt x="3500" y="251"/>
                </a:cubicBezTo>
                <a:cubicBezTo>
                  <a:pt x="3500" y="59"/>
                  <a:pt x="3500" y="59"/>
                  <a:pt x="3500" y="59"/>
                </a:cubicBezTo>
                <a:cubicBezTo>
                  <a:pt x="3537" y="59"/>
                  <a:pt x="3537" y="59"/>
                  <a:pt x="3537" y="59"/>
                </a:cubicBezTo>
                <a:cubicBezTo>
                  <a:pt x="3537" y="251"/>
                  <a:pt x="3537" y="251"/>
                  <a:pt x="3537" y="251"/>
                </a:cubicBezTo>
                <a:cubicBezTo>
                  <a:pt x="3537" y="279"/>
                  <a:pt x="3544" y="300"/>
                  <a:pt x="3558" y="312"/>
                </a:cubicBezTo>
                <a:cubicBezTo>
                  <a:pt x="3573" y="325"/>
                  <a:pt x="3591" y="331"/>
                  <a:pt x="3614" y="331"/>
                </a:cubicBezTo>
                <a:cubicBezTo>
                  <a:pt x="3637" y="331"/>
                  <a:pt x="3656" y="325"/>
                  <a:pt x="3670" y="312"/>
                </a:cubicBezTo>
                <a:cubicBezTo>
                  <a:pt x="3684" y="300"/>
                  <a:pt x="3691" y="279"/>
                  <a:pt x="3691" y="251"/>
                </a:cubicBezTo>
                <a:lnTo>
                  <a:pt x="3691" y="59"/>
                </a:lnTo>
                <a:close/>
                <a:moveTo>
                  <a:pt x="2890" y="325"/>
                </a:moveTo>
                <a:cubicBezTo>
                  <a:pt x="2896" y="332"/>
                  <a:pt x="2900" y="340"/>
                  <a:pt x="2900" y="350"/>
                </a:cubicBezTo>
                <a:cubicBezTo>
                  <a:pt x="2900" y="362"/>
                  <a:pt x="2896" y="374"/>
                  <a:pt x="2889" y="385"/>
                </a:cubicBezTo>
                <a:cubicBezTo>
                  <a:pt x="2882" y="396"/>
                  <a:pt x="2871" y="405"/>
                  <a:pt x="2857" y="412"/>
                </a:cubicBezTo>
                <a:cubicBezTo>
                  <a:pt x="2829" y="398"/>
                  <a:pt x="2829" y="398"/>
                  <a:pt x="2829" y="398"/>
                </a:cubicBezTo>
                <a:cubicBezTo>
                  <a:pt x="2838" y="394"/>
                  <a:pt x="2846" y="389"/>
                  <a:pt x="2852" y="383"/>
                </a:cubicBezTo>
                <a:cubicBezTo>
                  <a:pt x="2858" y="377"/>
                  <a:pt x="2863" y="371"/>
                  <a:pt x="2864" y="362"/>
                </a:cubicBezTo>
                <a:cubicBezTo>
                  <a:pt x="2858" y="362"/>
                  <a:pt x="2852" y="359"/>
                  <a:pt x="2847" y="355"/>
                </a:cubicBezTo>
                <a:cubicBezTo>
                  <a:pt x="2842" y="351"/>
                  <a:pt x="2840" y="345"/>
                  <a:pt x="2840" y="338"/>
                </a:cubicBezTo>
                <a:cubicBezTo>
                  <a:pt x="2840" y="332"/>
                  <a:pt x="2842" y="326"/>
                  <a:pt x="2847" y="321"/>
                </a:cubicBezTo>
                <a:cubicBezTo>
                  <a:pt x="2852" y="316"/>
                  <a:pt x="2859" y="314"/>
                  <a:pt x="2866" y="314"/>
                </a:cubicBezTo>
                <a:cubicBezTo>
                  <a:pt x="2876" y="314"/>
                  <a:pt x="2884" y="318"/>
                  <a:pt x="2890" y="325"/>
                </a:cubicBezTo>
                <a:close/>
                <a:moveTo>
                  <a:pt x="3409" y="59"/>
                </a:moveTo>
                <a:cubicBezTo>
                  <a:pt x="3451" y="59"/>
                  <a:pt x="3451" y="59"/>
                  <a:pt x="3451" y="59"/>
                </a:cubicBezTo>
                <a:cubicBezTo>
                  <a:pt x="3344" y="360"/>
                  <a:pt x="3344" y="360"/>
                  <a:pt x="3344" y="360"/>
                </a:cubicBezTo>
                <a:cubicBezTo>
                  <a:pt x="3305" y="360"/>
                  <a:pt x="3305" y="360"/>
                  <a:pt x="3305" y="360"/>
                </a:cubicBezTo>
                <a:cubicBezTo>
                  <a:pt x="3239" y="166"/>
                  <a:pt x="3239" y="166"/>
                  <a:pt x="3239" y="166"/>
                </a:cubicBezTo>
                <a:cubicBezTo>
                  <a:pt x="3170" y="360"/>
                  <a:pt x="3170" y="360"/>
                  <a:pt x="3170" y="360"/>
                </a:cubicBezTo>
                <a:cubicBezTo>
                  <a:pt x="3131" y="360"/>
                  <a:pt x="3131" y="360"/>
                  <a:pt x="3131" y="360"/>
                </a:cubicBezTo>
                <a:cubicBezTo>
                  <a:pt x="3035" y="59"/>
                  <a:pt x="3035" y="59"/>
                  <a:pt x="3035" y="59"/>
                </a:cubicBezTo>
                <a:cubicBezTo>
                  <a:pt x="3078" y="59"/>
                  <a:pt x="3078" y="59"/>
                  <a:pt x="3078" y="59"/>
                </a:cubicBezTo>
                <a:cubicBezTo>
                  <a:pt x="3151" y="309"/>
                  <a:pt x="3151" y="309"/>
                  <a:pt x="3151" y="309"/>
                </a:cubicBezTo>
                <a:cubicBezTo>
                  <a:pt x="3225" y="90"/>
                  <a:pt x="3225" y="90"/>
                  <a:pt x="3225" y="90"/>
                </a:cubicBezTo>
                <a:cubicBezTo>
                  <a:pt x="3250" y="90"/>
                  <a:pt x="3250" y="90"/>
                  <a:pt x="3250" y="90"/>
                </a:cubicBezTo>
                <a:cubicBezTo>
                  <a:pt x="3324" y="309"/>
                  <a:pt x="3324" y="309"/>
                  <a:pt x="3324" y="309"/>
                </a:cubicBezTo>
                <a:lnTo>
                  <a:pt x="3409" y="59"/>
                </a:lnTo>
                <a:close/>
                <a:moveTo>
                  <a:pt x="827" y="134"/>
                </a:moveTo>
                <a:cubicBezTo>
                  <a:pt x="813" y="128"/>
                  <a:pt x="797" y="125"/>
                  <a:pt x="780" y="125"/>
                </a:cubicBezTo>
                <a:cubicBezTo>
                  <a:pt x="761" y="125"/>
                  <a:pt x="745" y="127"/>
                  <a:pt x="731" y="132"/>
                </a:cubicBezTo>
                <a:cubicBezTo>
                  <a:pt x="716" y="136"/>
                  <a:pt x="705" y="144"/>
                  <a:pt x="697" y="154"/>
                </a:cubicBezTo>
                <a:cubicBezTo>
                  <a:pt x="689" y="164"/>
                  <a:pt x="685" y="177"/>
                  <a:pt x="685" y="194"/>
                </a:cubicBezTo>
                <a:cubicBezTo>
                  <a:pt x="727" y="194"/>
                  <a:pt x="727" y="194"/>
                  <a:pt x="727" y="194"/>
                </a:cubicBezTo>
                <a:cubicBezTo>
                  <a:pt x="727" y="184"/>
                  <a:pt x="729" y="177"/>
                  <a:pt x="734" y="171"/>
                </a:cubicBezTo>
                <a:cubicBezTo>
                  <a:pt x="738" y="165"/>
                  <a:pt x="745" y="160"/>
                  <a:pt x="753" y="157"/>
                </a:cubicBezTo>
                <a:cubicBezTo>
                  <a:pt x="761" y="155"/>
                  <a:pt x="770" y="153"/>
                  <a:pt x="780" y="153"/>
                </a:cubicBezTo>
                <a:cubicBezTo>
                  <a:pt x="797" y="153"/>
                  <a:pt x="811" y="158"/>
                  <a:pt x="819" y="167"/>
                </a:cubicBezTo>
                <a:cubicBezTo>
                  <a:pt x="828" y="176"/>
                  <a:pt x="833" y="191"/>
                  <a:pt x="833" y="211"/>
                </a:cubicBezTo>
                <a:cubicBezTo>
                  <a:pt x="833" y="242"/>
                  <a:pt x="833" y="242"/>
                  <a:pt x="833" y="242"/>
                </a:cubicBezTo>
                <a:cubicBezTo>
                  <a:pt x="822" y="238"/>
                  <a:pt x="812" y="235"/>
                  <a:pt x="801" y="233"/>
                </a:cubicBezTo>
                <a:cubicBezTo>
                  <a:pt x="789" y="231"/>
                  <a:pt x="776" y="229"/>
                  <a:pt x="764" y="229"/>
                </a:cubicBezTo>
                <a:cubicBezTo>
                  <a:pt x="748" y="229"/>
                  <a:pt x="733" y="232"/>
                  <a:pt x="719" y="236"/>
                </a:cubicBezTo>
                <a:cubicBezTo>
                  <a:pt x="706" y="241"/>
                  <a:pt x="695" y="248"/>
                  <a:pt x="687" y="258"/>
                </a:cubicBezTo>
                <a:cubicBezTo>
                  <a:pt x="680" y="268"/>
                  <a:pt x="676" y="280"/>
                  <a:pt x="676" y="296"/>
                </a:cubicBezTo>
                <a:cubicBezTo>
                  <a:pt x="676" y="308"/>
                  <a:pt x="679" y="319"/>
                  <a:pt x="685" y="330"/>
                </a:cubicBezTo>
                <a:cubicBezTo>
                  <a:pt x="691" y="340"/>
                  <a:pt x="700" y="349"/>
                  <a:pt x="712" y="356"/>
                </a:cubicBezTo>
                <a:cubicBezTo>
                  <a:pt x="725" y="362"/>
                  <a:pt x="740" y="366"/>
                  <a:pt x="759" y="366"/>
                </a:cubicBezTo>
                <a:cubicBezTo>
                  <a:pt x="776" y="366"/>
                  <a:pt x="791" y="362"/>
                  <a:pt x="803" y="354"/>
                </a:cubicBezTo>
                <a:cubicBezTo>
                  <a:pt x="816" y="346"/>
                  <a:pt x="825" y="335"/>
                  <a:pt x="832" y="322"/>
                </a:cubicBezTo>
                <a:cubicBezTo>
                  <a:pt x="832" y="321"/>
                  <a:pt x="833" y="319"/>
                  <a:pt x="833" y="318"/>
                </a:cubicBezTo>
                <a:cubicBezTo>
                  <a:pt x="837" y="360"/>
                  <a:pt x="837" y="360"/>
                  <a:pt x="837" y="360"/>
                </a:cubicBezTo>
                <a:cubicBezTo>
                  <a:pt x="870" y="360"/>
                  <a:pt x="870" y="360"/>
                  <a:pt x="870" y="360"/>
                </a:cubicBezTo>
                <a:cubicBezTo>
                  <a:pt x="870" y="212"/>
                  <a:pt x="870" y="212"/>
                  <a:pt x="870" y="212"/>
                </a:cubicBezTo>
                <a:cubicBezTo>
                  <a:pt x="870" y="192"/>
                  <a:pt x="866" y="175"/>
                  <a:pt x="859" y="162"/>
                </a:cubicBezTo>
                <a:cubicBezTo>
                  <a:pt x="851" y="149"/>
                  <a:pt x="840" y="140"/>
                  <a:pt x="827" y="134"/>
                </a:cubicBezTo>
                <a:close/>
                <a:moveTo>
                  <a:pt x="824" y="306"/>
                </a:moveTo>
                <a:cubicBezTo>
                  <a:pt x="818" y="315"/>
                  <a:pt x="810" y="322"/>
                  <a:pt x="800" y="328"/>
                </a:cubicBezTo>
                <a:cubicBezTo>
                  <a:pt x="790" y="334"/>
                  <a:pt x="779" y="336"/>
                  <a:pt x="766" y="336"/>
                </a:cubicBezTo>
                <a:cubicBezTo>
                  <a:pt x="749" y="336"/>
                  <a:pt x="736" y="332"/>
                  <a:pt x="728" y="324"/>
                </a:cubicBezTo>
                <a:cubicBezTo>
                  <a:pt x="720" y="316"/>
                  <a:pt x="716" y="307"/>
                  <a:pt x="716" y="296"/>
                </a:cubicBezTo>
                <a:cubicBezTo>
                  <a:pt x="716" y="280"/>
                  <a:pt x="721" y="270"/>
                  <a:pt x="731" y="263"/>
                </a:cubicBezTo>
                <a:cubicBezTo>
                  <a:pt x="742" y="257"/>
                  <a:pt x="755" y="254"/>
                  <a:pt x="770" y="254"/>
                </a:cubicBezTo>
                <a:cubicBezTo>
                  <a:pt x="780" y="254"/>
                  <a:pt x="791" y="255"/>
                  <a:pt x="803" y="257"/>
                </a:cubicBezTo>
                <a:cubicBezTo>
                  <a:pt x="814" y="259"/>
                  <a:pt x="824" y="262"/>
                  <a:pt x="833" y="265"/>
                </a:cubicBezTo>
                <a:cubicBezTo>
                  <a:pt x="833" y="279"/>
                  <a:pt x="833" y="279"/>
                  <a:pt x="833" y="279"/>
                </a:cubicBezTo>
                <a:cubicBezTo>
                  <a:pt x="833" y="288"/>
                  <a:pt x="830" y="297"/>
                  <a:pt x="824" y="306"/>
                </a:cubicBezTo>
                <a:close/>
                <a:moveTo>
                  <a:pt x="1273" y="197"/>
                </a:moveTo>
                <a:cubicBezTo>
                  <a:pt x="1266" y="210"/>
                  <a:pt x="1263" y="226"/>
                  <a:pt x="1263" y="245"/>
                </a:cubicBezTo>
                <a:cubicBezTo>
                  <a:pt x="1263" y="263"/>
                  <a:pt x="1266" y="278"/>
                  <a:pt x="1272" y="291"/>
                </a:cubicBezTo>
                <a:cubicBezTo>
                  <a:pt x="1277" y="304"/>
                  <a:pt x="1285" y="314"/>
                  <a:pt x="1295" y="321"/>
                </a:cubicBezTo>
                <a:cubicBezTo>
                  <a:pt x="1305" y="329"/>
                  <a:pt x="1316" y="332"/>
                  <a:pt x="1329" y="332"/>
                </a:cubicBezTo>
                <a:cubicBezTo>
                  <a:pt x="1347" y="332"/>
                  <a:pt x="1360" y="328"/>
                  <a:pt x="1369" y="319"/>
                </a:cubicBezTo>
                <a:cubicBezTo>
                  <a:pt x="1379" y="310"/>
                  <a:pt x="1383" y="298"/>
                  <a:pt x="1383" y="283"/>
                </a:cubicBezTo>
                <a:cubicBezTo>
                  <a:pt x="1422" y="283"/>
                  <a:pt x="1422" y="283"/>
                  <a:pt x="1422" y="283"/>
                </a:cubicBezTo>
                <a:cubicBezTo>
                  <a:pt x="1422" y="299"/>
                  <a:pt x="1418" y="313"/>
                  <a:pt x="1410" y="325"/>
                </a:cubicBezTo>
                <a:cubicBezTo>
                  <a:pt x="1403" y="338"/>
                  <a:pt x="1392" y="348"/>
                  <a:pt x="1378" y="355"/>
                </a:cubicBezTo>
                <a:cubicBezTo>
                  <a:pt x="1364" y="362"/>
                  <a:pt x="1348" y="366"/>
                  <a:pt x="1329" y="366"/>
                </a:cubicBezTo>
                <a:cubicBezTo>
                  <a:pt x="1311" y="366"/>
                  <a:pt x="1294" y="361"/>
                  <a:pt x="1278" y="351"/>
                </a:cubicBezTo>
                <a:cubicBezTo>
                  <a:pt x="1262" y="341"/>
                  <a:pt x="1249" y="327"/>
                  <a:pt x="1239" y="309"/>
                </a:cubicBezTo>
                <a:cubicBezTo>
                  <a:pt x="1230" y="291"/>
                  <a:pt x="1225" y="269"/>
                  <a:pt x="1225" y="245"/>
                </a:cubicBezTo>
                <a:cubicBezTo>
                  <a:pt x="1225" y="220"/>
                  <a:pt x="1230" y="198"/>
                  <a:pt x="1239" y="180"/>
                </a:cubicBezTo>
                <a:cubicBezTo>
                  <a:pt x="1249" y="162"/>
                  <a:pt x="1262" y="148"/>
                  <a:pt x="1278" y="139"/>
                </a:cubicBezTo>
                <a:cubicBezTo>
                  <a:pt x="1294" y="130"/>
                  <a:pt x="1311" y="125"/>
                  <a:pt x="1329" y="125"/>
                </a:cubicBezTo>
                <a:cubicBezTo>
                  <a:pt x="1342" y="125"/>
                  <a:pt x="1354" y="127"/>
                  <a:pt x="1364" y="131"/>
                </a:cubicBezTo>
                <a:cubicBezTo>
                  <a:pt x="1375" y="135"/>
                  <a:pt x="1384" y="140"/>
                  <a:pt x="1391" y="147"/>
                </a:cubicBezTo>
                <a:cubicBezTo>
                  <a:pt x="1399" y="154"/>
                  <a:pt x="1405" y="162"/>
                  <a:pt x="1410" y="170"/>
                </a:cubicBezTo>
                <a:cubicBezTo>
                  <a:pt x="1415" y="179"/>
                  <a:pt x="1419" y="188"/>
                  <a:pt x="1422" y="198"/>
                </a:cubicBezTo>
                <a:cubicBezTo>
                  <a:pt x="1383" y="201"/>
                  <a:pt x="1383" y="201"/>
                  <a:pt x="1383" y="201"/>
                </a:cubicBezTo>
                <a:cubicBezTo>
                  <a:pt x="1379" y="188"/>
                  <a:pt x="1373" y="177"/>
                  <a:pt x="1363" y="170"/>
                </a:cubicBezTo>
                <a:cubicBezTo>
                  <a:pt x="1354" y="162"/>
                  <a:pt x="1342" y="158"/>
                  <a:pt x="1329" y="158"/>
                </a:cubicBezTo>
                <a:cubicBezTo>
                  <a:pt x="1318" y="158"/>
                  <a:pt x="1307" y="161"/>
                  <a:pt x="1297" y="168"/>
                </a:cubicBezTo>
                <a:cubicBezTo>
                  <a:pt x="1287" y="174"/>
                  <a:pt x="1279" y="184"/>
                  <a:pt x="1273" y="197"/>
                </a:cubicBezTo>
                <a:close/>
                <a:moveTo>
                  <a:pt x="1149" y="172"/>
                </a:moveTo>
                <a:cubicBezTo>
                  <a:pt x="1156" y="187"/>
                  <a:pt x="1160" y="204"/>
                  <a:pt x="1160" y="225"/>
                </a:cubicBezTo>
                <a:cubicBezTo>
                  <a:pt x="1160" y="360"/>
                  <a:pt x="1160" y="360"/>
                  <a:pt x="1160" y="360"/>
                </a:cubicBezTo>
                <a:cubicBezTo>
                  <a:pt x="1123" y="360"/>
                  <a:pt x="1123" y="360"/>
                  <a:pt x="1123" y="360"/>
                </a:cubicBezTo>
                <a:cubicBezTo>
                  <a:pt x="1123" y="225"/>
                  <a:pt x="1123" y="225"/>
                  <a:pt x="1123" y="225"/>
                </a:cubicBezTo>
                <a:cubicBezTo>
                  <a:pt x="1123" y="203"/>
                  <a:pt x="1117" y="187"/>
                  <a:pt x="1107" y="175"/>
                </a:cubicBezTo>
                <a:cubicBezTo>
                  <a:pt x="1096" y="164"/>
                  <a:pt x="1082" y="158"/>
                  <a:pt x="1064" y="158"/>
                </a:cubicBezTo>
                <a:cubicBezTo>
                  <a:pt x="1050" y="158"/>
                  <a:pt x="1038" y="162"/>
                  <a:pt x="1028" y="169"/>
                </a:cubicBezTo>
                <a:cubicBezTo>
                  <a:pt x="1018" y="177"/>
                  <a:pt x="1010" y="187"/>
                  <a:pt x="1005" y="201"/>
                </a:cubicBezTo>
                <a:cubicBezTo>
                  <a:pt x="1000" y="215"/>
                  <a:pt x="997" y="232"/>
                  <a:pt x="997" y="252"/>
                </a:cubicBezTo>
                <a:cubicBezTo>
                  <a:pt x="997" y="360"/>
                  <a:pt x="997" y="360"/>
                  <a:pt x="997" y="360"/>
                </a:cubicBezTo>
                <a:cubicBezTo>
                  <a:pt x="959" y="360"/>
                  <a:pt x="959" y="360"/>
                  <a:pt x="959" y="360"/>
                </a:cubicBezTo>
                <a:cubicBezTo>
                  <a:pt x="959" y="131"/>
                  <a:pt x="959" y="131"/>
                  <a:pt x="959" y="131"/>
                </a:cubicBezTo>
                <a:cubicBezTo>
                  <a:pt x="992" y="131"/>
                  <a:pt x="992" y="131"/>
                  <a:pt x="992" y="131"/>
                </a:cubicBezTo>
                <a:cubicBezTo>
                  <a:pt x="996" y="177"/>
                  <a:pt x="996" y="177"/>
                  <a:pt x="996" y="177"/>
                </a:cubicBezTo>
                <a:cubicBezTo>
                  <a:pt x="1003" y="161"/>
                  <a:pt x="1012" y="149"/>
                  <a:pt x="1024" y="140"/>
                </a:cubicBezTo>
                <a:cubicBezTo>
                  <a:pt x="1037" y="130"/>
                  <a:pt x="1054" y="125"/>
                  <a:pt x="1073" y="125"/>
                </a:cubicBezTo>
                <a:cubicBezTo>
                  <a:pt x="1091" y="125"/>
                  <a:pt x="1107" y="129"/>
                  <a:pt x="1120" y="137"/>
                </a:cubicBezTo>
                <a:cubicBezTo>
                  <a:pt x="1132" y="145"/>
                  <a:pt x="1142" y="157"/>
                  <a:pt x="1149" y="172"/>
                </a:cubicBezTo>
                <a:close/>
                <a:moveTo>
                  <a:pt x="555" y="130"/>
                </a:moveTo>
                <a:cubicBezTo>
                  <a:pt x="592" y="130"/>
                  <a:pt x="592" y="130"/>
                  <a:pt x="592" y="130"/>
                </a:cubicBezTo>
                <a:cubicBezTo>
                  <a:pt x="592" y="360"/>
                  <a:pt x="592" y="360"/>
                  <a:pt x="592" y="360"/>
                </a:cubicBezTo>
                <a:cubicBezTo>
                  <a:pt x="555" y="360"/>
                  <a:pt x="555" y="360"/>
                  <a:pt x="555" y="360"/>
                </a:cubicBezTo>
                <a:lnTo>
                  <a:pt x="555" y="130"/>
                </a:lnTo>
                <a:close/>
                <a:moveTo>
                  <a:pt x="418" y="33"/>
                </a:moveTo>
                <a:cubicBezTo>
                  <a:pt x="455" y="33"/>
                  <a:pt x="455" y="33"/>
                  <a:pt x="455" y="33"/>
                </a:cubicBezTo>
                <a:cubicBezTo>
                  <a:pt x="455" y="360"/>
                  <a:pt x="455" y="360"/>
                  <a:pt x="455" y="360"/>
                </a:cubicBezTo>
                <a:cubicBezTo>
                  <a:pt x="418" y="360"/>
                  <a:pt x="418" y="360"/>
                  <a:pt x="418" y="360"/>
                </a:cubicBezTo>
                <a:lnTo>
                  <a:pt x="418" y="33"/>
                </a:lnTo>
                <a:close/>
                <a:moveTo>
                  <a:pt x="1811" y="59"/>
                </a:moveTo>
                <a:cubicBezTo>
                  <a:pt x="2046" y="59"/>
                  <a:pt x="2046" y="59"/>
                  <a:pt x="2046" y="59"/>
                </a:cubicBezTo>
                <a:cubicBezTo>
                  <a:pt x="2046" y="91"/>
                  <a:pt x="2046" y="91"/>
                  <a:pt x="2046" y="91"/>
                </a:cubicBezTo>
                <a:cubicBezTo>
                  <a:pt x="1947" y="91"/>
                  <a:pt x="1947" y="91"/>
                  <a:pt x="1947" y="91"/>
                </a:cubicBezTo>
                <a:cubicBezTo>
                  <a:pt x="1947" y="360"/>
                  <a:pt x="1947" y="360"/>
                  <a:pt x="1947" y="360"/>
                </a:cubicBezTo>
                <a:cubicBezTo>
                  <a:pt x="1909" y="360"/>
                  <a:pt x="1909" y="360"/>
                  <a:pt x="1909" y="360"/>
                </a:cubicBezTo>
                <a:cubicBezTo>
                  <a:pt x="1909" y="91"/>
                  <a:pt x="1909" y="91"/>
                  <a:pt x="1909" y="91"/>
                </a:cubicBezTo>
                <a:cubicBezTo>
                  <a:pt x="1811" y="91"/>
                  <a:pt x="1811" y="91"/>
                  <a:pt x="1811" y="91"/>
                </a:cubicBezTo>
                <a:lnTo>
                  <a:pt x="1811" y="59"/>
                </a:lnTo>
                <a:close/>
                <a:moveTo>
                  <a:pt x="284" y="33"/>
                </a:moveTo>
                <a:cubicBezTo>
                  <a:pt x="321" y="33"/>
                  <a:pt x="321" y="33"/>
                  <a:pt x="321" y="33"/>
                </a:cubicBezTo>
                <a:cubicBezTo>
                  <a:pt x="321" y="360"/>
                  <a:pt x="321" y="360"/>
                  <a:pt x="321" y="360"/>
                </a:cubicBezTo>
                <a:cubicBezTo>
                  <a:pt x="284" y="360"/>
                  <a:pt x="284" y="360"/>
                  <a:pt x="284" y="360"/>
                </a:cubicBezTo>
                <a:lnTo>
                  <a:pt x="284" y="33"/>
                </a:lnTo>
                <a:close/>
                <a:moveTo>
                  <a:pt x="151" y="134"/>
                </a:moveTo>
                <a:cubicBezTo>
                  <a:pt x="137" y="128"/>
                  <a:pt x="122" y="125"/>
                  <a:pt x="104" y="125"/>
                </a:cubicBezTo>
                <a:cubicBezTo>
                  <a:pt x="86" y="125"/>
                  <a:pt x="69" y="127"/>
                  <a:pt x="55" y="132"/>
                </a:cubicBezTo>
                <a:cubicBezTo>
                  <a:pt x="41" y="136"/>
                  <a:pt x="29" y="144"/>
                  <a:pt x="21" y="154"/>
                </a:cubicBezTo>
                <a:cubicBezTo>
                  <a:pt x="13" y="164"/>
                  <a:pt x="9" y="177"/>
                  <a:pt x="9" y="194"/>
                </a:cubicBezTo>
                <a:cubicBezTo>
                  <a:pt x="51" y="194"/>
                  <a:pt x="51" y="194"/>
                  <a:pt x="51" y="194"/>
                </a:cubicBezTo>
                <a:cubicBezTo>
                  <a:pt x="51" y="184"/>
                  <a:pt x="53" y="177"/>
                  <a:pt x="58" y="171"/>
                </a:cubicBezTo>
                <a:cubicBezTo>
                  <a:pt x="62" y="165"/>
                  <a:pt x="69" y="160"/>
                  <a:pt x="77" y="157"/>
                </a:cubicBezTo>
                <a:cubicBezTo>
                  <a:pt x="85" y="155"/>
                  <a:pt x="94" y="153"/>
                  <a:pt x="104" y="153"/>
                </a:cubicBezTo>
                <a:cubicBezTo>
                  <a:pt x="122" y="153"/>
                  <a:pt x="135" y="158"/>
                  <a:pt x="144" y="167"/>
                </a:cubicBezTo>
                <a:cubicBezTo>
                  <a:pt x="152" y="176"/>
                  <a:pt x="157" y="191"/>
                  <a:pt x="157" y="211"/>
                </a:cubicBezTo>
                <a:cubicBezTo>
                  <a:pt x="157" y="242"/>
                  <a:pt x="157" y="242"/>
                  <a:pt x="157" y="242"/>
                </a:cubicBezTo>
                <a:cubicBezTo>
                  <a:pt x="146" y="238"/>
                  <a:pt x="136" y="235"/>
                  <a:pt x="125" y="233"/>
                </a:cubicBezTo>
                <a:cubicBezTo>
                  <a:pt x="113" y="231"/>
                  <a:pt x="101" y="229"/>
                  <a:pt x="89" y="229"/>
                </a:cubicBezTo>
                <a:cubicBezTo>
                  <a:pt x="72" y="229"/>
                  <a:pt x="57" y="232"/>
                  <a:pt x="43" y="236"/>
                </a:cubicBezTo>
                <a:cubicBezTo>
                  <a:pt x="30" y="241"/>
                  <a:pt x="19" y="248"/>
                  <a:pt x="11" y="258"/>
                </a:cubicBezTo>
                <a:cubicBezTo>
                  <a:pt x="4" y="268"/>
                  <a:pt x="0" y="280"/>
                  <a:pt x="0" y="296"/>
                </a:cubicBezTo>
                <a:cubicBezTo>
                  <a:pt x="0" y="308"/>
                  <a:pt x="3" y="319"/>
                  <a:pt x="9" y="330"/>
                </a:cubicBezTo>
                <a:cubicBezTo>
                  <a:pt x="15" y="340"/>
                  <a:pt x="24" y="349"/>
                  <a:pt x="37" y="356"/>
                </a:cubicBezTo>
                <a:cubicBezTo>
                  <a:pt x="49" y="362"/>
                  <a:pt x="64" y="366"/>
                  <a:pt x="83" y="366"/>
                </a:cubicBezTo>
                <a:cubicBezTo>
                  <a:pt x="100" y="366"/>
                  <a:pt x="115" y="362"/>
                  <a:pt x="128" y="354"/>
                </a:cubicBezTo>
                <a:cubicBezTo>
                  <a:pt x="140" y="346"/>
                  <a:pt x="149" y="335"/>
                  <a:pt x="156" y="322"/>
                </a:cubicBezTo>
                <a:cubicBezTo>
                  <a:pt x="157" y="321"/>
                  <a:pt x="157" y="319"/>
                  <a:pt x="158" y="318"/>
                </a:cubicBezTo>
                <a:cubicBezTo>
                  <a:pt x="162" y="360"/>
                  <a:pt x="162" y="360"/>
                  <a:pt x="162" y="360"/>
                </a:cubicBezTo>
                <a:cubicBezTo>
                  <a:pt x="194" y="360"/>
                  <a:pt x="194" y="360"/>
                  <a:pt x="194" y="360"/>
                </a:cubicBezTo>
                <a:cubicBezTo>
                  <a:pt x="194" y="212"/>
                  <a:pt x="194" y="212"/>
                  <a:pt x="194" y="212"/>
                </a:cubicBezTo>
                <a:cubicBezTo>
                  <a:pt x="194" y="192"/>
                  <a:pt x="190" y="175"/>
                  <a:pt x="183" y="162"/>
                </a:cubicBezTo>
                <a:cubicBezTo>
                  <a:pt x="175" y="149"/>
                  <a:pt x="164" y="140"/>
                  <a:pt x="151" y="134"/>
                </a:cubicBezTo>
                <a:close/>
                <a:moveTo>
                  <a:pt x="148" y="306"/>
                </a:moveTo>
                <a:cubicBezTo>
                  <a:pt x="142" y="315"/>
                  <a:pt x="134" y="322"/>
                  <a:pt x="124" y="328"/>
                </a:cubicBezTo>
                <a:cubicBezTo>
                  <a:pt x="114" y="334"/>
                  <a:pt x="103" y="336"/>
                  <a:pt x="91" y="336"/>
                </a:cubicBezTo>
                <a:cubicBezTo>
                  <a:pt x="73" y="336"/>
                  <a:pt x="60" y="332"/>
                  <a:pt x="52" y="324"/>
                </a:cubicBezTo>
                <a:cubicBezTo>
                  <a:pt x="44" y="316"/>
                  <a:pt x="40" y="307"/>
                  <a:pt x="40" y="296"/>
                </a:cubicBezTo>
                <a:cubicBezTo>
                  <a:pt x="40" y="280"/>
                  <a:pt x="45" y="270"/>
                  <a:pt x="56" y="263"/>
                </a:cubicBezTo>
                <a:cubicBezTo>
                  <a:pt x="66" y="257"/>
                  <a:pt x="79" y="254"/>
                  <a:pt x="94" y="254"/>
                </a:cubicBezTo>
                <a:cubicBezTo>
                  <a:pt x="104" y="254"/>
                  <a:pt x="116" y="255"/>
                  <a:pt x="128" y="257"/>
                </a:cubicBezTo>
                <a:cubicBezTo>
                  <a:pt x="138" y="259"/>
                  <a:pt x="148" y="262"/>
                  <a:pt x="157" y="265"/>
                </a:cubicBezTo>
                <a:cubicBezTo>
                  <a:pt x="157" y="279"/>
                  <a:pt x="157" y="279"/>
                  <a:pt x="157" y="279"/>
                </a:cubicBezTo>
                <a:cubicBezTo>
                  <a:pt x="157" y="288"/>
                  <a:pt x="154" y="297"/>
                  <a:pt x="148" y="306"/>
                </a:cubicBezTo>
                <a:close/>
                <a:moveTo>
                  <a:pt x="1613" y="324"/>
                </a:moveTo>
                <a:cubicBezTo>
                  <a:pt x="1603" y="331"/>
                  <a:pt x="1591" y="335"/>
                  <a:pt x="1576" y="335"/>
                </a:cubicBezTo>
                <a:cubicBezTo>
                  <a:pt x="1561" y="335"/>
                  <a:pt x="1549" y="331"/>
                  <a:pt x="1539" y="324"/>
                </a:cubicBezTo>
                <a:cubicBezTo>
                  <a:pt x="1529" y="317"/>
                  <a:pt x="1522" y="307"/>
                  <a:pt x="1517" y="294"/>
                </a:cubicBezTo>
                <a:cubicBezTo>
                  <a:pt x="1512" y="281"/>
                  <a:pt x="1510" y="267"/>
                  <a:pt x="1510" y="252"/>
                </a:cubicBezTo>
                <a:cubicBezTo>
                  <a:pt x="1669" y="252"/>
                  <a:pt x="1669" y="252"/>
                  <a:pt x="1669" y="252"/>
                </a:cubicBezTo>
                <a:cubicBezTo>
                  <a:pt x="1670" y="235"/>
                  <a:pt x="1669" y="220"/>
                  <a:pt x="1666" y="205"/>
                </a:cubicBezTo>
                <a:cubicBezTo>
                  <a:pt x="1663" y="189"/>
                  <a:pt x="1658" y="176"/>
                  <a:pt x="1651" y="164"/>
                </a:cubicBezTo>
                <a:cubicBezTo>
                  <a:pt x="1643" y="152"/>
                  <a:pt x="1633" y="142"/>
                  <a:pt x="1621" y="135"/>
                </a:cubicBezTo>
                <a:cubicBezTo>
                  <a:pt x="1608" y="128"/>
                  <a:pt x="1594" y="125"/>
                  <a:pt x="1576" y="125"/>
                </a:cubicBezTo>
                <a:cubicBezTo>
                  <a:pt x="1556" y="125"/>
                  <a:pt x="1538" y="130"/>
                  <a:pt x="1523" y="139"/>
                </a:cubicBezTo>
                <a:cubicBezTo>
                  <a:pt x="1507" y="149"/>
                  <a:pt x="1495" y="163"/>
                  <a:pt x="1486" y="181"/>
                </a:cubicBezTo>
                <a:cubicBezTo>
                  <a:pt x="1477" y="199"/>
                  <a:pt x="1472" y="221"/>
                  <a:pt x="1472" y="246"/>
                </a:cubicBezTo>
                <a:cubicBezTo>
                  <a:pt x="1472" y="269"/>
                  <a:pt x="1477" y="290"/>
                  <a:pt x="1486" y="308"/>
                </a:cubicBezTo>
                <a:cubicBezTo>
                  <a:pt x="1495" y="326"/>
                  <a:pt x="1507" y="340"/>
                  <a:pt x="1523" y="351"/>
                </a:cubicBezTo>
                <a:cubicBezTo>
                  <a:pt x="1539" y="361"/>
                  <a:pt x="1556" y="366"/>
                  <a:pt x="1576" y="366"/>
                </a:cubicBezTo>
                <a:cubicBezTo>
                  <a:pt x="1593" y="366"/>
                  <a:pt x="1607" y="363"/>
                  <a:pt x="1621" y="357"/>
                </a:cubicBezTo>
                <a:cubicBezTo>
                  <a:pt x="1634" y="351"/>
                  <a:pt x="1644" y="343"/>
                  <a:pt x="1653" y="332"/>
                </a:cubicBezTo>
                <a:cubicBezTo>
                  <a:pt x="1661" y="321"/>
                  <a:pt x="1667" y="308"/>
                  <a:pt x="1669" y="292"/>
                </a:cubicBezTo>
                <a:cubicBezTo>
                  <a:pt x="1630" y="292"/>
                  <a:pt x="1630" y="292"/>
                  <a:pt x="1630" y="292"/>
                </a:cubicBezTo>
                <a:cubicBezTo>
                  <a:pt x="1628" y="306"/>
                  <a:pt x="1622" y="317"/>
                  <a:pt x="1613" y="324"/>
                </a:cubicBezTo>
                <a:close/>
                <a:moveTo>
                  <a:pt x="1540" y="166"/>
                </a:moveTo>
                <a:cubicBezTo>
                  <a:pt x="1550" y="159"/>
                  <a:pt x="1562" y="155"/>
                  <a:pt x="1577" y="155"/>
                </a:cubicBezTo>
                <a:cubicBezTo>
                  <a:pt x="1588" y="155"/>
                  <a:pt x="1598" y="157"/>
                  <a:pt x="1605" y="162"/>
                </a:cubicBezTo>
                <a:cubicBezTo>
                  <a:pt x="1613" y="167"/>
                  <a:pt x="1619" y="173"/>
                  <a:pt x="1623" y="181"/>
                </a:cubicBezTo>
                <a:cubicBezTo>
                  <a:pt x="1627" y="189"/>
                  <a:pt x="1630" y="198"/>
                  <a:pt x="1631" y="207"/>
                </a:cubicBezTo>
                <a:cubicBezTo>
                  <a:pt x="1633" y="214"/>
                  <a:pt x="1633" y="221"/>
                  <a:pt x="1633" y="228"/>
                </a:cubicBezTo>
                <a:cubicBezTo>
                  <a:pt x="1511" y="228"/>
                  <a:pt x="1511" y="228"/>
                  <a:pt x="1511" y="228"/>
                </a:cubicBezTo>
                <a:cubicBezTo>
                  <a:pt x="1511" y="217"/>
                  <a:pt x="1513" y="206"/>
                  <a:pt x="1517" y="196"/>
                </a:cubicBezTo>
                <a:cubicBezTo>
                  <a:pt x="1522" y="184"/>
                  <a:pt x="1530" y="174"/>
                  <a:pt x="1540" y="166"/>
                </a:cubicBezTo>
                <a:close/>
                <a:moveTo>
                  <a:pt x="592" y="36"/>
                </a:moveTo>
                <a:cubicBezTo>
                  <a:pt x="596" y="40"/>
                  <a:pt x="598" y="45"/>
                  <a:pt x="598" y="52"/>
                </a:cubicBezTo>
                <a:cubicBezTo>
                  <a:pt x="598" y="60"/>
                  <a:pt x="596" y="65"/>
                  <a:pt x="592" y="70"/>
                </a:cubicBezTo>
                <a:cubicBezTo>
                  <a:pt x="587" y="74"/>
                  <a:pt x="581" y="76"/>
                  <a:pt x="573" y="76"/>
                </a:cubicBezTo>
                <a:cubicBezTo>
                  <a:pt x="566" y="76"/>
                  <a:pt x="560" y="74"/>
                  <a:pt x="555" y="70"/>
                </a:cubicBezTo>
                <a:cubicBezTo>
                  <a:pt x="551" y="65"/>
                  <a:pt x="548" y="60"/>
                  <a:pt x="548" y="52"/>
                </a:cubicBezTo>
                <a:cubicBezTo>
                  <a:pt x="548" y="45"/>
                  <a:pt x="551" y="40"/>
                  <a:pt x="555" y="36"/>
                </a:cubicBezTo>
                <a:cubicBezTo>
                  <a:pt x="560" y="31"/>
                  <a:pt x="566" y="29"/>
                  <a:pt x="573" y="29"/>
                </a:cubicBezTo>
                <a:cubicBezTo>
                  <a:pt x="581" y="29"/>
                  <a:pt x="587" y="31"/>
                  <a:pt x="592" y="36"/>
                </a:cubicBezTo>
                <a:close/>
                <a:moveTo>
                  <a:pt x="7080" y="324"/>
                </a:moveTo>
                <a:cubicBezTo>
                  <a:pt x="7070" y="331"/>
                  <a:pt x="7058" y="335"/>
                  <a:pt x="7043" y="335"/>
                </a:cubicBezTo>
                <a:cubicBezTo>
                  <a:pt x="7028" y="335"/>
                  <a:pt x="7016" y="331"/>
                  <a:pt x="7006" y="324"/>
                </a:cubicBezTo>
                <a:cubicBezTo>
                  <a:pt x="6997" y="317"/>
                  <a:pt x="6989" y="307"/>
                  <a:pt x="6984" y="294"/>
                </a:cubicBezTo>
                <a:cubicBezTo>
                  <a:pt x="6980" y="281"/>
                  <a:pt x="6977" y="267"/>
                  <a:pt x="6977" y="252"/>
                </a:cubicBezTo>
                <a:cubicBezTo>
                  <a:pt x="7136" y="252"/>
                  <a:pt x="7136" y="252"/>
                  <a:pt x="7136" y="252"/>
                </a:cubicBezTo>
                <a:cubicBezTo>
                  <a:pt x="7137" y="235"/>
                  <a:pt x="7136" y="220"/>
                  <a:pt x="7133" y="205"/>
                </a:cubicBezTo>
                <a:cubicBezTo>
                  <a:pt x="7131" y="189"/>
                  <a:pt x="7125" y="176"/>
                  <a:pt x="7118" y="164"/>
                </a:cubicBezTo>
                <a:cubicBezTo>
                  <a:pt x="7110" y="152"/>
                  <a:pt x="7100" y="142"/>
                  <a:pt x="7088" y="135"/>
                </a:cubicBezTo>
                <a:cubicBezTo>
                  <a:pt x="7076" y="128"/>
                  <a:pt x="7061" y="125"/>
                  <a:pt x="7043" y="125"/>
                </a:cubicBezTo>
                <a:cubicBezTo>
                  <a:pt x="7023" y="125"/>
                  <a:pt x="7006" y="130"/>
                  <a:pt x="6990" y="139"/>
                </a:cubicBezTo>
                <a:cubicBezTo>
                  <a:pt x="6974" y="149"/>
                  <a:pt x="6962" y="163"/>
                  <a:pt x="6953" y="181"/>
                </a:cubicBezTo>
                <a:cubicBezTo>
                  <a:pt x="6944" y="199"/>
                  <a:pt x="6940" y="221"/>
                  <a:pt x="6940" y="246"/>
                </a:cubicBezTo>
                <a:cubicBezTo>
                  <a:pt x="6940" y="269"/>
                  <a:pt x="6944" y="290"/>
                  <a:pt x="6953" y="308"/>
                </a:cubicBezTo>
                <a:cubicBezTo>
                  <a:pt x="6962" y="326"/>
                  <a:pt x="6975" y="340"/>
                  <a:pt x="6990" y="351"/>
                </a:cubicBezTo>
                <a:cubicBezTo>
                  <a:pt x="7006" y="361"/>
                  <a:pt x="7024" y="366"/>
                  <a:pt x="7043" y="366"/>
                </a:cubicBezTo>
                <a:cubicBezTo>
                  <a:pt x="7060" y="366"/>
                  <a:pt x="7075" y="363"/>
                  <a:pt x="7088" y="357"/>
                </a:cubicBezTo>
                <a:cubicBezTo>
                  <a:pt x="7101" y="351"/>
                  <a:pt x="7112" y="343"/>
                  <a:pt x="7120" y="332"/>
                </a:cubicBezTo>
                <a:cubicBezTo>
                  <a:pt x="7129" y="321"/>
                  <a:pt x="7134" y="308"/>
                  <a:pt x="7136" y="292"/>
                </a:cubicBezTo>
                <a:cubicBezTo>
                  <a:pt x="7098" y="292"/>
                  <a:pt x="7098" y="292"/>
                  <a:pt x="7098" y="292"/>
                </a:cubicBezTo>
                <a:cubicBezTo>
                  <a:pt x="7096" y="306"/>
                  <a:pt x="7090" y="317"/>
                  <a:pt x="7080" y="324"/>
                </a:cubicBezTo>
                <a:close/>
                <a:moveTo>
                  <a:pt x="7007" y="166"/>
                </a:moveTo>
                <a:cubicBezTo>
                  <a:pt x="7017" y="159"/>
                  <a:pt x="7029" y="155"/>
                  <a:pt x="7044" y="155"/>
                </a:cubicBezTo>
                <a:cubicBezTo>
                  <a:pt x="7056" y="155"/>
                  <a:pt x="7065" y="157"/>
                  <a:pt x="7073" y="162"/>
                </a:cubicBezTo>
                <a:cubicBezTo>
                  <a:pt x="7080" y="167"/>
                  <a:pt x="7086" y="173"/>
                  <a:pt x="7090" y="181"/>
                </a:cubicBezTo>
                <a:cubicBezTo>
                  <a:pt x="7094" y="189"/>
                  <a:pt x="7097" y="198"/>
                  <a:pt x="7099" y="207"/>
                </a:cubicBezTo>
                <a:cubicBezTo>
                  <a:pt x="7100" y="214"/>
                  <a:pt x="7100" y="221"/>
                  <a:pt x="7100" y="228"/>
                </a:cubicBezTo>
                <a:cubicBezTo>
                  <a:pt x="6978" y="228"/>
                  <a:pt x="6978" y="228"/>
                  <a:pt x="6978" y="228"/>
                </a:cubicBezTo>
                <a:cubicBezTo>
                  <a:pt x="6978" y="217"/>
                  <a:pt x="6980" y="206"/>
                  <a:pt x="6985" y="196"/>
                </a:cubicBezTo>
                <a:cubicBezTo>
                  <a:pt x="6990" y="184"/>
                  <a:pt x="6997" y="174"/>
                  <a:pt x="7007" y="166"/>
                </a:cubicBezTo>
                <a:close/>
                <a:moveTo>
                  <a:pt x="6903" y="127"/>
                </a:moveTo>
                <a:cubicBezTo>
                  <a:pt x="6907" y="128"/>
                  <a:pt x="6911" y="129"/>
                  <a:pt x="6916" y="131"/>
                </a:cubicBezTo>
                <a:cubicBezTo>
                  <a:pt x="6913" y="168"/>
                  <a:pt x="6913" y="168"/>
                  <a:pt x="6913" y="168"/>
                </a:cubicBezTo>
                <a:cubicBezTo>
                  <a:pt x="6909" y="166"/>
                  <a:pt x="6904" y="165"/>
                  <a:pt x="6899" y="164"/>
                </a:cubicBezTo>
                <a:cubicBezTo>
                  <a:pt x="6893" y="163"/>
                  <a:pt x="6889" y="162"/>
                  <a:pt x="6884" y="162"/>
                </a:cubicBezTo>
                <a:cubicBezTo>
                  <a:pt x="6871" y="162"/>
                  <a:pt x="6860" y="166"/>
                  <a:pt x="6852" y="174"/>
                </a:cubicBezTo>
                <a:cubicBezTo>
                  <a:pt x="6843" y="182"/>
                  <a:pt x="6837" y="193"/>
                  <a:pt x="6833" y="207"/>
                </a:cubicBezTo>
                <a:cubicBezTo>
                  <a:pt x="6830" y="221"/>
                  <a:pt x="6828" y="237"/>
                  <a:pt x="6828" y="256"/>
                </a:cubicBezTo>
                <a:cubicBezTo>
                  <a:pt x="6828" y="360"/>
                  <a:pt x="6828" y="360"/>
                  <a:pt x="6828" y="360"/>
                </a:cubicBezTo>
                <a:cubicBezTo>
                  <a:pt x="6790" y="360"/>
                  <a:pt x="6790" y="360"/>
                  <a:pt x="6790" y="360"/>
                </a:cubicBezTo>
                <a:cubicBezTo>
                  <a:pt x="6790" y="130"/>
                  <a:pt x="6790" y="130"/>
                  <a:pt x="6790" y="130"/>
                </a:cubicBezTo>
                <a:cubicBezTo>
                  <a:pt x="6828" y="130"/>
                  <a:pt x="6828" y="130"/>
                  <a:pt x="6828" y="130"/>
                </a:cubicBezTo>
                <a:cubicBezTo>
                  <a:pt x="6828" y="176"/>
                  <a:pt x="6828" y="176"/>
                  <a:pt x="6828" y="176"/>
                </a:cubicBezTo>
                <a:cubicBezTo>
                  <a:pt x="6833" y="161"/>
                  <a:pt x="6840" y="149"/>
                  <a:pt x="6849" y="141"/>
                </a:cubicBezTo>
                <a:cubicBezTo>
                  <a:pt x="6860" y="131"/>
                  <a:pt x="6873" y="126"/>
                  <a:pt x="6889" y="126"/>
                </a:cubicBezTo>
                <a:cubicBezTo>
                  <a:pt x="6894" y="126"/>
                  <a:pt x="6899" y="127"/>
                  <a:pt x="6903" y="127"/>
                </a:cubicBezTo>
                <a:close/>
                <a:moveTo>
                  <a:pt x="4141" y="325"/>
                </a:moveTo>
                <a:cubicBezTo>
                  <a:pt x="4147" y="332"/>
                  <a:pt x="4150" y="340"/>
                  <a:pt x="4150" y="350"/>
                </a:cubicBezTo>
                <a:cubicBezTo>
                  <a:pt x="4150" y="362"/>
                  <a:pt x="4146" y="374"/>
                  <a:pt x="4139" y="385"/>
                </a:cubicBezTo>
                <a:cubicBezTo>
                  <a:pt x="4132" y="396"/>
                  <a:pt x="4122" y="405"/>
                  <a:pt x="4108" y="412"/>
                </a:cubicBezTo>
                <a:cubicBezTo>
                  <a:pt x="4079" y="398"/>
                  <a:pt x="4079" y="398"/>
                  <a:pt x="4079" y="398"/>
                </a:cubicBezTo>
                <a:cubicBezTo>
                  <a:pt x="4088" y="394"/>
                  <a:pt x="4096" y="389"/>
                  <a:pt x="4103" y="383"/>
                </a:cubicBezTo>
                <a:cubicBezTo>
                  <a:pt x="4109" y="377"/>
                  <a:pt x="4113" y="371"/>
                  <a:pt x="4115" y="362"/>
                </a:cubicBezTo>
                <a:cubicBezTo>
                  <a:pt x="4108" y="362"/>
                  <a:pt x="4102" y="359"/>
                  <a:pt x="4097" y="355"/>
                </a:cubicBezTo>
                <a:cubicBezTo>
                  <a:pt x="4092" y="351"/>
                  <a:pt x="4090" y="345"/>
                  <a:pt x="4090" y="338"/>
                </a:cubicBezTo>
                <a:cubicBezTo>
                  <a:pt x="4090" y="332"/>
                  <a:pt x="4092" y="326"/>
                  <a:pt x="4097" y="321"/>
                </a:cubicBezTo>
                <a:cubicBezTo>
                  <a:pt x="4103" y="316"/>
                  <a:pt x="4109" y="314"/>
                  <a:pt x="4117" y="314"/>
                </a:cubicBezTo>
                <a:cubicBezTo>
                  <a:pt x="4127" y="314"/>
                  <a:pt x="4135" y="318"/>
                  <a:pt x="4141" y="325"/>
                </a:cubicBezTo>
                <a:close/>
                <a:moveTo>
                  <a:pt x="7647" y="172"/>
                </a:moveTo>
                <a:cubicBezTo>
                  <a:pt x="7654" y="187"/>
                  <a:pt x="7658" y="204"/>
                  <a:pt x="7658" y="225"/>
                </a:cubicBezTo>
                <a:cubicBezTo>
                  <a:pt x="7658" y="360"/>
                  <a:pt x="7658" y="360"/>
                  <a:pt x="7658" y="360"/>
                </a:cubicBezTo>
                <a:cubicBezTo>
                  <a:pt x="7621" y="360"/>
                  <a:pt x="7621" y="360"/>
                  <a:pt x="7621" y="360"/>
                </a:cubicBezTo>
                <a:cubicBezTo>
                  <a:pt x="7621" y="225"/>
                  <a:pt x="7621" y="225"/>
                  <a:pt x="7621" y="225"/>
                </a:cubicBezTo>
                <a:cubicBezTo>
                  <a:pt x="7621" y="203"/>
                  <a:pt x="7616" y="187"/>
                  <a:pt x="7605" y="175"/>
                </a:cubicBezTo>
                <a:cubicBezTo>
                  <a:pt x="7595" y="164"/>
                  <a:pt x="7580" y="158"/>
                  <a:pt x="7562" y="158"/>
                </a:cubicBezTo>
                <a:cubicBezTo>
                  <a:pt x="7548" y="158"/>
                  <a:pt x="7537" y="162"/>
                  <a:pt x="7526" y="169"/>
                </a:cubicBezTo>
                <a:cubicBezTo>
                  <a:pt x="7516" y="177"/>
                  <a:pt x="7509" y="187"/>
                  <a:pt x="7503" y="201"/>
                </a:cubicBezTo>
                <a:cubicBezTo>
                  <a:pt x="7498" y="215"/>
                  <a:pt x="7495" y="232"/>
                  <a:pt x="7495" y="252"/>
                </a:cubicBezTo>
                <a:cubicBezTo>
                  <a:pt x="7495" y="360"/>
                  <a:pt x="7495" y="360"/>
                  <a:pt x="7495" y="360"/>
                </a:cubicBezTo>
                <a:cubicBezTo>
                  <a:pt x="7458" y="360"/>
                  <a:pt x="7458" y="360"/>
                  <a:pt x="7458" y="360"/>
                </a:cubicBezTo>
                <a:cubicBezTo>
                  <a:pt x="7458" y="33"/>
                  <a:pt x="7458" y="33"/>
                  <a:pt x="7458" y="33"/>
                </a:cubicBezTo>
                <a:cubicBezTo>
                  <a:pt x="7495" y="33"/>
                  <a:pt x="7495" y="33"/>
                  <a:pt x="7495" y="33"/>
                </a:cubicBezTo>
                <a:cubicBezTo>
                  <a:pt x="7495" y="176"/>
                  <a:pt x="7495" y="176"/>
                  <a:pt x="7495" y="176"/>
                </a:cubicBezTo>
                <a:cubicBezTo>
                  <a:pt x="7502" y="161"/>
                  <a:pt x="7511" y="148"/>
                  <a:pt x="7522" y="140"/>
                </a:cubicBezTo>
                <a:cubicBezTo>
                  <a:pt x="7536" y="130"/>
                  <a:pt x="7552" y="125"/>
                  <a:pt x="7571" y="125"/>
                </a:cubicBezTo>
                <a:cubicBezTo>
                  <a:pt x="7589" y="125"/>
                  <a:pt x="7605" y="129"/>
                  <a:pt x="7618" y="137"/>
                </a:cubicBezTo>
                <a:cubicBezTo>
                  <a:pt x="7631" y="145"/>
                  <a:pt x="7641" y="157"/>
                  <a:pt x="7647" y="172"/>
                </a:cubicBezTo>
                <a:close/>
                <a:moveTo>
                  <a:pt x="8155" y="0"/>
                </a:moveTo>
                <a:cubicBezTo>
                  <a:pt x="8192" y="0"/>
                  <a:pt x="8192" y="0"/>
                  <a:pt x="8192" y="0"/>
                </a:cubicBezTo>
                <a:cubicBezTo>
                  <a:pt x="8192" y="419"/>
                  <a:pt x="8192" y="419"/>
                  <a:pt x="8192" y="419"/>
                </a:cubicBezTo>
                <a:cubicBezTo>
                  <a:pt x="8155" y="419"/>
                  <a:pt x="8155" y="419"/>
                  <a:pt x="8155" y="419"/>
                </a:cubicBezTo>
                <a:lnTo>
                  <a:pt x="8155" y="0"/>
                </a:lnTo>
                <a:close/>
                <a:moveTo>
                  <a:pt x="7862" y="327"/>
                </a:moveTo>
                <a:cubicBezTo>
                  <a:pt x="7867" y="354"/>
                  <a:pt x="7867" y="354"/>
                  <a:pt x="7867" y="354"/>
                </a:cubicBezTo>
                <a:cubicBezTo>
                  <a:pt x="7859" y="357"/>
                  <a:pt x="7851" y="360"/>
                  <a:pt x="7843" y="362"/>
                </a:cubicBezTo>
                <a:cubicBezTo>
                  <a:pt x="7835" y="365"/>
                  <a:pt x="7826" y="366"/>
                  <a:pt x="7818" y="366"/>
                </a:cubicBezTo>
                <a:cubicBezTo>
                  <a:pt x="7805" y="366"/>
                  <a:pt x="7794" y="363"/>
                  <a:pt x="7784" y="359"/>
                </a:cubicBezTo>
                <a:cubicBezTo>
                  <a:pt x="7774" y="354"/>
                  <a:pt x="7766" y="347"/>
                  <a:pt x="7760" y="337"/>
                </a:cubicBezTo>
                <a:cubicBezTo>
                  <a:pt x="7755" y="327"/>
                  <a:pt x="7752" y="315"/>
                  <a:pt x="7752" y="301"/>
                </a:cubicBezTo>
                <a:cubicBezTo>
                  <a:pt x="7752" y="156"/>
                  <a:pt x="7752" y="156"/>
                  <a:pt x="7752" y="156"/>
                </a:cubicBezTo>
                <a:cubicBezTo>
                  <a:pt x="7715" y="156"/>
                  <a:pt x="7715" y="156"/>
                  <a:pt x="7715" y="156"/>
                </a:cubicBezTo>
                <a:cubicBezTo>
                  <a:pt x="7715" y="131"/>
                  <a:pt x="7715" y="131"/>
                  <a:pt x="7715" y="131"/>
                </a:cubicBezTo>
                <a:cubicBezTo>
                  <a:pt x="7752" y="131"/>
                  <a:pt x="7752" y="131"/>
                  <a:pt x="7752" y="131"/>
                </a:cubicBezTo>
                <a:cubicBezTo>
                  <a:pt x="7752" y="67"/>
                  <a:pt x="7752" y="67"/>
                  <a:pt x="7752" y="67"/>
                </a:cubicBezTo>
                <a:cubicBezTo>
                  <a:pt x="7789" y="67"/>
                  <a:pt x="7789" y="67"/>
                  <a:pt x="7789" y="67"/>
                </a:cubicBezTo>
                <a:cubicBezTo>
                  <a:pt x="7789" y="131"/>
                  <a:pt x="7789" y="131"/>
                  <a:pt x="7789" y="131"/>
                </a:cubicBezTo>
                <a:cubicBezTo>
                  <a:pt x="7861" y="131"/>
                  <a:pt x="7861" y="131"/>
                  <a:pt x="7861" y="131"/>
                </a:cubicBezTo>
                <a:cubicBezTo>
                  <a:pt x="7861" y="156"/>
                  <a:pt x="7861" y="156"/>
                  <a:pt x="7861" y="156"/>
                </a:cubicBezTo>
                <a:cubicBezTo>
                  <a:pt x="7789" y="156"/>
                  <a:pt x="7789" y="156"/>
                  <a:pt x="7789" y="156"/>
                </a:cubicBezTo>
                <a:cubicBezTo>
                  <a:pt x="7789" y="300"/>
                  <a:pt x="7789" y="300"/>
                  <a:pt x="7789" y="300"/>
                </a:cubicBezTo>
                <a:cubicBezTo>
                  <a:pt x="7789" y="324"/>
                  <a:pt x="7800" y="336"/>
                  <a:pt x="7822" y="336"/>
                </a:cubicBezTo>
                <a:cubicBezTo>
                  <a:pt x="7828" y="336"/>
                  <a:pt x="7835" y="335"/>
                  <a:pt x="7841" y="333"/>
                </a:cubicBezTo>
                <a:cubicBezTo>
                  <a:pt x="7847" y="332"/>
                  <a:pt x="7854" y="330"/>
                  <a:pt x="7862" y="327"/>
                </a:cubicBezTo>
                <a:close/>
                <a:moveTo>
                  <a:pt x="6725" y="327"/>
                </a:moveTo>
                <a:cubicBezTo>
                  <a:pt x="6730" y="354"/>
                  <a:pt x="6730" y="354"/>
                  <a:pt x="6730" y="354"/>
                </a:cubicBezTo>
                <a:cubicBezTo>
                  <a:pt x="6722" y="357"/>
                  <a:pt x="6714" y="360"/>
                  <a:pt x="6706" y="362"/>
                </a:cubicBezTo>
                <a:cubicBezTo>
                  <a:pt x="6697" y="365"/>
                  <a:pt x="6689" y="366"/>
                  <a:pt x="6680" y="366"/>
                </a:cubicBezTo>
                <a:cubicBezTo>
                  <a:pt x="6668" y="366"/>
                  <a:pt x="6657" y="363"/>
                  <a:pt x="6647" y="359"/>
                </a:cubicBezTo>
                <a:cubicBezTo>
                  <a:pt x="6637" y="354"/>
                  <a:pt x="6629" y="347"/>
                  <a:pt x="6623" y="337"/>
                </a:cubicBezTo>
                <a:cubicBezTo>
                  <a:pt x="6618" y="327"/>
                  <a:pt x="6615" y="315"/>
                  <a:pt x="6615" y="301"/>
                </a:cubicBezTo>
                <a:cubicBezTo>
                  <a:pt x="6615" y="156"/>
                  <a:pt x="6615" y="156"/>
                  <a:pt x="6615" y="156"/>
                </a:cubicBezTo>
                <a:cubicBezTo>
                  <a:pt x="6578" y="156"/>
                  <a:pt x="6578" y="156"/>
                  <a:pt x="6578" y="156"/>
                </a:cubicBezTo>
                <a:cubicBezTo>
                  <a:pt x="6578" y="131"/>
                  <a:pt x="6578" y="131"/>
                  <a:pt x="6578" y="131"/>
                </a:cubicBezTo>
                <a:cubicBezTo>
                  <a:pt x="6615" y="131"/>
                  <a:pt x="6615" y="131"/>
                  <a:pt x="6615" y="131"/>
                </a:cubicBezTo>
                <a:cubicBezTo>
                  <a:pt x="6615" y="67"/>
                  <a:pt x="6615" y="67"/>
                  <a:pt x="6615" y="67"/>
                </a:cubicBezTo>
                <a:cubicBezTo>
                  <a:pt x="6652" y="67"/>
                  <a:pt x="6652" y="67"/>
                  <a:pt x="6652" y="67"/>
                </a:cubicBezTo>
                <a:cubicBezTo>
                  <a:pt x="6652" y="131"/>
                  <a:pt x="6652" y="131"/>
                  <a:pt x="6652" y="131"/>
                </a:cubicBezTo>
                <a:cubicBezTo>
                  <a:pt x="6724" y="131"/>
                  <a:pt x="6724" y="131"/>
                  <a:pt x="6724" y="131"/>
                </a:cubicBezTo>
                <a:cubicBezTo>
                  <a:pt x="6724" y="156"/>
                  <a:pt x="6724" y="156"/>
                  <a:pt x="6724" y="156"/>
                </a:cubicBezTo>
                <a:cubicBezTo>
                  <a:pt x="6652" y="156"/>
                  <a:pt x="6652" y="156"/>
                  <a:pt x="6652" y="156"/>
                </a:cubicBezTo>
                <a:cubicBezTo>
                  <a:pt x="6652" y="300"/>
                  <a:pt x="6652" y="300"/>
                  <a:pt x="6652" y="300"/>
                </a:cubicBezTo>
                <a:cubicBezTo>
                  <a:pt x="6652" y="324"/>
                  <a:pt x="6663" y="336"/>
                  <a:pt x="6685" y="336"/>
                </a:cubicBezTo>
                <a:cubicBezTo>
                  <a:pt x="6691" y="336"/>
                  <a:pt x="6698" y="335"/>
                  <a:pt x="6704" y="333"/>
                </a:cubicBezTo>
                <a:cubicBezTo>
                  <a:pt x="6710" y="332"/>
                  <a:pt x="6717" y="330"/>
                  <a:pt x="6725" y="327"/>
                </a:cubicBezTo>
                <a:close/>
                <a:moveTo>
                  <a:pt x="7234" y="197"/>
                </a:moveTo>
                <a:cubicBezTo>
                  <a:pt x="7227" y="210"/>
                  <a:pt x="7224" y="226"/>
                  <a:pt x="7224" y="245"/>
                </a:cubicBezTo>
                <a:cubicBezTo>
                  <a:pt x="7224" y="263"/>
                  <a:pt x="7227" y="278"/>
                  <a:pt x="7233" y="291"/>
                </a:cubicBezTo>
                <a:cubicBezTo>
                  <a:pt x="7239" y="304"/>
                  <a:pt x="7246" y="314"/>
                  <a:pt x="7256" y="321"/>
                </a:cubicBezTo>
                <a:cubicBezTo>
                  <a:pt x="7266" y="329"/>
                  <a:pt x="7277" y="332"/>
                  <a:pt x="7290" y="332"/>
                </a:cubicBezTo>
                <a:cubicBezTo>
                  <a:pt x="7308" y="332"/>
                  <a:pt x="7321" y="328"/>
                  <a:pt x="7331" y="319"/>
                </a:cubicBezTo>
                <a:cubicBezTo>
                  <a:pt x="7340" y="310"/>
                  <a:pt x="7344" y="298"/>
                  <a:pt x="7344" y="283"/>
                </a:cubicBezTo>
                <a:cubicBezTo>
                  <a:pt x="7383" y="283"/>
                  <a:pt x="7383" y="283"/>
                  <a:pt x="7383" y="283"/>
                </a:cubicBezTo>
                <a:cubicBezTo>
                  <a:pt x="7383" y="299"/>
                  <a:pt x="7379" y="313"/>
                  <a:pt x="7371" y="325"/>
                </a:cubicBezTo>
                <a:cubicBezTo>
                  <a:pt x="7364" y="338"/>
                  <a:pt x="7353" y="348"/>
                  <a:pt x="7339" y="355"/>
                </a:cubicBezTo>
                <a:cubicBezTo>
                  <a:pt x="7326" y="362"/>
                  <a:pt x="7309" y="366"/>
                  <a:pt x="7291" y="366"/>
                </a:cubicBezTo>
                <a:cubicBezTo>
                  <a:pt x="7272" y="366"/>
                  <a:pt x="7255" y="361"/>
                  <a:pt x="7239" y="351"/>
                </a:cubicBezTo>
                <a:cubicBezTo>
                  <a:pt x="7223" y="341"/>
                  <a:pt x="7210" y="327"/>
                  <a:pt x="7201" y="309"/>
                </a:cubicBezTo>
                <a:cubicBezTo>
                  <a:pt x="7191" y="291"/>
                  <a:pt x="7186" y="269"/>
                  <a:pt x="7186" y="245"/>
                </a:cubicBezTo>
                <a:cubicBezTo>
                  <a:pt x="7186" y="220"/>
                  <a:pt x="7191" y="198"/>
                  <a:pt x="7201" y="180"/>
                </a:cubicBezTo>
                <a:cubicBezTo>
                  <a:pt x="7210" y="162"/>
                  <a:pt x="7223" y="148"/>
                  <a:pt x="7239" y="139"/>
                </a:cubicBezTo>
                <a:cubicBezTo>
                  <a:pt x="7255" y="130"/>
                  <a:pt x="7272" y="125"/>
                  <a:pt x="7291" y="125"/>
                </a:cubicBezTo>
                <a:cubicBezTo>
                  <a:pt x="7304" y="125"/>
                  <a:pt x="7315" y="127"/>
                  <a:pt x="7325" y="131"/>
                </a:cubicBezTo>
                <a:cubicBezTo>
                  <a:pt x="7336" y="135"/>
                  <a:pt x="7345" y="140"/>
                  <a:pt x="7352" y="147"/>
                </a:cubicBezTo>
                <a:cubicBezTo>
                  <a:pt x="7360" y="154"/>
                  <a:pt x="7367" y="162"/>
                  <a:pt x="7372" y="170"/>
                </a:cubicBezTo>
                <a:cubicBezTo>
                  <a:pt x="7377" y="179"/>
                  <a:pt x="7380" y="188"/>
                  <a:pt x="7383" y="198"/>
                </a:cubicBezTo>
                <a:cubicBezTo>
                  <a:pt x="7344" y="201"/>
                  <a:pt x="7344" y="201"/>
                  <a:pt x="7344" y="201"/>
                </a:cubicBezTo>
                <a:cubicBezTo>
                  <a:pt x="7340" y="188"/>
                  <a:pt x="7334" y="177"/>
                  <a:pt x="7324" y="170"/>
                </a:cubicBezTo>
                <a:cubicBezTo>
                  <a:pt x="7315" y="162"/>
                  <a:pt x="7304" y="158"/>
                  <a:pt x="7290" y="158"/>
                </a:cubicBezTo>
                <a:cubicBezTo>
                  <a:pt x="7279" y="158"/>
                  <a:pt x="7268" y="161"/>
                  <a:pt x="7258" y="168"/>
                </a:cubicBezTo>
                <a:cubicBezTo>
                  <a:pt x="7248" y="174"/>
                  <a:pt x="7240" y="184"/>
                  <a:pt x="7234" y="197"/>
                </a:cubicBezTo>
                <a:close/>
                <a:moveTo>
                  <a:pt x="4982" y="325"/>
                </a:moveTo>
                <a:cubicBezTo>
                  <a:pt x="4988" y="332"/>
                  <a:pt x="4991" y="340"/>
                  <a:pt x="4991" y="350"/>
                </a:cubicBezTo>
                <a:cubicBezTo>
                  <a:pt x="4991" y="362"/>
                  <a:pt x="4987" y="374"/>
                  <a:pt x="4980" y="385"/>
                </a:cubicBezTo>
                <a:cubicBezTo>
                  <a:pt x="4973" y="396"/>
                  <a:pt x="4963" y="405"/>
                  <a:pt x="4949" y="412"/>
                </a:cubicBezTo>
                <a:cubicBezTo>
                  <a:pt x="4920" y="398"/>
                  <a:pt x="4920" y="398"/>
                  <a:pt x="4920" y="398"/>
                </a:cubicBezTo>
                <a:cubicBezTo>
                  <a:pt x="4929" y="394"/>
                  <a:pt x="4937" y="389"/>
                  <a:pt x="4943" y="383"/>
                </a:cubicBezTo>
                <a:cubicBezTo>
                  <a:pt x="4950" y="377"/>
                  <a:pt x="4954" y="371"/>
                  <a:pt x="4956" y="362"/>
                </a:cubicBezTo>
                <a:cubicBezTo>
                  <a:pt x="4949" y="362"/>
                  <a:pt x="4943" y="359"/>
                  <a:pt x="4938" y="355"/>
                </a:cubicBezTo>
                <a:cubicBezTo>
                  <a:pt x="4933" y="351"/>
                  <a:pt x="4931" y="345"/>
                  <a:pt x="4931" y="338"/>
                </a:cubicBezTo>
                <a:cubicBezTo>
                  <a:pt x="4931" y="332"/>
                  <a:pt x="4933" y="326"/>
                  <a:pt x="4938" y="321"/>
                </a:cubicBezTo>
                <a:cubicBezTo>
                  <a:pt x="4943" y="316"/>
                  <a:pt x="4950" y="314"/>
                  <a:pt x="4958" y="314"/>
                </a:cubicBezTo>
                <a:cubicBezTo>
                  <a:pt x="4968" y="314"/>
                  <a:pt x="4976" y="318"/>
                  <a:pt x="4982" y="325"/>
                </a:cubicBezTo>
                <a:close/>
                <a:moveTo>
                  <a:pt x="6481" y="59"/>
                </a:moveTo>
                <a:cubicBezTo>
                  <a:pt x="6519" y="59"/>
                  <a:pt x="6519" y="59"/>
                  <a:pt x="6519" y="59"/>
                </a:cubicBezTo>
                <a:cubicBezTo>
                  <a:pt x="6519" y="251"/>
                  <a:pt x="6519" y="251"/>
                  <a:pt x="6519" y="251"/>
                </a:cubicBezTo>
                <a:cubicBezTo>
                  <a:pt x="6519" y="276"/>
                  <a:pt x="6514" y="297"/>
                  <a:pt x="6505" y="315"/>
                </a:cubicBezTo>
                <a:cubicBezTo>
                  <a:pt x="6495" y="332"/>
                  <a:pt x="6482" y="344"/>
                  <a:pt x="6465" y="353"/>
                </a:cubicBezTo>
                <a:cubicBezTo>
                  <a:pt x="6448" y="361"/>
                  <a:pt x="6428" y="366"/>
                  <a:pt x="6404" y="366"/>
                </a:cubicBezTo>
                <a:cubicBezTo>
                  <a:pt x="6381" y="366"/>
                  <a:pt x="6361" y="361"/>
                  <a:pt x="6344" y="353"/>
                </a:cubicBezTo>
                <a:cubicBezTo>
                  <a:pt x="6327" y="344"/>
                  <a:pt x="6313" y="332"/>
                  <a:pt x="6304" y="315"/>
                </a:cubicBezTo>
                <a:cubicBezTo>
                  <a:pt x="6294" y="297"/>
                  <a:pt x="6290" y="276"/>
                  <a:pt x="6290" y="251"/>
                </a:cubicBezTo>
                <a:cubicBezTo>
                  <a:pt x="6290" y="59"/>
                  <a:pt x="6290" y="59"/>
                  <a:pt x="6290" y="59"/>
                </a:cubicBezTo>
                <a:cubicBezTo>
                  <a:pt x="6327" y="59"/>
                  <a:pt x="6327" y="59"/>
                  <a:pt x="6327" y="59"/>
                </a:cubicBezTo>
                <a:cubicBezTo>
                  <a:pt x="6327" y="251"/>
                  <a:pt x="6327" y="251"/>
                  <a:pt x="6327" y="251"/>
                </a:cubicBezTo>
                <a:cubicBezTo>
                  <a:pt x="6327" y="279"/>
                  <a:pt x="6334" y="300"/>
                  <a:pt x="6349" y="312"/>
                </a:cubicBezTo>
                <a:cubicBezTo>
                  <a:pt x="6363" y="325"/>
                  <a:pt x="6381" y="331"/>
                  <a:pt x="6404" y="331"/>
                </a:cubicBezTo>
                <a:cubicBezTo>
                  <a:pt x="6427" y="331"/>
                  <a:pt x="6446" y="325"/>
                  <a:pt x="6460" y="312"/>
                </a:cubicBezTo>
                <a:cubicBezTo>
                  <a:pt x="6474" y="300"/>
                  <a:pt x="6481" y="279"/>
                  <a:pt x="6481" y="251"/>
                </a:cubicBezTo>
                <a:lnTo>
                  <a:pt x="6481" y="59"/>
                </a:lnTo>
                <a:close/>
                <a:moveTo>
                  <a:pt x="4512" y="59"/>
                </a:moveTo>
                <a:cubicBezTo>
                  <a:pt x="4550" y="59"/>
                  <a:pt x="4550" y="59"/>
                  <a:pt x="4550" y="59"/>
                </a:cubicBezTo>
                <a:cubicBezTo>
                  <a:pt x="4550" y="251"/>
                  <a:pt x="4550" y="251"/>
                  <a:pt x="4550" y="251"/>
                </a:cubicBezTo>
                <a:cubicBezTo>
                  <a:pt x="4550" y="276"/>
                  <a:pt x="4545" y="297"/>
                  <a:pt x="4536" y="315"/>
                </a:cubicBezTo>
                <a:cubicBezTo>
                  <a:pt x="4526" y="332"/>
                  <a:pt x="4513" y="344"/>
                  <a:pt x="4496" y="353"/>
                </a:cubicBezTo>
                <a:cubicBezTo>
                  <a:pt x="4479" y="361"/>
                  <a:pt x="4459" y="366"/>
                  <a:pt x="4436" y="366"/>
                </a:cubicBezTo>
                <a:cubicBezTo>
                  <a:pt x="4412" y="366"/>
                  <a:pt x="4392" y="361"/>
                  <a:pt x="4375" y="353"/>
                </a:cubicBezTo>
                <a:cubicBezTo>
                  <a:pt x="4358" y="344"/>
                  <a:pt x="4344" y="332"/>
                  <a:pt x="4335" y="315"/>
                </a:cubicBezTo>
                <a:cubicBezTo>
                  <a:pt x="4326" y="297"/>
                  <a:pt x="4321" y="276"/>
                  <a:pt x="4321" y="251"/>
                </a:cubicBezTo>
                <a:cubicBezTo>
                  <a:pt x="4321" y="59"/>
                  <a:pt x="4321" y="59"/>
                  <a:pt x="4321" y="59"/>
                </a:cubicBezTo>
                <a:cubicBezTo>
                  <a:pt x="4358" y="59"/>
                  <a:pt x="4358" y="59"/>
                  <a:pt x="4358" y="59"/>
                </a:cubicBezTo>
                <a:cubicBezTo>
                  <a:pt x="4358" y="251"/>
                  <a:pt x="4358" y="251"/>
                  <a:pt x="4358" y="251"/>
                </a:cubicBezTo>
                <a:cubicBezTo>
                  <a:pt x="4358" y="279"/>
                  <a:pt x="4365" y="300"/>
                  <a:pt x="4380" y="312"/>
                </a:cubicBezTo>
                <a:cubicBezTo>
                  <a:pt x="4394" y="325"/>
                  <a:pt x="4412" y="331"/>
                  <a:pt x="4436" y="331"/>
                </a:cubicBezTo>
                <a:cubicBezTo>
                  <a:pt x="4458" y="331"/>
                  <a:pt x="4477" y="325"/>
                  <a:pt x="4491" y="312"/>
                </a:cubicBezTo>
                <a:cubicBezTo>
                  <a:pt x="4505" y="300"/>
                  <a:pt x="4512" y="279"/>
                  <a:pt x="4512" y="251"/>
                </a:cubicBezTo>
                <a:lnTo>
                  <a:pt x="4512" y="59"/>
                </a:lnTo>
                <a:close/>
                <a:moveTo>
                  <a:pt x="4826" y="59"/>
                </a:moveTo>
                <a:cubicBezTo>
                  <a:pt x="4863" y="59"/>
                  <a:pt x="4863" y="59"/>
                  <a:pt x="4863" y="59"/>
                </a:cubicBezTo>
                <a:cubicBezTo>
                  <a:pt x="4863" y="251"/>
                  <a:pt x="4863" y="251"/>
                  <a:pt x="4863" y="251"/>
                </a:cubicBezTo>
                <a:cubicBezTo>
                  <a:pt x="4863" y="276"/>
                  <a:pt x="4859" y="297"/>
                  <a:pt x="4849" y="315"/>
                </a:cubicBezTo>
                <a:cubicBezTo>
                  <a:pt x="4840" y="332"/>
                  <a:pt x="4827" y="344"/>
                  <a:pt x="4809" y="353"/>
                </a:cubicBezTo>
                <a:cubicBezTo>
                  <a:pt x="4792" y="361"/>
                  <a:pt x="4772" y="366"/>
                  <a:pt x="4749" y="366"/>
                </a:cubicBezTo>
                <a:cubicBezTo>
                  <a:pt x="4726" y="366"/>
                  <a:pt x="4706" y="361"/>
                  <a:pt x="4688" y="353"/>
                </a:cubicBezTo>
                <a:cubicBezTo>
                  <a:pt x="4671" y="344"/>
                  <a:pt x="4658" y="332"/>
                  <a:pt x="4648" y="315"/>
                </a:cubicBezTo>
                <a:cubicBezTo>
                  <a:pt x="4639" y="297"/>
                  <a:pt x="4634" y="276"/>
                  <a:pt x="4634" y="251"/>
                </a:cubicBezTo>
                <a:cubicBezTo>
                  <a:pt x="4634" y="59"/>
                  <a:pt x="4634" y="59"/>
                  <a:pt x="4634" y="59"/>
                </a:cubicBezTo>
                <a:cubicBezTo>
                  <a:pt x="4672" y="59"/>
                  <a:pt x="4672" y="59"/>
                  <a:pt x="4672" y="59"/>
                </a:cubicBezTo>
                <a:cubicBezTo>
                  <a:pt x="4672" y="251"/>
                  <a:pt x="4672" y="251"/>
                  <a:pt x="4672" y="251"/>
                </a:cubicBezTo>
                <a:cubicBezTo>
                  <a:pt x="4672" y="279"/>
                  <a:pt x="4679" y="300"/>
                  <a:pt x="4693" y="312"/>
                </a:cubicBezTo>
                <a:cubicBezTo>
                  <a:pt x="4707" y="325"/>
                  <a:pt x="4726" y="331"/>
                  <a:pt x="4749" y="331"/>
                </a:cubicBezTo>
                <a:cubicBezTo>
                  <a:pt x="4772" y="331"/>
                  <a:pt x="4790" y="325"/>
                  <a:pt x="4805" y="312"/>
                </a:cubicBezTo>
                <a:cubicBezTo>
                  <a:pt x="4819" y="300"/>
                  <a:pt x="4826" y="279"/>
                  <a:pt x="4826" y="251"/>
                </a:cubicBezTo>
                <a:lnTo>
                  <a:pt x="4826" y="59"/>
                </a:lnTo>
                <a:close/>
                <a:moveTo>
                  <a:pt x="6071" y="262"/>
                </a:moveTo>
                <a:cubicBezTo>
                  <a:pt x="6112" y="262"/>
                  <a:pt x="6112" y="262"/>
                  <a:pt x="6112" y="262"/>
                </a:cubicBezTo>
                <a:cubicBezTo>
                  <a:pt x="6112" y="284"/>
                  <a:pt x="6107" y="302"/>
                  <a:pt x="6097" y="318"/>
                </a:cubicBezTo>
                <a:cubicBezTo>
                  <a:pt x="6087" y="333"/>
                  <a:pt x="6073" y="345"/>
                  <a:pt x="6055" y="353"/>
                </a:cubicBezTo>
                <a:cubicBezTo>
                  <a:pt x="6037" y="362"/>
                  <a:pt x="6017" y="366"/>
                  <a:pt x="5993" y="366"/>
                </a:cubicBezTo>
                <a:cubicBezTo>
                  <a:pt x="5967" y="366"/>
                  <a:pt x="5944" y="359"/>
                  <a:pt x="5924" y="346"/>
                </a:cubicBezTo>
                <a:cubicBezTo>
                  <a:pt x="5905" y="332"/>
                  <a:pt x="5890" y="314"/>
                  <a:pt x="5880" y="290"/>
                </a:cubicBezTo>
                <a:cubicBezTo>
                  <a:pt x="5870" y="266"/>
                  <a:pt x="5864" y="239"/>
                  <a:pt x="5864" y="207"/>
                </a:cubicBezTo>
                <a:cubicBezTo>
                  <a:pt x="5864" y="174"/>
                  <a:pt x="5870" y="146"/>
                  <a:pt x="5881" y="123"/>
                </a:cubicBezTo>
                <a:cubicBezTo>
                  <a:pt x="5893" y="100"/>
                  <a:pt x="5908" y="83"/>
                  <a:pt x="5927" y="71"/>
                </a:cubicBezTo>
                <a:cubicBezTo>
                  <a:pt x="5947" y="59"/>
                  <a:pt x="5969" y="53"/>
                  <a:pt x="5993" y="53"/>
                </a:cubicBezTo>
                <a:cubicBezTo>
                  <a:pt x="6025" y="53"/>
                  <a:pt x="6051" y="61"/>
                  <a:pt x="6071" y="77"/>
                </a:cubicBezTo>
                <a:cubicBezTo>
                  <a:pt x="6090" y="93"/>
                  <a:pt x="6104" y="114"/>
                  <a:pt x="6111" y="140"/>
                </a:cubicBezTo>
                <a:cubicBezTo>
                  <a:pt x="6071" y="148"/>
                  <a:pt x="6071" y="148"/>
                  <a:pt x="6071" y="148"/>
                </a:cubicBezTo>
                <a:cubicBezTo>
                  <a:pt x="6065" y="130"/>
                  <a:pt x="6055" y="115"/>
                  <a:pt x="6041" y="104"/>
                </a:cubicBezTo>
                <a:cubicBezTo>
                  <a:pt x="6027" y="92"/>
                  <a:pt x="6011" y="87"/>
                  <a:pt x="5993" y="87"/>
                </a:cubicBezTo>
                <a:cubicBezTo>
                  <a:pt x="5977" y="87"/>
                  <a:pt x="5963" y="91"/>
                  <a:pt x="5949" y="100"/>
                </a:cubicBezTo>
                <a:cubicBezTo>
                  <a:pt x="5936" y="109"/>
                  <a:pt x="5925" y="123"/>
                  <a:pt x="5917" y="141"/>
                </a:cubicBezTo>
                <a:cubicBezTo>
                  <a:pt x="5909" y="159"/>
                  <a:pt x="5905" y="181"/>
                  <a:pt x="5905" y="207"/>
                </a:cubicBezTo>
                <a:cubicBezTo>
                  <a:pt x="5905" y="231"/>
                  <a:pt x="5908" y="253"/>
                  <a:pt x="5915" y="271"/>
                </a:cubicBezTo>
                <a:cubicBezTo>
                  <a:pt x="5921" y="290"/>
                  <a:pt x="5931" y="305"/>
                  <a:pt x="5944" y="316"/>
                </a:cubicBezTo>
                <a:cubicBezTo>
                  <a:pt x="5957" y="326"/>
                  <a:pt x="5973" y="332"/>
                  <a:pt x="5993" y="332"/>
                </a:cubicBezTo>
                <a:cubicBezTo>
                  <a:pt x="6017" y="332"/>
                  <a:pt x="6036" y="325"/>
                  <a:pt x="6050" y="312"/>
                </a:cubicBezTo>
                <a:cubicBezTo>
                  <a:pt x="6064" y="300"/>
                  <a:pt x="6071" y="283"/>
                  <a:pt x="6071" y="262"/>
                </a:cubicBezTo>
                <a:close/>
                <a:moveTo>
                  <a:pt x="5353" y="59"/>
                </a:moveTo>
                <a:cubicBezTo>
                  <a:pt x="5391" y="59"/>
                  <a:pt x="5391" y="59"/>
                  <a:pt x="5391" y="59"/>
                </a:cubicBezTo>
                <a:cubicBezTo>
                  <a:pt x="5391" y="251"/>
                  <a:pt x="5391" y="251"/>
                  <a:pt x="5391" y="251"/>
                </a:cubicBezTo>
                <a:cubicBezTo>
                  <a:pt x="5391" y="276"/>
                  <a:pt x="5386" y="297"/>
                  <a:pt x="5377" y="315"/>
                </a:cubicBezTo>
                <a:cubicBezTo>
                  <a:pt x="5367" y="332"/>
                  <a:pt x="5354" y="344"/>
                  <a:pt x="5337" y="353"/>
                </a:cubicBezTo>
                <a:cubicBezTo>
                  <a:pt x="5320" y="361"/>
                  <a:pt x="5300" y="366"/>
                  <a:pt x="5276" y="366"/>
                </a:cubicBezTo>
                <a:cubicBezTo>
                  <a:pt x="5253" y="366"/>
                  <a:pt x="5233" y="361"/>
                  <a:pt x="5216" y="353"/>
                </a:cubicBezTo>
                <a:cubicBezTo>
                  <a:pt x="5199" y="344"/>
                  <a:pt x="5185" y="332"/>
                  <a:pt x="5176" y="315"/>
                </a:cubicBezTo>
                <a:cubicBezTo>
                  <a:pt x="5166" y="297"/>
                  <a:pt x="5162" y="276"/>
                  <a:pt x="5162" y="251"/>
                </a:cubicBezTo>
                <a:cubicBezTo>
                  <a:pt x="5162" y="59"/>
                  <a:pt x="5162" y="59"/>
                  <a:pt x="5162" y="59"/>
                </a:cubicBezTo>
                <a:cubicBezTo>
                  <a:pt x="5199" y="59"/>
                  <a:pt x="5199" y="59"/>
                  <a:pt x="5199" y="59"/>
                </a:cubicBezTo>
                <a:cubicBezTo>
                  <a:pt x="5199" y="251"/>
                  <a:pt x="5199" y="251"/>
                  <a:pt x="5199" y="251"/>
                </a:cubicBezTo>
                <a:cubicBezTo>
                  <a:pt x="5199" y="279"/>
                  <a:pt x="5206" y="300"/>
                  <a:pt x="5221" y="312"/>
                </a:cubicBezTo>
                <a:cubicBezTo>
                  <a:pt x="5235" y="325"/>
                  <a:pt x="5253" y="331"/>
                  <a:pt x="5276" y="331"/>
                </a:cubicBezTo>
                <a:cubicBezTo>
                  <a:pt x="5299" y="331"/>
                  <a:pt x="5318" y="325"/>
                  <a:pt x="5332" y="312"/>
                </a:cubicBezTo>
                <a:cubicBezTo>
                  <a:pt x="5346" y="300"/>
                  <a:pt x="5353" y="279"/>
                  <a:pt x="5353" y="251"/>
                </a:cubicBezTo>
                <a:lnTo>
                  <a:pt x="5353" y="59"/>
                </a:lnTo>
                <a:close/>
                <a:moveTo>
                  <a:pt x="5739" y="59"/>
                </a:moveTo>
                <a:cubicBezTo>
                  <a:pt x="5792" y="59"/>
                  <a:pt x="5792" y="59"/>
                  <a:pt x="5792" y="59"/>
                </a:cubicBezTo>
                <a:cubicBezTo>
                  <a:pt x="5792" y="360"/>
                  <a:pt x="5792" y="360"/>
                  <a:pt x="5792" y="360"/>
                </a:cubicBezTo>
                <a:cubicBezTo>
                  <a:pt x="5754" y="360"/>
                  <a:pt x="5754" y="360"/>
                  <a:pt x="5754" y="360"/>
                </a:cubicBezTo>
                <a:cubicBezTo>
                  <a:pt x="5754" y="111"/>
                  <a:pt x="5754" y="111"/>
                  <a:pt x="5754" y="111"/>
                </a:cubicBezTo>
                <a:cubicBezTo>
                  <a:pt x="5650" y="322"/>
                  <a:pt x="5650" y="322"/>
                  <a:pt x="5650" y="322"/>
                </a:cubicBezTo>
                <a:cubicBezTo>
                  <a:pt x="5625" y="322"/>
                  <a:pt x="5625" y="322"/>
                  <a:pt x="5625" y="322"/>
                </a:cubicBezTo>
                <a:cubicBezTo>
                  <a:pt x="5519" y="108"/>
                  <a:pt x="5519" y="108"/>
                  <a:pt x="5519" y="108"/>
                </a:cubicBezTo>
                <a:cubicBezTo>
                  <a:pt x="5519" y="360"/>
                  <a:pt x="5519" y="360"/>
                  <a:pt x="5519" y="360"/>
                </a:cubicBezTo>
                <a:cubicBezTo>
                  <a:pt x="5482" y="360"/>
                  <a:pt x="5482" y="360"/>
                  <a:pt x="5482" y="360"/>
                </a:cubicBezTo>
                <a:cubicBezTo>
                  <a:pt x="5482" y="59"/>
                  <a:pt x="5482" y="59"/>
                  <a:pt x="5482" y="59"/>
                </a:cubicBezTo>
                <a:cubicBezTo>
                  <a:pt x="5536" y="59"/>
                  <a:pt x="5536" y="59"/>
                  <a:pt x="5536" y="59"/>
                </a:cubicBezTo>
                <a:cubicBezTo>
                  <a:pt x="5637" y="263"/>
                  <a:pt x="5637" y="263"/>
                  <a:pt x="5637" y="263"/>
                </a:cubicBezTo>
                <a:lnTo>
                  <a:pt x="5739" y="59"/>
                </a:lnTo>
                <a:close/>
                <a:moveTo>
                  <a:pt x="9946" y="300"/>
                </a:moveTo>
                <a:cubicBezTo>
                  <a:pt x="9954" y="307"/>
                  <a:pt x="9957" y="316"/>
                  <a:pt x="9957" y="327"/>
                </a:cubicBezTo>
                <a:cubicBezTo>
                  <a:pt x="9957" y="338"/>
                  <a:pt x="9954" y="347"/>
                  <a:pt x="9946" y="354"/>
                </a:cubicBezTo>
                <a:cubicBezTo>
                  <a:pt x="9938" y="361"/>
                  <a:pt x="9929" y="364"/>
                  <a:pt x="9917" y="364"/>
                </a:cubicBezTo>
                <a:cubicBezTo>
                  <a:pt x="9906" y="364"/>
                  <a:pt x="9896" y="361"/>
                  <a:pt x="9889" y="354"/>
                </a:cubicBezTo>
                <a:cubicBezTo>
                  <a:pt x="9881" y="346"/>
                  <a:pt x="9878" y="337"/>
                  <a:pt x="9878" y="327"/>
                </a:cubicBezTo>
                <a:cubicBezTo>
                  <a:pt x="9878" y="316"/>
                  <a:pt x="9881" y="307"/>
                  <a:pt x="9889" y="300"/>
                </a:cubicBezTo>
                <a:cubicBezTo>
                  <a:pt x="9896" y="292"/>
                  <a:pt x="9906" y="288"/>
                  <a:pt x="9917" y="288"/>
                </a:cubicBezTo>
                <a:cubicBezTo>
                  <a:pt x="9929" y="288"/>
                  <a:pt x="9938" y="292"/>
                  <a:pt x="9946" y="300"/>
                </a:cubicBezTo>
                <a:close/>
                <a:moveTo>
                  <a:pt x="9771" y="48"/>
                </a:moveTo>
                <a:cubicBezTo>
                  <a:pt x="9827" y="48"/>
                  <a:pt x="9827" y="48"/>
                  <a:pt x="9827" y="48"/>
                </a:cubicBezTo>
                <a:cubicBezTo>
                  <a:pt x="9827" y="242"/>
                  <a:pt x="9827" y="242"/>
                  <a:pt x="9827" y="242"/>
                </a:cubicBezTo>
                <a:cubicBezTo>
                  <a:pt x="9827" y="269"/>
                  <a:pt x="9822" y="291"/>
                  <a:pt x="9812" y="310"/>
                </a:cubicBezTo>
                <a:cubicBezTo>
                  <a:pt x="9802" y="328"/>
                  <a:pt x="9788" y="342"/>
                  <a:pt x="9769" y="352"/>
                </a:cubicBezTo>
                <a:cubicBezTo>
                  <a:pt x="9750" y="362"/>
                  <a:pt x="9728" y="367"/>
                  <a:pt x="9701" y="367"/>
                </a:cubicBezTo>
                <a:cubicBezTo>
                  <a:pt x="9675" y="367"/>
                  <a:pt x="9652" y="362"/>
                  <a:pt x="9633" y="352"/>
                </a:cubicBezTo>
                <a:cubicBezTo>
                  <a:pt x="9615" y="342"/>
                  <a:pt x="9600" y="328"/>
                  <a:pt x="9590" y="310"/>
                </a:cubicBezTo>
                <a:cubicBezTo>
                  <a:pt x="9580" y="291"/>
                  <a:pt x="9575" y="269"/>
                  <a:pt x="9575" y="242"/>
                </a:cubicBezTo>
                <a:cubicBezTo>
                  <a:pt x="9575" y="48"/>
                  <a:pt x="9575" y="48"/>
                  <a:pt x="9575" y="48"/>
                </a:cubicBezTo>
                <a:cubicBezTo>
                  <a:pt x="9632" y="48"/>
                  <a:pt x="9632" y="48"/>
                  <a:pt x="9632" y="48"/>
                </a:cubicBezTo>
                <a:cubicBezTo>
                  <a:pt x="9632" y="242"/>
                  <a:pt x="9632" y="242"/>
                  <a:pt x="9632" y="242"/>
                </a:cubicBezTo>
                <a:cubicBezTo>
                  <a:pt x="9632" y="268"/>
                  <a:pt x="9638" y="286"/>
                  <a:pt x="9651" y="298"/>
                </a:cubicBezTo>
                <a:cubicBezTo>
                  <a:pt x="9664" y="309"/>
                  <a:pt x="9681" y="315"/>
                  <a:pt x="9701" y="315"/>
                </a:cubicBezTo>
                <a:cubicBezTo>
                  <a:pt x="9722" y="315"/>
                  <a:pt x="9738" y="309"/>
                  <a:pt x="9751" y="298"/>
                </a:cubicBezTo>
                <a:cubicBezTo>
                  <a:pt x="9764" y="286"/>
                  <a:pt x="9771" y="268"/>
                  <a:pt x="9771" y="242"/>
                </a:cubicBezTo>
                <a:lnTo>
                  <a:pt x="9771" y="48"/>
                </a:lnTo>
                <a:close/>
                <a:moveTo>
                  <a:pt x="10221" y="169"/>
                </a:moveTo>
                <a:cubicBezTo>
                  <a:pt x="10227" y="185"/>
                  <a:pt x="10231" y="203"/>
                  <a:pt x="10231" y="224"/>
                </a:cubicBezTo>
                <a:cubicBezTo>
                  <a:pt x="10231" y="360"/>
                  <a:pt x="10231" y="360"/>
                  <a:pt x="10231" y="360"/>
                </a:cubicBezTo>
                <a:cubicBezTo>
                  <a:pt x="10174" y="360"/>
                  <a:pt x="10174" y="360"/>
                  <a:pt x="10174" y="360"/>
                </a:cubicBezTo>
                <a:cubicBezTo>
                  <a:pt x="10174" y="224"/>
                  <a:pt x="10174" y="224"/>
                  <a:pt x="10174" y="224"/>
                </a:cubicBezTo>
                <a:cubicBezTo>
                  <a:pt x="10174" y="206"/>
                  <a:pt x="10170" y="193"/>
                  <a:pt x="10161" y="185"/>
                </a:cubicBezTo>
                <a:cubicBezTo>
                  <a:pt x="10153" y="176"/>
                  <a:pt x="10142" y="171"/>
                  <a:pt x="10129" y="171"/>
                </a:cubicBezTo>
                <a:cubicBezTo>
                  <a:pt x="10117" y="171"/>
                  <a:pt x="10107" y="174"/>
                  <a:pt x="10099" y="181"/>
                </a:cubicBezTo>
                <a:cubicBezTo>
                  <a:pt x="10090" y="187"/>
                  <a:pt x="10083" y="196"/>
                  <a:pt x="10078" y="209"/>
                </a:cubicBezTo>
                <a:cubicBezTo>
                  <a:pt x="10073" y="221"/>
                  <a:pt x="10071" y="237"/>
                  <a:pt x="10071" y="256"/>
                </a:cubicBezTo>
                <a:cubicBezTo>
                  <a:pt x="10071" y="360"/>
                  <a:pt x="10071" y="360"/>
                  <a:pt x="10071" y="360"/>
                </a:cubicBezTo>
                <a:cubicBezTo>
                  <a:pt x="10014" y="360"/>
                  <a:pt x="10014" y="360"/>
                  <a:pt x="10014" y="360"/>
                </a:cubicBezTo>
                <a:cubicBezTo>
                  <a:pt x="10014" y="127"/>
                  <a:pt x="10014" y="127"/>
                  <a:pt x="10014" y="127"/>
                </a:cubicBezTo>
                <a:cubicBezTo>
                  <a:pt x="10064" y="127"/>
                  <a:pt x="10064" y="127"/>
                  <a:pt x="10064" y="127"/>
                </a:cubicBezTo>
                <a:cubicBezTo>
                  <a:pt x="10070" y="168"/>
                  <a:pt x="10070" y="168"/>
                  <a:pt x="10070" y="168"/>
                </a:cubicBezTo>
                <a:cubicBezTo>
                  <a:pt x="10077" y="154"/>
                  <a:pt x="10085" y="143"/>
                  <a:pt x="10095" y="135"/>
                </a:cubicBezTo>
                <a:cubicBezTo>
                  <a:pt x="10109" y="125"/>
                  <a:pt x="10125" y="120"/>
                  <a:pt x="10144" y="120"/>
                </a:cubicBezTo>
                <a:cubicBezTo>
                  <a:pt x="10163" y="120"/>
                  <a:pt x="10179" y="125"/>
                  <a:pt x="10192" y="133"/>
                </a:cubicBezTo>
                <a:cubicBezTo>
                  <a:pt x="10205" y="142"/>
                  <a:pt x="10214" y="154"/>
                  <a:pt x="10221" y="169"/>
                </a:cubicBezTo>
                <a:close/>
                <a:moveTo>
                  <a:pt x="10370" y="31"/>
                </a:moveTo>
                <a:cubicBezTo>
                  <a:pt x="10370" y="360"/>
                  <a:pt x="10370" y="360"/>
                  <a:pt x="10370" y="360"/>
                </a:cubicBezTo>
                <a:cubicBezTo>
                  <a:pt x="10313" y="360"/>
                  <a:pt x="10313" y="360"/>
                  <a:pt x="10313" y="360"/>
                </a:cubicBezTo>
                <a:cubicBezTo>
                  <a:pt x="10313" y="31"/>
                  <a:pt x="10313" y="31"/>
                  <a:pt x="10313" y="31"/>
                </a:cubicBezTo>
                <a:lnTo>
                  <a:pt x="10370" y="31"/>
                </a:lnTo>
                <a:close/>
                <a:moveTo>
                  <a:pt x="9440" y="48"/>
                </a:moveTo>
                <a:cubicBezTo>
                  <a:pt x="9496" y="48"/>
                  <a:pt x="9496" y="48"/>
                  <a:pt x="9496" y="48"/>
                </a:cubicBezTo>
                <a:cubicBezTo>
                  <a:pt x="9496" y="242"/>
                  <a:pt x="9496" y="242"/>
                  <a:pt x="9496" y="242"/>
                </a:cubicBezTo>
                <a:cubicBezTo>
                  <a:pt x="9496" y="269"/>
                  <a:pt x="9491" y="291"/>
                  <a:pt x="9481" y="310"/>
                </a:cubicBezTo>
                <a:cubicBezTo>
                  <a:pt x="9471" y="328"/>
                  <a:pt x="9457" y="342"/>
                  <a:pt x="9438" y="352"/>
                </a:cubicBezTo>
                <a:cubicBezTo>
                  <a:pt x="9419" y="362"/>
                  <a:pt x="9396" y="367"/>
                  <a:pt x="9370" y="367"/>
                </a:cubicBezTo>
                <a:cubicBezTo>
                  <a:pt x="9344" y="367"/>
                  <a:pt x="9321" y="362"/>
                  <a:pt x="9302" y="352"/>
                </a:cubicBezTo>
                <a:cubicBezTo>
                  <a:pt x="9283" y="342"/>
                  <a:pt x="9269" y="328"/>
                  <a:pt x="9259" y="310"/>
                </a:cubicBezTo>
                <a:cubicBezTo>
                  <a:pt x="9249" y="291"/>
                  <a:pt x="9244" y="269"/>
                  <a:pt x="9244" y="242"/>
                </a:cubicBezTo>
                <a:cubicBezTo>
                  <a:pt x="9244" y="48"/>
                  <a:pt x="9244" y="48"/>
                  <a:pt x="9244" y="48"/>
                </a:cubicBezTo>
                <a:cubicBezTo>
                  <a:pt x="9300" y="48"/>
                  <a:pt x="9300" y="48"/>
                  <a:pt x="9300" y="48"/>
                </a:cubicBezTo>
                <a:cubicBezTo>
                  <a:pt x="9300" y="242"/>
                  <a:pt x="9300" y="242"/>
                  <a:pt x="9300" y="242"/>
                </a:cubicBezTo>
                <a:cubicBezTo>
                  <a:pt x="9300" y="268"/>
                  <a:pt x="9307" y="286"/>
                  <a:pt x="9320" y="298"/>
                </a:cubicBezTo>
                <a:cubicBezTo>
                  <a:pt x="9333" y="309"/>
                  <a:pt x="9350" y="315"/>
                  <a:pt x="9370" y="315"/>
                </a:cubicBezTo>
                <a:cubicBezTo>
                  <a:pt x="9390" y="315"/>
                  <a:pt x="9407" y="309"/>
                  <a:pt x="9420" y="298"/>
                </a:cubicBezTo>
                <a:cubicBezTo>
                  <a:pt x="9433" y="286"/>
                  <a:pt x="9440" y="268"/>
                  <a:pt x="9440" y="242"/>
                </a:cubicBezTo>
                <a:lnTo>
                  <a:pt x="9440" y="48"/>
                </a:lnTo>
                <a:close/>
                <a:moveTo>
                  <a:pt x="8513" y="48"/>
                </a:moveTo>
                <a:cubicBezTo>
                  <a:pt x="8713" y="48"/>
                  <a:pt x="8713" y="48"/>
                  <a:pt x="8713" y="48"/>
                </a:cubicBezTo>
                <a:cubicBezTo>
                  <a:pt x="8713" y="97"/>
                  <a:pt x="8713" y="97"/>
                  <a:pt x="8713" y="97"/>
                </a:cubicBezTo>
                <a:cubicBezTo>
                  <a:pt x="8569" y="97"/>
                  <a:pt x="8569" y="97"/>
                  <a:pt x="8569" y="97"/>
                </a:cubicBezTo>
                <a:cubicBezTo>
                  <a:pt x="8569" y="180"/>
                  <a:pt x="8569" y="180"/>
                  <a:pt x="8569" y="180"/>
                </a:cubicBezTo>
                <a:cubicBezTo>
                  <a:pt x="8704" y="180"/>
                  <a:pt x="8704" y="180"/>
                  <a:pt x="8704" y="180"/>
                </a:cubicBezTo>
                <a:cubicBezTo>
                  <a:pt x="8704" y="228"/>
                  <a:pt x="8704" y="228"/>
                  <a:pt x="8704" y="228"/>
                </a:cubicBezTo>
                <a:cubicBezTo>
                  <a:pt x="8569" y="228"/>
                  <a:pt x="8569" y="228"/>
                  <a:pt x="8569" y="228"/>
                </a:cubicBezTo>
                <a:cubicBezTo>
                  <a:pt x="8569" y="311"/>
                  <a:pt x="8569" y="311"/>
                  <a:pt x="8569" y="311"/>
                </a:cubicBezTo>
                <a:cubicBezTo>
                  <a:pt x="8713" y="311"/>
                  <a:pt x="8713" y="311"/>
                  <a:pt x="8713" y="311"/>
                </a:cubicBezTo>
                <a:cubicBezTo>
                  <a:pt x="8713" y="360"/>
                  <a:pt x="8713" y="360"/>
                  <a:pt x="8713" y="360"/>
                </a:cubicBezTo>
                <a:cubicBezTo>
                  <a:pt x="8513" y="360"/>
                  <a:pt x="8513" y="360"/>
                  <a:pt x="8513" y="360"/>
                </a:cubicBezTo>
                <a:lnTo>
                  <a:pt x="8513" y="48"/>
                </a:lnTo>
                <a:close/>
                <a:moveTo>
                  <a:pt x="9135" y="48"/>
                </a:moveTo>
                <a:cubicBezTo>
                  <a:pt x="9199" y="48"/>
                  <a:pt x="9199" y="48"/>
                  <a:pt x="9199" y="48"/>
                </a:cubicBezTo>
                <a:cubicBezTo>
                  <a:pt x="9092" y="360"/>
                  <a:pt x="9092" y="360"/>
                  <a:pt x="9092" y="360"/>
                </a:cubicBezTo>
                <a:cubicBezTo>
                  <a:pt x="9032" y="360"/>
                  <a:pt x="9032" y="360"/>
                  <a:pt x="9032" y="360"/>
                </a:cubicBezTo>
                <a:cubicBezTo>
                  <a:pt x="8974" y="184"/>
                  <a:pt x="8974" y="184"/>
                  <a:pt x="8974" y="184"/>
                </a:cubicBezTo>
                <a:cubicBezTo>
                  <a:pt x="8916" y="360"/>
                  <a:pt x="8916" y="360"/>
                  <a:pt x="8916" y="360"/>
                </a:cubicBezTo>
                <a:cubicBezTo>
                  <a:pt x="8856" y="360"/>
                  <a:pt x="8856" y="360"/>
                  <a:pt x="8856" y="360"/>
                </a:cubicBezTo>
                <a:cubicBezTo>
                  <a:pt x="8755" y="48"/>
                  <a:pt x="8755" y="48"/>
                  <a:pt x="8755" y="48"/>
                </a:cubicBezTo>
                <a:cubicBezTo>
                  <a:pt x="8818" y="48"/>
                  <a:pt x="8818" y="48"/>
                  <a:pt x="8818" y="48"/>
                </a:cubicBezTo>
                <a:cubicBezTo>
                  <a:pt x="8886" y="286"/>
                  <a:pt x="8886" y="286"/>
                  <a:pt x="8886" y="286"/>
                </a:cubicBezTo>
                <a:cubicBezTo>
                  <a:pt x="8953" y="69"/>
                  <a:pt x="8953" y="69"/>
                  <a:pt x="8953" y="69"/>
                </a:cubicBezTo>
                <a:cubicBezTo>
                  <a:pt x="8992" y="69"/>
                  <a:pt x="8992" y="69"/>
                  <a:pt x="8992" y="69"/>
                </a:cubicBezTo>
                <a:cubicBezTo>
                  <a:pt x="9062" y="286"/>
                  <a:pt x="9062" y="286"/>
                  <a:pt x="9062" y="286"/>
                </a:cubicBezTo>
                <a:lnTo>
                  <a:pt x="9135" y="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857547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text and object with logo]">
    <p:spTree>
      <p:nvGrpSpPr>
        <p:cNvPr id="1" name=""/>
        <p:cNvGrpSpPr/>
        <p:nvPr/>
      </p:nvGrpSpPr>
      <p:grpSpPr>
        <a:xfrm>
          <a:off x="0" y="0"/>
          <a:ext cx="0" cy="0"/>
          <a:chOff x="0" y="0"/>
          <a:chExt cx="0" cy="0"/>
        </a:xfrm>
      </p:grpSpPr>
      <p:grpSp>
        <p:nvGrpSpPr>
          <p:cNvPr id="12" name="Group 1">
            <a:extLst>
              <a:ext uri="{FF2B5EF4-FFF2-40B4-BE49-F238E27FC236}">
                <a16:creationId xmlns:a16="http://schemas.microsoft.com/office/drawing/2014/main" id="{67200A6A-561D-4B04-8031-320C47F0391B}"/>
              </a:ext>
            </a:extLst>
          </p:cNvPr>
          <p:cNvGrpSpPr>
            <a:grpSpLocks noSelect="1" noChangeAspect="1"/>
          </p:cNvGrpSpPr>
          <p:nvPr userDrawn="1"/>
        </p:nvGrpSpPr>
        <p:grpSpPr bwMode="gray">
          <a:xfrm>
            <a:off x="0" y="0"/>
            <a:ext cx="12192000" cy="6858000"/>
            <a:chOff x="0" y="0"/>
            <a:chExt cx="7680" cy="4320"/>
          </a:xfrm>
        </p:grpSpPr>
        <p:sp>
          <p:nvSpPr>
            <p:cNvPr id="17" name="Rectangle 5">
              <a:extLst>
                <a:ext uri="{FF2B5EF4-FFF2-40B4-BE49-F238E27FC236}">
                  <a16:creationId xmlns:a16="http://schemas.microsoft.com/office/drawing/2014/main" id="{76AFB9B8-537B-46EC-828F-2DDE3C034943}"/>
                </a:ext>
              </a:extLst>
            </p:cNvPr>
            <p:cNvSpPr>
              <a:spLocks noSelect="1" noChangeArrowheads="1"/>
            </p:cNvSpPr>
            <p:nvPr userDrawn="1"/>
          </p:nvSpPr>
          <p:spPr bwMode="gray">
            <a:xfrm>
              <a:off x="0" y="0"/>
              <a:ext cx="7680" cy="4320"/>
            </a:xfrm>
            <a:prstGeom prst="rect">
              <a:avLst/>
            </a:prstGeom>
            <a:solidFill>
              <a:srgbClr val="F2F2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 name="Freeform 6">
              <a:extLst>
                <a:ext uri="{FF2B5EF4-FFF2-40B4-BE49-F238E27FC236}">
                  <a16:creationId xmlns:a16="http://schemas.microsoft.com/office/drawing/2014/main" id="{F59FEE3B-2287-4EC1-BA38-66445C29C65A}"/>
                </a:ext>
              </a:extLst>
            </p:cNvPr>
            <p:cNvSpPr>
              <a:spLocks noSelect="1"/>
            </p:cNvSpPr>
            <p:nvPr userDrawn="1"/>
          </p:nvSpPr>
          <p:spPr bwMode="gray">
            <a:xfrm>
              <a:off x="6176" y="2816"/>
              <a:ext cx="1504" cy="1504"/>
            </a:xfrm>
            <a:custGeom>
              <a:avLst/>
              <a:gdLst>
                <a:gd name="T0" fmla="*/ 0 w 7521"/>
                <a:gd name="T1" fmla="*/ 4961 h 7521"/>
                <a:gd name="T2" fmla="*/ 711 w 7521"/>
                <a:gd name="T3" fmla="*/ 7521 h 7521"/>
                <a:gd name="T4" fmla="*/ 7521 w 7521"/>
                <a:gd name="T5" fmla="*/ 7521 h 7521"/>
                <a:gd name="T6" fmla="*/ 7521 w 7521"/>
                <a:gd name="T7" fmla="*/ 712 h 7521"/>
                <a:gd name="T8" fmla="*/ 4961 w 7521"/>
                <a:gd name="T9" fmla="*/ 0 h 7521"/>
                <a:gd name="T10" fmla="*/ 0 w 7521"/>
                <a:gd name="T11" fmla="*/ 4961 h 7521"/>
              </a:gdLst>
              <a:ahLst/>
              <a:cxnLst>
                <a:cxn ang="0">
                  <a:pos x="T0" y="T1"/>
                </a:cxn>
                <a:cxn ang="0">
                  <a:pos x="T2" y="T3"/>
                </a:cxn>
                <a:cxn ang="0">
                  <a:pos x="T4" y="T5"/>
                </a:cxn>
                <a:cxn ang="0">
                  <a:pos x="T6" y="T7"/>
                </a:cxn>
                <a:cxn ang="0">
                  <a:pos x="T8" y="T9"/>
                </a:cxn>
                <a:cxn ang="0">
                  <a:pos x="T10" y="T11"/>
                </a:cxn>
              </a:cxnLst>
              <a:rect l="0" t="0" r="r" b="b"/>
              <a:pathLst>
                <a:path w="7521" h="7521">
                  <a:moveTo>
                    <a:pt x="0" y="4961"/>
                  </a:moveTo>
                  <a:cubicBezTo>
                    <a:pt x="0" y="5898"/>
                    <a:pt x="260" y="6774"/>
                    <a:pt x="711" y="7521"/>
                  </a:cubicBezTo>
                  <a:cubicBezTo>
                    <a:pt x="7521" y="7521"/>
                    <a:pt x="7521" y="7521"/>
                    <a:pt x="7521" y="7521"/>
                  </a:cubicBezTo>
                  <a:cubicBezTo>
                    <a:pt x="7521" y="712"/>
                    <a:pt x="7521" y="712"/>
                    <a:pt x="7521" y="712"/>
                  </a:cubicBezTo>
                  <a:cubicBezTo>
                    <a:pt x="6774" y="260"/>
                    <a:pt x="5898" y="0"/>
                    <a:pt x="4961" y="0"/>
                  </a:cubicBezTo>
                  <a:cubicBezTo>
                    <a:pt x="2221" y="0"/>
                    <a:pt x="0" y="2221"/>
                    <a:pt x="0" y="496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9" name="Freeform 7">
              <a:extLst>
                <a:ext uri="{FF2B5EF4-FFF2-40B4-BE49-F238E27FC236}">
                  <a16:creationId xmlns:a16="http://schemas.microsoft.com/office/drawing/2014/main" id="{A8D1B8AE-B43F-434F-A294-22FB69EC013B}"/>
                </a:ext>
              </a:extLst>
            </p:cNvPr>
            <p:cNvSpPr>
              <a:spLocks noSelect="1"/>
            </p:cNvSpPr>
            <p:nvPr userDrawn="1"/>
          </p:nvSpPr>
          <p:spPr bwMode="gray">
            <a:xfrm>
              <a:off x="0" y="0"/>
              <a:ext cx="1264" cy="960"/>
            </a:xfrm>
            <a:custGeom>
              <a:avLst/>
              <a:gdLst>
                <a:gd name="T0" fmla="*/ 2881 w 6321"/>
                <a:gd name="T1" fmla="*/ 4801 h 4801"/>
                <a:gd name="T2" fmla="*/ 6321 w 6321"/>
                <a:gd name="T3" fmla="*/ 1360 h 4801"/>
                <a:gd name="T4" fmla="*/ 6041 w 6321"/>
                <a:gd name="T5" fmla="*/ 0 h 4801"/>
                <a:gd name="T6" fmla="*/ 0 w 6321"/>
                <a:gd name="T7" fmla="*/ 0 h 4801"/>
                <a:gd name="T8" fmla="*/ 0 w 6321"/>
                <a:gd name="T9" fmla="*/ 3241 h 4801"/>
                <a:gd name="T10" fmla="*/ 2881 w 6321"/>
                <a:gd name="T11" fmla="*/ 4801 h 4801"/>
              </a:gdLst>
              <a:ahLst/>
              <a:cxnLst>
                <a:cxn ang="0">
                  <a:pos x="T0" y="T1"/>
                </a:cxn>
                <a:cxn ang="0">
                  <a:pos x="T2" y="T3"/>
                </a:cxn>
                <a:cxn ang="0">
                  <a:pos x="T4" y="T5"/>
                </a:cxn>
                <a:cxn ang="0">
                  <a:pos x="T6" y="T7"/>
                </a:cxn>
                <a:cxn ang="0">
                  <a:pos x="T8" y="T9"/>
                </a:cxn>
                <a:cxn ang="0">
                  <a:pos x="T10" y="T11"/>
                </a:cxn>
              </a:cxnLst>
              <a:rect l="0" t="0" r="r" b="b"/>
              <a:pathLst>
                <a:path w="6321" h="4801">
                  <a:moveTo>
                    <a:pt x="2881" y="4801"/>
                  </a:moveTo>
                  <a:cubicBezTo>
                    <a:pt x="4781" y="4801"/>
                    <a:pt x="6321" y="3260"/>
                    <a:pt x="6321" y="1360"/>
                  </a:cubicBezTo>
                  <a:cubicBezTo>
                    <a:pt x="6321" y="877"/>
                    <a:pt x="6221" y="417"/>
                    <a:pt x="6041" y="0"/>
                  </a:cubicBezTo>
                  <a:cubicBezTo>
                    <a:pt x="0" y="0"/>
                    <a:pt x="0" y="0"/>
                    <a:pt x="0" y="0"/>
                  </a:cubicBezTo>
                  <a:cubicBezTo>
                    <a:pt x="0" y="3241"/>
                    <a:pt x="0" y="3241"/>
                    <a:pt x="0" y="3241"/>
                  </a:cubicBezTo>
                  <a:cubicBezTo>
                    <a:pt x="615" y="4180"/>
                    <a:pt x="1675" y="4801"/>
                    <a:pt x="2881" y="4801"/>
                  </a:cubicBezTo>
                  <a:close/>
                </a:path>
              </a:pathLst>
            </a:custGeom>
            <a:solidFill>
              <a:srgbClr val="FF70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 name="Rectangle 8">
              <a:extLst>
                <a:ext uri="{FF2B5EF4-FFF2-40B4-BE49-F238E27FC236}">
                  <a16:creationId xmlns:a16="http://schemas.microsoft.com/office/drawing/2014/main" id="{E8B3A6AF-1AEA-46FD-A606-62C29BE545DB}"/>
                </a:ext>
              </a:extLst>
            </p:cNvPr>
            <p:cNvSpPr>
              <a:spLocks noSelect="1" noChangeArrowheads="1"/>
            </p:cNvSpPr>
            <p:nvPr userDrawn="1"/>
          </p:nvSpPr>
          <p:spPr bwMode="gray">
            <a:xfrm>
              <a:off x="320" y="3808"/>
              <a:ext cx="7040" cy="8"/>
            </a:xfrm>
            <a:prstGeom prst="rect">
              <a:avLst/>
            </a:prstGeom>
            <a:solidFill>
              <a:srgbClr val="0F110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1" name="Frame 2">
            <a:extLst>
              <a:ext uri="{FF2B5EF4-FFF2-40B4-BE49-F238E27FC236}">
                <a16:creationId xmlns:a16="http://schemas.microsoft.com/office/drawing/2014/main" id="{1E1420FD-9FFF-4E25-8745-4EAADC4C587B}"/>
              </a:ext>
            </a:extLst>
          </p:cNvPr>
          <p:cNvSpPr>
            <a:spLocks noSelect="1"/>
          </p:cNvSpPr>
          <p:nvPr userDrawn="1"/>
        </p:nvSpPr>
        <p:spPr bwMode="gray">
          <a:xfrm>
            <a:off x="2714625" y="6269045"/>
            <a:ext cx="1296988" cy="271463"/>
          </a:xfrm>
          <a:custGeom>
            <a:avLst/>
            <a:gdLst>
              <a:gd name="T0" fmla="*/ 640 w 4088"/>
              <a:gd name="T1" fmla="*/ 56 h 853"/>
              <a:gd name="T2" fmla="*/ 1077 w 4088"/>
              <a:gd name="T3" fmla="*/ 82 h 853"/>
              <a:gd name="T4" fmla="*/ 197 w 4088"/>
              <a:gd name="T5" fmla="*/ 198 h 853"/>
              <a:gd name="T6" fmla="*/ 396 w 4088"/>
              <a:gd name="T7" fmla="*/ 195 h 853"/>
              <a:gd name="T8" fmla="*/ 2107 w 4088"/>
              <a:gd name="T9" fmla="*/ 549 h 853"/>
              <a:gd name="T10" fmla="*/ 1960 w 4088"/>
              <a:gd name="T11" fmla="*/ 751 h 853"/>
              <a:gd name="T12" fmla="*/ 1862 w 4088"/>
              <a:gd name="T13" fmla="*/ 358 h 853"/>
              <a:gd name="T14" fmla="*/ 1332 w 4088"/>
              <a:gd name="T15" fmla="*/ 852 h 853"/>
              <a:gd name="T16" fmla="*/ 2374 w 4088"/>
              <a:gd name="T17" fmla="*/ 150 h 853"/>
              <a:gd name="T18" fmla="*/ 2341 w 4088"/>
              <a:gd name="T19" fmla="*/ 57 h 853"/>
              <a:gd name="T20" fmla="*/ 2528 w 4088"/>
              <a:gd name="T21" fmla="*/ 214 h 853"/>
              <a:gd name="T22" fmla="*/ 2673 w 4088"/>
              <a:gd name="T23" fmla="*/ 154 h 853"/>
              <a:gd name="T24" fmla="*/ 2749 w 4088"/>
              <a:gd name="T25" fmla="*/ 214 h 853"/>
              <a:gd name="T26" fmla="*/ 2808 w 4088"/>
              <a:gd name="T27" fmla="*/ 183 h 853"/>
              <a:gd name="T28" fmla="*/ 3019 w 4088"/>
              <a:gd name="T29" fmla="*/ 151 h 853"/>
              <a:gd name="T30" fmla="*/ 2957 w 4088"/>
              <a:gd name="T31" fmla="*/ 57 h 853"/>
              <a:gd name="T32" fmla="*/ 3168 w 4088"/>
              <a:gd name="T33" fmla="*/ 55 h 853"/>
              <a:gd name="T34" fmla="*/ 3214 w 4088"/>
              <a:gd name="T35" fmla="*/ 136 h 853"/>
              <a:gd name="T36" fmla="*/ 3379 w 4088"/>
              <a:gd name="T37" fmla="*/ 57 h 853"/>
              <a:gd name="T38" fmla="*/ 3476 w 4088"/>
              <a:gd name="T39" fmla="*/ 183 h 853"/>
              <a:gd name="T40" fmla="*/ 3557 w 4088"/>
              <a:gd name="T41" fmla="*/ 57 h 853"/>
              <a:gd name="T42" fmla="*/ 3729 w 4088"/>
              <a:gd name="T43" fmla="*/ 214 h 853"/>
              <a:gd name="T44" fmla="*/ 3628 w 4088"/>
              <a:gd name="T45" fmla="*/ 214 h 853"/>
              <a:gd name="T46" fmla="*/ 2339 w 4088"/>
              <a:gd name="T47" fmla="*/ 416 h 853"/>
              <a:gd name="T48" fmla="*/ 2609 w 4088"/>
              <a:gd name="T49" fmla="*/ 326 h 853"/>
              <a:gd name="T50" fmla="*/ 2614 w 4088"/>
              <a:gd name="T51" fmla="*/ 483 h 853"/>
              <a:gd name="T52" fmla="*/ 2682 w 4088"/>
              <a:gd name="T53" fmla="*/ 483 h 853"/>
              <a:gd name="T54" fmla="*/ 2800 w 4088"/>
              <a:gd name="T55" fmla="*/ 484 h 853"/>
              <a:gd name="T56" fmla="*/ 2948 w 4088"/>
              <a:gd name="T57" fmla="*/ 388 h 853"/>
              <a:gd name="T58" fmla="*/ 3030 w 4088"/>
              <a:gd name="T59" fmla="*/ 452 h 853"/>
              <a:gd name="T60" fmla="*/ 3176 w 4088"/>
              <a:gd name="T61" fmla="*/ 342 h 853"/>
              <a:gd name="T62" fmla="*/ 3096 w 4088"/>
              <a:gd name="T63" fmla="*/ 402 h 853"/>
              <a:gd name="T64" fmla="*/ 3274 w 4088"/>
              <a:gd name="T65" fmla="*/ 455 h 853"/>
              <a:gd name="T66" fmla="*/ 3249 w 4088"/>
              <a:gd name="T67" fmla="*/ 368 h 853"/>
              <a:gd name="T68" fmla="*/ 3216 w 4088"/>
              <a:gd name="T69" fmla="*/ 371 h 853"/>
              <a:gd name="T70" fmla="*/ 3361 w 4088"/>
              <a:gd name="T71" fmla="*/ 326 h 853"/>
              <a:gd name="T72" fmla="*/ 3545 w 4088"/>
              <a:gd name="T73" fmla="*/ 326 h 853"/>
              <a:gd name="T74" fmla="*/ 3653 w 4088"/>
              <a:gd name="T75" fmla="*/ 420 h 853"/>
              <a:gd name="T76" fmla="*/ 3620 w 4088"/>
              <a:gd name="T77" fmla="*/ 483 h 853"/>
              <a:gd name="T78" fmla="*/ 3942 w 4088"/>
              <a:gd name="T79" fmla="*/ 404 h 853"/>
              <a:gd name="T80" fmla="*/ 3907 w 4088"/>
              <a:gd name="T81" fmla="*/ 404 h 853"/>
              <a:gd name="T82" fmla="*/ 4078 w 4088"/>
              <a:gd name="T83" fmla="*/ 422 h 853"/>
              <a:gd name="T84" fmla="*/ 2376 w 4088"/>
              <a:gd name="T85" fmla="*/ 749 h 853"/>
              <a:gd name="T86" fmla="*/ 2513 w 4088"/>
              <a:gd name="T87" fmla="*/ 686 h 853"/>
              <a:gd name="T88" fmla="*/ 2480 w 4088"/>
              <a:gd name="T89" fmla="*/ 592 h 853"/>
              <a:gd name="T90" fmla="*/ 2654 w 4088"/>
              <a:gd name="T91" fmla="*/ 671 h 853"/>
              <a:gd name="T92" fmla="*/ 2619 w 4088"/>
              <a:gd name="T93" fmla="*/ 671 h 853"/>
              <a:gd name="T94" fmla="*/ 2818 w 4088"/>
              <a:gd name="T95" fmla="*/ 592 h 853"/>
              <a:gd name="T96" fmla="*/ 2913 w 4088"/>
              <a:gd name="T97" fmla="*/ 749 h 853"/>
              <a:gd name="T98" fmla="*/ 2952 w 4088"/>
              <a:gd name="T99" fmla="*/ 749 h 853"/>
              <a:gd name="T100" fmla="*/ 3053 w 4088"/>
              <a:gd name="T101" fmla="*/ 689 h 853"/>
              <a:gd name="T102" fmla="*/ 3278 w 4088"/>
              <a:gd name="T103" fmla="*/ 670 h 853"/>
              <a:gd name="T104" fmla="*/ 3343 w 4088"/>
              <a:gd name="T105" fmla="*/ 592 h 853"/>
              <a:gd name="T106" fmla="*/ 3594 w 4088"/>
              <a:gd name="T107" fmla="*/ 670 h 853"/>
              <a:gd name="T108" fmla="*/ 3560 w 4088"/>
              <a:gd name="T109" fmla="*/ 671 h 853"/>
              <a:gd name="T110" fmla="*/ 3730 w 4088"/>
              <a:gd name="T111" fmla="*/ 689 h 853"/>
              <a:gd name="T112" fmla="*/ 3757 w 4088"/>
              <a:gd name="T113" fmla="*/ 611 h 853"/>
              <a:gd name="T114" fmla="*/ 3696 w 4088"/>
              <a:gd name="T115" fmla="*/ 659 h 853"/>
              <a:gd name="T116" fmla="*/ 3867 w 4088"/>
              <a:gd name="T117" fmla="*/ 749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88" h="853">
                <a:moveTo>
                  <a:pt x="1247" y="481"/>
                </a:moveTo>
                <a:cubicBezTo>
                  <a:pt x="1247" y="569"/>
                  <a:pt x="1219" y="644"/>
                  <a:pt x="1147" y="699"/>
                </a:cubicBezTo>
                <a:cubicBezTo>
                  <a:pt x="1083" y="749"/>
                  <a:pt x="1009" y="765"/>
                  <a:pt x="929" y="763"/>
                </a:cubicBezTo>
                <a:cubicBezTo>
                  <a:pt x="863" y="762"/>
                  <a:pt x="800" y="746"/>
                  <a:pt x="745" y="707"/>
                </a:cubicBezTo>
                <a:cubicBezTo>
                  <a:pt x="672" y="654"/>
                  <a:pt x="640" y="579"/>
                  <a:pt x="639" y="492"/>
                </a:cubicBezTo>
                <a:cubicBezTo>
                  <a:pt x="637" y="351"/>
                  <a:pt x="638" y="210"/>
                  <a:pt x="638" y="69"/>
                </a:cubicBezTo>
                <a:cubicBezTo>
                  <a:pt x="638" y="65"/>
                  <a:pt x="639" y="61"/>
                  <a:pt x="640" y="56"/>
                </a:cubicBezTo>
                <a:cubicBezTo>
                  <a:pt x="808" y="56"/>
                  <a:pt x="808" y="56"/>
                  <a:pt x="808" y="56"/>
                </a:cubicBezTo>
                <a:cubicBezTo>
                  <a:pt x="808" y="80"/>
                  <a:pt x="808" y="80"/>
                  <a:pt x="808" y="80"/>
                </a:cubicBezTo>
                <a:cubicBezTo>
                  <a:pt x="808" y="208"/>
                  <a:pt x="808" y="335"/>
                  <a:pt x="808" y="463"/>
                </a:cubicBezTo>
                <a:cubicBezTo>
                  <a:pt x="808" y="476"/>
                  <a:pt x="808" y="490"/>
                  <a:pt x="811" y="503"/>
                </a:cubicBezTo>
                <a:cubicBezTo>
                  <a:pt x="828" y="597"/>
                  <a:pt x="918" y="643"/>
                  <a:pt x="1005" y="602"/>
                </a:cubicBezTo>
                <a:cubicBezTo>
                  <a:pt x="1061" y="575"/>
                  <a:pt x="1076" y="525"/>
                  <a:pt x="1077" y="469"/>
                </a:cubicBezTo>
                <a:cubicBezTo>
                  <a:pt x="1077" y="340"/>
                  <a:pt x="1077" y="211"/>
                  <a:pt x="1077" y="82"/>
                </a:cubicBezTo>
                <a:cubicBezTo>
                  <a:pt x="1077" y="57"/>
                  <a:pt x="1077" y="57"/>
                  <a:pt x="1077" y="57"/>
                </a:cubicBezTo>
                <a:cubicBezTo>
                  <a:pt x="1246" y="57"/>
                  <a:pt x="1246" y="57"/>
                  <a:pt x="1246" y="57"/>
                </a:cubicBezTo>
                <a:cubicBezTo>
                  <a:pt x="1247" y="64"/>
                  <a:pt x="1247" y="70"/>
                  <a:pt x="1247" y="76"/>
                </a:cubicBezTo>
                <a:cubicBezTo>
                  <a:pt x="1247" y="211"/>
                  <a:pt x="1248" y="346"/>
                  <a:pt x="1247" y="481"/>
                </a:cubicBezTo>
                <a:close/>
                <a:moveTo>
                  <a:pt x="0" y="195"/>
                </a:moveTo>
                <a:cubicBezTo>
                  <a:pt x="35" y="195"/>
                  <a:pt x="68" y="195"/>
                  <a:pt x="101" y="195"/>
                </a:cubicBezTo>
                <a:cubicBezTo>
                  <a:pt x="133" y="196"/>
                  <a:pt x="165" y="197"/>
                  <a:pt x="197" y="198"/>
                </a:cubicBezTo>
                <a:cubicBezTo>
                  <a:pt x="198" y="229"/>
                  <a:pt x="200" y="261"/>
                  <a:pt x="200" y="293"/>
                </a:cubicBezTo>
                <a:cubicBezTo>
                  <a:pt x="200" y="435"/>
                  <a:pt x="200" y="577"/>
                  <a:pt x="200" y="719"/>
                </a:cubicBezTo>
                <a:cubicBezTo>
                  <a:pt x="200" y="728"/>
                  <a:pt x="201" y="736"/>
                  <a:pt x="201" y="744"/>
                </a:cubicBezTo>
                <a:cubicBezTo>
                  <a:pt x="369" y="744"/>
                  <a:pt x="369" y="744"/>
                  <a:pt x="369" y="744"/>
                </a:cubicBezTo>
                <a:cubicBezTo>
                  <a:pt x="369" y="718"/>
                  <a:pt x="369" y="718"/>
                  <a:pt x="369" y="718"/>
                </a:cubicBezTo>
                <a:cubicBezTo>
                  <a:pt x="369" y="221"/>
                  <a:pt x="369" y="221"/>
                  <a:pt x="369" y="221"/>
                </a:cubicBezTo>
                <a:cubicBezTo>
                  <a:pt x="369" y="195"/>
                  <a:pt x="369" y="195"/>
                  <a:pt x="396" y="195"/>
                </a:cubicBezTo>
                <a:cubicBezTo>
                  <a:pt x="447" y="195"/>
                  <a:pt x="497" y="195"/>
                  <a:pt x="548" y="195"/>
                </a:cubicBezTo>
                <a:cubicBezTo>
                  <a:pt x="555" y="195"/>
                  <a:pt x="562" y="195"/>
                  <a:pt x="569" y="194"/>
                </a:cubicBezTo>
                <a:cubicBezTo>
                  <a:pt x="569" y="56"/>
                  <a:pt x="569" y="56"/>
                  <a:pt x="569" y="56"/>
                </a:cubicBezTo>
                <a:cubicBezTo>
                  <a:pt x="0" y="56"/>
                  <a:pt x="0" y="56"/>
                  <a:pt x="0" y="56"/>
                </a:cubicBezTo>
                <a:lnTo>
                  <a:pt x="0" y="195"/>
                </a:lnTo>
                <a:close/>
                <a:moveTo>
                  <a:pt x="2129" y="529"/>
                </a:moveTo>
                <a:cubicBezTo>
                  <a:pt x="2130" y="546"/>
                  <a:pt x="2122" y="549"/>
                  <a:pt x="2107" y="549"/>
                </a:cubicBezTo>
                <a:cubicBezTo>
                  <a:pt x="1991" y="548"/>
                  <a:pt x="1875" y="549"/>
                  <a:pt x="1760" y="549"/>
                </a:cubicBezTo>
                <a:cubicBezTo>
                  <a:pt x="1730" y="549"/>
                  <a:pt x="1730" y="549"/>
                  <a:pt x="1730" y="549"/>
                </a:cubicBezTo>
                <a:cubicBezTo>
                  <a:pt x="1734" y="559"/>
                  <a:pt x="1737" y="566"/>
                  <a:pt x="1740" y="573"/>
                </a:cubicBezTo>
                <a:cubicBezTo>
                  <a:pt x="1784" y="658"/>
                  <a:pt x="1902" y="680"/>
                  <a:pt x="1977" y="617"/>
                </a:cubicBezTo>
                <a:cubicBezTo>
                  <a:pt x="1988" y="607"/>
                  <a:pt x="1997" y="606"/>
                  <a:pt x="2010" y="612"/>
                </a:cubicBezTo>
                <a:cubicBezTo>
                  <a:pt x="2041" y="626"/>
                  <a:pt x="2073" y="638"/>
                  <a:pt x="2107" y="652"/>
                </a:cubicBezTo>
                <a:cubicBezTo>
                  <a:pt x="2068" y="704"/>
                  <a:pt x="2018" y="734"/>
                  <a:pt x="1960" y="751"/>
                </a:cubicBezTo>
                <a:cubicBezTo>
                  <a:pt x="1816" y="792"/>
                  <a:pt x="1675" y="726"/>
                  <a:pt x="1628" y="592"/>
                </a:cubicBezTo>
                <a:cubicBezTo>
                  <a:pt x="1594" y="493"/>
                  <a:pt x="1613" y="402"/>
                  <a:pt x="1686" y="326"/>
                </a:cubicBezTo>
                <a:cubicBezTo>
                  <a:pt x="1759" y="250"/>
                  <a:pt x="1851" y="228"/>
                  <a:pt x="1951" y="260"/>
                </a:cubicBezTo>
                <a:cubicBezTo>
                  <a:pt x="2051" y="292"/>
                  <a:pt x="2109" y="365"/>
                  <a:pt x="2127" y="468"/>
                </a:cubicBezTo>
                <a:cubicBezTo>
                  <a:pt x="2131" y="488"/>
                  <a:pt x="2128" y="509"/>
                  <a:pt x="2129" y="529"/>
                </a:cubicBezTo>
                <a:close/>
                <a:moveTo>
                  <a:pt x="2006" y="449"/>
                </a:moveTo>
                <a:cubicBezTo>
                  <a:pt x="1988" y="393"/>
                  <a:pt x="1927" y="355"/>
                  <a:pt x="1862" y="358"/>
                </a:cubicBezTo>
                <a:cubicBezTo>
                  <a:pt x="1807" y="360"/>
                  <a:pt x="1748" y="403"/>
                  <a:pt x="1738" y="449"/>
                </a:cubicBezTo>
                <a:lnTo>
                  <a:pt x="2006" y="449"/>
                </a:lnTo>
                <a:close/>
                <a:moveTo>
                  <a:pt x="1598" y="1"/>
                </a:moveTo>
                <a:cubicBezTo>
                  <a:pt x="1582" y="0"/>
                  <a:pt x="1576" y="6"/>
                  <a:pt x="1570" y="20"/>
                </a:cubicBezTo>
                <a:cubicBezTo>
                  <a:pt x="1460" y="290"/>
                  <a:pt x="1350" y="559"/>
                  <a:pt x="1240" y="829"/>
                </a:cubicBezTo>
                <a:cubicBezTo>
                  <a:pt x="1237" y="836"/>
                  <a:pt x="1235" y="842"/>
                  <a:pt x="1232" y="852"/>
                </a:cubicBezTo>
                <a:cubicBezTo>
                  <a:pt x="1267" y="852"/>
                  <a:pt x="1300" y="851"/>
                  <a:pt x="1332" y="852"/>
                </a:cubicBezTo>
                <a:cubicBezTo>
                  <a:pt x="1348" y="853"/>
                  <a:pt x="1356" y="847"/>
                  <a:pt x="1362" y="833"/>
                </a:cubicBezTo>
                <a:cubicBezTo>
                  <a:pt x="1441" y="637"/>
                  <a:pt x="1521" y="441"/>
                  <a:pt x="1601" y="246"/>
                </a:cubicBezTo>
                <a:cubicBezTo>
                  <a:pt x="1634" y="166"/>
                  <a:pt x="1667" y="85"/>
                  <a:pt x="1701" y="1"/>
                </a:cubicBezTo>
                <a:cubicBezTo>
                  <a:pt x="1664" y="1"/>
                  <a:pt x="1631" y="2"/>
                  <a:pt x="1598" y="1"/>
                </a:cubicBezTo>
                <a:close/>
                <a:moveTo>
                  <a:pt x="2456" y="183"/>
                </a:moveTo>
                <a:cubicBezTo>
                  <a:pt x="2374" y="183"/>
                  <a:pt x="2374" y="183"/>
                  <a:pt x="2374" y="183"/>
                </a:cubicBezTo>
                <a:cubicBezTo>
                  <a:pt x="2374" y="150"/>
                  <a:pt x="2374" y="150"/>
                  <a:pt x="2374" y="150"/>
                </a:cubicBezTo>
                <a:cubicBezTo>
                  <a:pt x="2445" y="150"/>
                  <a:pt x="2445" y="150"/>
                  <a:pt x="2445" y="150"/>
                </a:cubicBezTo>
                <a:cubicBezTo>
                  <a:pt x="2445" y="120"/>
                  <a:pt x="2445" y="120"/>
                  <a:pt x="2445" y="120"/>
                </a:cubicBezTo>
                <a:cubicBezTo>
                  <a:pt x="2374" y="120"/>
                  <a:pt x="2374" y="120"/>
                  <a:pt x="2374" y="120"/>
                </a:cubicBezTo>
                <a:cubicBezTo>
                  <a:pt x="2374" y="88"/>
                  <a:pt x="2374" y="88"/>
                  <a:pt x="2374" y="88"/>
                </a:cubicBezTo>
                <a:cubicBezTo>
                  <a:pt x="2455" y="88"/>
                  <a:pt x="2455" y="88"/>
                  <a:pt x="2455" y="88"/>
                </a:cubicBezTo>
                <a:cubicBezTo>
                  <a:pt x="2455" y="57"/>
                  <a:pt x="2455" y="57"/>
                  <a:pt x="2455" y="57"/>
                </a:cubicBezTo>
                <a:cubicBezTo>
                  <a:pt x="2341" y="57"/>
                  <a:pt x="2341" y="57"/>
                  <a:pt x="2341" y="57"/>
                </a:cubicBezTo>
                <a:cubicBezTo>
                  <a:pt x="2341" y="214"/>
                  <a:pt x="2341" y="214"/>
                  <a:pt x="2341" y="214"/>
                </a:cubicBezTo>
                <a:cubicBezTo>
                  <a:pt x="2456" y="214"/>
                  <a:pt x="2456" y="214"/>
                  <a:pt x="2456" y="214"/>
                </a:cubicBezTo>
                <a:lnTo>
                  <a:pt x="2456" y="183"/>
                </a:lnTo>
                <a:close/>
                <a:moveTo>
                  <a:pt x="2528" y="57"/>
                </a:moveTo>
                <a:cubicBezTo>
                  <a:pt x="2495" y="57"/>
                  <a:pt x="2495" y="57"/>
                  <a:pt x="2495" y="57"/>
                </a:cubicBezTo>
                <a:cubicBezTo>
                  <a:pt x="2495" y="214"/>
                  <a:pt x="2495" y="214"/>
                  <a:pt x="2495" y="214"/>
                </a:cubicBezTo>
                <a:cubicBezTo>
                  <a:pt x="2528" y="214"/>
                  <a:pt x="2528" y="214"/>
                  <a:pt x="2528" y="214"/>
                </a:cubicBezTo>
                <a:lnTo>
                  <a:pt x="2528" y="57"/>
                </a:lnTo>
                <a:close/>
                <a:moveTo>
                  <a:pt x="2604" y="114"/>
                </a:moveTo>
                <a:cubicBezTo>
                  <a:pt x="2678" y="214"/>
                  <a:pt x="2678" y="214"/>
                  <a:pt x="2678" y="214"/>
                </a:cubicBezTo>
                <a:cubicBezTo>
                  <a:pt x="2706" y="214"/>
                  <a:pt x="2706" y="214"/>
                  <a:pt x="2706" y="214"/>
                </a:cubicBezTo>
                <a:cubicBezTo>
                  <a:pt x="2706" y="57"/>
                  <a:pt x="2706" y="57"/>
                  <a:pt x="2706" y="57"/>
                </a:cubicBezTo>
                <a:cubicBezTo>
                  <a:pt x="2673" y="57"/>
                  <a:pt x="2673" y="57"/>
                  <a:pt x="2673" y="57"/>
                </a:cubicBezTo>
                <a:cubicBezTo>
                  <a:pt x="2673" y="154"/>
                  <a:pt x="2673" y="154"/>
                  <a:pt x="2673" y="154"/>
                </a:cubicBezTo>
                <a:cubicBezTo>
                  <a:pt x="2602" y="57"/>
                  <a:pt x="2602" y="57"/>
                  <a:pt x="2602" y="57"/>
                </a:cubicBezTo>
                <a:cubicBezTo>
                  <a:pt x="2572" y="57"/>
                  <a:pt x="2572" y="57"/>
                  <a:pt x="2572" y="57"/>
                </a:cubicBezTo>
                <a:cubicBezTo>
                  <a:pt x="2572" y="214"/>
                  <a:pt x="2572" y="214"/>
                  <a:pt x="2572" y="214"/>
                </a:cubicBezTo>
                <a:cubicBezTo>
                  <a:pt x="2604" y="214"/>
                  <a:pt x="2604" y="214"/>
                  <a:pt x="2604" y="214"/>
                </a:cubicBezTo>
                <a:lnTo>
                  <a:pt x="2604" y="114"/>
                </a:lnTo>
                <a:close/>
                <a:moveTo>
                  <a:pt x="2808" y="214"/>
                </a:moveTo>
                <a:cubicBezTo>
                  <a:pt x="2749" y="214"/>
                  <a:pt x="2749" y="214"/>
                  <a:pt x="2749" y="214"/>
                </a:cubicBezTo>
                <a:cubicBezTo>
                  <a:pt x="2749" y="57"/>
                  <a:pt x="2749" y="57"/>
                  <a:pt x="2749" y="57"/>
                </a:cubicBezTo>
                <a:cubicBezTo>
                  <a:pt x="2808" y="57"/>
                  <a:pt x="2808" y="57"/>
                  <a:pt x="2808" y="57"/>
                </a:cubicBezTo>
                <a:cubicBezTo>
                  <a:pt x="2856" y="57"/>
                  <a:pt x="2889" y="91"/>
                  <a:pt x="2889" y="135"/>
                </a:cubicBezTo>
                <a:cubicBezTo>
                  <a:pt x="2889" y="136"/>
                  <a:pt x="2889" y="136"/>
                  <a:pt x="2889" y="136"/>
                </a:cubicBezTo>
                <a:cubicBezTo>
                  <a:pt x="2889" y="180"/>
                  <a:pt x="2856" y="214"/>
                  <a:pt x="2808" y="214"/>
                </a:cubicBezTo>
                <a:close/>
                <a:moveTo>
                  <a:pt x="2783" y="183"/>
                </a:moveTo>
                <a:cubicBezTo>
                  <a:pt x="2808" y="183"/>
                  <a:pt x="2808" y="183"/>
                  <a:pt x="2808" y="183"/>
                </a:cubicBezTo>
                <a:cubicBezTo>
                  <a:pt x="2835" y="183"/>
                  <a:pt x="2854" y="164"/>
                  <a:pt x="2854" y="136"/>
                </a:cubicBezTo>
                <a:cubicBezTo>
                  <a:pt x="2854" y="136"/>
                  <a:pt x="2854" y="136"/>
                  <a:pt x="2854" y="136"/>
                </a:cubicBezTo>
                <a:cubicBezTo>
                  <a:pt x="2854" y="108"/>
                  <a:pt x="2835" y="88"/>
                  <a:pt x="2808" y="88"/>
                </a:cubicBezTo>
                <a:cubicBezTo>
                  <a:pt x="2783" y="88"/>
                  <a:pt x="2783" y="88"/>
                  <a:pt x="2783" y="88"/>
                </a:cubicBezTo>
                <a:lnTo>
                  <a:pt x="2783" y="183"/>
                </a:lnTo>
                <a:close/>
                <a:moveTo>
                  <a:pt x="2957" y="151"/>
                </a:moveTo>
                <a:cubicBezTo>
                  <a:pt x="3019" y="151"/>
                  <a:pt x="3019" y="151"/>
                  <a:pt x="3019" y="151"/>
                </a:cubicBezTo>
                <a:cubicBezTo>
                  <a:pt x="3019" y="214"/>
                  <a:pt x="3019" y="214"/>
                  <a:pt x="3019" y="214"/>
                </a:cubicBezTo>
                <a:cubicBezTo>
                  <a:pt x="3052" y="214"/>
                  <a:pt x="3052" y="214"/>
                  <a:pt x="3052" y="214"/>
                </a:cubicBezTo>
                <a:cubicBezTo>
                  <a:pt x="3052" y="57"/>
                  <a:pt x="3052" y="57"/>
                  <a:pt x="3052" y="57"/>
                </a:cubicBezTo>
                <a:cubicBezTo>
                  <a:pt x="3019" y="57"/>
                  <a:pt x="3019" y="57"/>
                  <a:pt x="3019" y="57"/>
                </a:cubicBezTo>
                <a:cubicBezTo>
                  <a:pt x="3019" y="119"/>
                  <a:pt x="3019" y="119"/>
                  <a:pt x="3019" y="119"/>
                </a:cubicBezTo>
                <a:cubicBezTo>
                  <a:pt x="2957" y="119"/>
                  <a:pt x="2957" y="119"/>
                  <a:pt x="2957" y="119"/>
                </a:cubicBezTo>
                <a:cubicBezTo>
                  <a:pt x="2957" y="57"/>
                  <a:pt x="2957" y="57"/>
                  <a:pt x="2957" y="57"/>
                </a:cubicBezTo>
                <a:cubicBezTo>
                  <a:pt x="2924" y="57"/>
                  <a:pt x="2924" y="57"/>
                  <a:pt x="2924" y="57"/>
                </a:cubicBezTo>
                <a:cubicBezTo>
                  <a:pt x="2924" y="214"/>
                  <a:pt x="2924" y="214"/>
                  <a:pt x="2924" y="214"/>
                </a:cubicBezTo>
                <a:cubicBezTo>
                  <a:pt x="2957" y="214"/>
                  <a:pt x="2957" y="214"/>
                  <a:pt x="2957" y="214"/>
                </a:cubicBezTo>
                <a:lnTo>
                  <a:pt x="2957" y="151"/>
                </a:lnTo>
                <a:close/>
                <a:moveTo>
                  <a:pt x="3088" y="136"/>
                </a:moveTo>
                <a:cubicBezTo>
                  <a:pt x="3088" y="136"/>
                  <a:pt x="3088" y="136"/>
                  <a:pt x="3088" y="136"/>
                </a:cubicBezTo>
                <a:cubicBezTo>
                  <a:pt x="3088" y="91"/>
                  <a:pt x="3122" y="55"/>
                  <a:pt x="3168" y="55"/>
                </a:cubicBezTo>
                <a:cubicBezTo>
                  <a:pt x="3215" y="55"/>
                  <a:pt x="3248" y="91"/>
                  <a:pt x="3248" y="135"/>
                </a:cubicBezTo>
                <a:cubicBezTo>
                  <a:pt x="3248" y="136"/>
                  <a:pt x="3248" y="136"/>
                  <a:pt x="3248" y="136"/>
                </a:cubicBezTo>
                <a:cubicBezTo>
                  <a:pt x="3248" y="180"/>
                  <a:pt x="3214" y="217"/>
                  <a:pt x="3168" y="217"/>
                </a:cubicBezTo>
                <a:cubicBezTo>
                  <a:pt x="3121" y="217"/>
                  <a:pt x="3088" y="181"/>
                  <a:pt x="3088" y="136"/>
                </a:cubicBezTo>
                <a:close/>
                <a:moveTo>
                  <a:pt x="3122" y="136"/>
                </a:moveTo>
                <a:cubicBezTo>
                  <a:pt x="3122" y="163"/>
                  <a:pt x="3141" y="185"/>
                  <a:pt x="3168" y="185"/>
                </a:cubicBezTo>
                <a:cubicBezTo>
                  <a:pt x="3195" y="185"/>
                  <a:pt x="3214" y="163"/>
                  <a:pt x="3214" y="136"/>
                </a:cubicBezTo>
                <a:cubicBezTo>
                  <a:pt x="3214" y="136"/>
                  <a:pt x="3214" y="136"/>
                  <a:pt x="3214" y="136"/>
                </a:cubicBezTo>
                <a:cubicBezTo>
                  <a:pt x="3214" y="109"/>
                  <a:pt x="3195" y="86"/>
                  <a:pt x="3168" y="86"/>
                </a:cubicBezTo>
                <a:cubicBezTo>
                  <a:pt x="3141" y="86"/>
                  <a:pt x="3122" y="108"/>
                  <a:pt x="3122" y="135"/>
                </a:cubicBezTo>
                <a:lnTo>
                  <a:pt x="3122" y="136"/>
                </a:lnTo>
                <a:close/>
                <a:moveTo>
                  <a:pt x="3353" y="215"/>
                </a:moveTo>
                <a:cubicBezTo>
                  <a:pt x="3414" y="57"/>
                  <a:pt x="3414" y="57"/>
                  <a:pt x="3414" y="57"/>
                </a:cubicBezTo>
                <a:cubicBezTo>
                  <a:pt x="3379" y="57"/>
                  <a:pt x="3379" y="57"/>
                  <a:pt x="3379" y="57"/>
                </a:cubicBezTo>
                <a:cubicBezTo>
                  <a:pt x="3339" y="168"/>
                  <a:pt x="3339" y="168"/>
                  <a:pt x="3339" y="168"/>
                </a:cubicBezTo>
                <a:cubicBezTo>
                  <a:pt x="3300" y="57"/>
                  <a:pt x="3300" y="57"/>
                  <a:pt x="3300" y="57"/>
                </a:cubicBezTo>
                <a:cubicBezTo>
                  <a:pt x="3263" y="57"/>
                  <a:pt x="3263" y="57"/>
                  <a:pt x="3263" y="57"/>
                </a:cubicBezTo>
                <a:cubicBezTo>
                  <a:pt x="3324" y="215"/>
                  <a:pt x="3324" y="215"/>
                  <a:pt x="3324" y="215"/>
                </a:cubicBezTo>
                <a:lnTo>
                  <a:pt x="3353" y="215"/>
                </a:lnTo>
                <a:close/>
                <a:moveTo>
                  <a:pt x="3558" y="183"/>
                </a:moveTo>
                <a:cubicBezTo>
                  <a:pt x="3476" y="183"/>
                  <a:pt x="3476" y="183"/>
                  <a:pt x="3476" y="183"/>
                </a:cubicBezTo>
                <a:cubicBezTo>
                  <a:pt x="3476" y="150"/>
                  <a:pt x="3476" y="150"/>
                  <a:pt x="3476" y="150"/>
                </a:cubicBezTo>
                <a:cubicBezTo>
                  <a:pt x="3547" y="150"/>
                  <a:pt x="3547" y="150"/>
                  <a:pt x="3547" y="150"/>
                </a:cubicBezTo>
                <a:cubicBezTo>
                  <a:pt x="3547" y="120"/>
                  <a:pt x="3547" y="120"/>
                  <a:pt x="3547" y="120"/>
                </a:cubicBezTo>
                <a:cubicBezTo>
                  <a:pt x="3476" y="120"/>
                  <a:pt x="3476" y="120"/>
                  <a:pt x="3476" y="120"/>
                </a:cubicBezTo>
                <a:cubicBezTo>
                  <a:pt x="3476" y="88"/>
                  <a:pt x="3476" y="88"/>
                  <a:pt x="3476" y="88"/>
                </a:cubicBezTo>
                <a:cubicBezTo>
                  <a:pt x="3557" y="88"/>
                  <a:pt x="3557" y="88"/>
                  <a:pt x="3557" y="88"/>
                </a:cubicBezTo>
                <a:cubicBezTo>
                  <a:pt x="3557" y="57"/>
                  <a:pt x="3557" y="57"/>
                  <a:pt x="3557" y="57"/>
                </a:cubicBezTo>
                <a:cubicBezTo>
                  <a:pt x="3443" y="57"/>
                  <a:pt x="3443" y="57"/>
                  <a:pt x="3443" y="57"/>
                </a:cubicBezTo>
                <a:cubicBezTo>
                  <a:pt x="3443" y="214"/>
                  <a:pt x="3443" y="214"/>
                  <a:pt x="3443" y="214"/>
                </a:cubicBezTo>
                <a:cubicBezTo>
                  <a:pt x="3558" y="214"/>
                  <a:pt x="3558" y="214"/>
                  <a:pt x="3558" y="214"/>
                </a:cubicBezTo>
                <a:lnTo>
                  <a:pt x="3558" y="183"/>
                </a:lnTo>
                <a:close/>
                <a:moveTo>
                  <a:pt x="3628" y="114"/>
                </a:moveTo>
                <a:cubicBezTo>
                  <a:pt x="3701" y="214"/>
                  <a:pt x="3701" y="214"/>
                  <a:pt x="3701" y="214"/>
                </a:cubicBezTo>
                <a:cubicBezTo>
                  <a:pt x="3729" y="214"/>
                  <a:pt x="3729" y="214"/>
                  <a:pt x="3729" y="214"/>
                </a:cubicBezTo>
                <a:cubicBezTo>
                  <a:pt x="3729" y="57"/>
                  <a:pt x="3729" y="57"/>
                  <a:pt x="3729" y="57"/>
                </a:cubicBezTo>
                <a:cubicBezTo>
                  <a:pt x="3697" y="57"/>
                  <a:pt x="3697" y="57"/>
                  <a:pt x="3697" y="57"/>
                </a:cubicBezTo>
                <a:cubicBezTo>
                  <a:pt x="3697" y="154"/>
                  <a:pt x="3697" y="154"/>
                  <a:pt x="3697" y="154"/>
                </a:cubicBezTo>
                <a:cubicBezTo>
                  <a:pt x="3626" y="57"/>
                  <a:pt x="3626" y="57"/>
                  <a:pt x="3626" y="57"/>
                </a:cubicBezTo>
                <a:cubicBezTo>
                  <a:pt x="3595" y="57"/>
                  <a:pt x="3595" y="57"/>
                  <a:pt x="3595" y="57"/>
                </a:cubicBezTo>
                <a:cubicBezTo>
                  <a:pt x="3595" y="214"/>
                  <a:pt x="3595" y="214"/>
                  <a:pt x="3595" y="214"/>
                </a:cubicBezTo>
                <a:cubicBezTo>
                  <a:pt x="3628" y="214"/>
                  <a:pt x="3628" y="214"/>
                  <a:pt x="3628" y="214"/>
                </a:cubicBezTo>
                <a:lnTo>
                  <a:pt x="3628" y="114"/>
                </a:lnTo>
                <a:close/>
                <a:moveTo>
                  <a:pt x="2437" y="416"/>
                </a:moveTo>
                <a:cubicBezTo>
                  <a:pt x="2437" y="441"/>
                  <a:pt x="2425" y="453"/>
                  <a:pt x="2404" y="453"/>
                </a:cubicBezTo>
                <a:cubicBezTo>
                  <a:pt x="2384" y="453"/>
                  <a:pt x="2372" y="440"/>
                  <a:pt x="2372" y="415"/>
                </a:cubicBezTo>
                <a:cubicBezTo>
                  <a:pt x="2372" y="326"/>
                  <a:pt x="2372" y="326"/>
                  <a:pt x="2372" y="326"/>
                </a:cubicBezTo>
                <a:cubicBezTo>
                  <a:pt x="2339" y="326"/>
                  <a:pt x="2339" y="326"/>
                  <a:pt x="2339" y="326"/>
                </a:cubicBezTo>
                <a:cubicBezTo>
                  <a:pt x="2339" y="416"/>
                  <a:pt x="2339" y="416"/>
                  <a:pt x="2339" y="416"/>
                </a:cubicBezTo>
                <a:cubicBezTo>
                  <a:pt x="2339" y="462"/>
                  <a:pt x="2363" y="485"/>
                  <a:pt x="2404" y="485"/>
                </a:cubicBezTo>
                <a:cubicBezTo>
                  <a:pt x="2445" y="485"/>
                  <a:pt x="2470" y="462"/>
                  <a:pt x="2470" y="414"/>
                </a:cubicBezTo>
                <a:cubicBezTo>
                  <a:pt x="2470" y="326"/>
                  <a:pt x="2470" y="326"/>
                  <a:pt x="2470" y="326"/>
                </a:cubicBezTo>
                <a:cubicBezTo>
                  <a:pt x="2437" y="326"/>
                  <a:pt x="2437" y="326"/>
                  <a:pt x="2437" y="326"/>
                </a:cubicBezTo>
                <a:lnTo>
                  <a:pt x="2437" y="416"/>
                </a:lnTo>
                <a:close/>
                <a:moveTo>
                  <a:pt x="2642" y="326"/>
                </a:moveTo>
                <a:cubicBezTo>
                  <a:pt x="2609" y="326"/>
                  <a:pt x="2609" y="326"/>
                  <a:pt x="2609" y="326"/>
                </a:cubicBezTo>
                <a:cubicBezTo>
                  <a:pt x="2609" y="422"/>
                  <a:pt x="2609" y="422"/>
                  <a:pt x="2609" y="422"/>
                </a:cubicBezTo>
                <a:cubicBezTo>
                  <a:pt x="2538" y="326"/>
                  <a:pt x="2538" y="326"/>
                  <a:pt x="2538" y="326"/>
                </a:cubicBezTo>
                <a:cubicBezTo>
                  <a:pt x="2508" y="326"/>
                  <a:pt x="2508" y="326"/>
                  <a:pt x="2508" y="326"/>
                </a:cubicBezTo>
                <a:cubicBezTo>
                  <a:pt x="2508" y="483"/>
                  <a:pt x="2508" y="483"/>
                  <a:pt x="2508" y="483"/>
                </a:cubicBezTo>
                <a:cubicBezTo>
                  <a:pt x="2540" y="483"/>
                  <a:pt x="2540" y="483"/>
                  <a:pt x="2540" y="483"/>
                </a:cubicBezTo>
                <a:cubicBezTo>
                  <a:pt x="2540" y="383"/>
                  <a:pt x="2540" y="383"/>
                  <a:pt x="2540" y="383"/>
                </a:cubicBezTo>
                <a:cubicBezTo>
                  <a:pt x="2614" y="483"/>
                  <a:pt x="2614" y="483"/>
                  <a:pt x="2614" y="483"/>
                </a:cubicBezTo>
                <a:cubicBezTo>
                  <a:pt x="2642" y="483"/>
                  <a:pt x="2642" y="483"/>
                  <a:pt x="2642" y="483"/>
                </a:cubicBezTo>
                <a:lnTo>
                  <a:pt x="2642" y="326"/>
                </a:lnTo>
                <a:close/>
                <a:moveTo>
                  <a:pt x="2682" y="483"/>
                </a:moveTo>
                <a:cubicBezTo>
                  <a:pt x="2715" y="483"/>
                  <a:pt x="2715" y="483"/>
                  <a:pt x="2715" y="483"/>
                </a:cubicBezTo>
                <a:cubicBezTo>
                  <a:pt x="2715" y="326"/>
                  <a:pt x="2715" y="326"/>
                  <a:pt x="2715" y="326"/>
                </a:cubicBezTo>
                <a:cubicBezTo>
                  <a:pt x="2682" y="326"/>
                  <a:pt x="2682" y="326"/>
                  <a:pt x="2682" y="326"/>
                </a:cubicBezTo>
                <a:lnTo>
                  <a:pt x="2682" y="483"/>
                </a:lnTo>
                <a:close/>
                <a:moveTo>
                  <a:pt x="2830" y="484"/>
                </a:moveTo>
                <a:cubicBezTo>
                  <a:pt x="2891" y="326"/>
                  <a:pt x="2891" y="326"/>
                  <a:pt x="2891" y="326"/>
                </a:cubicBezTo>
                <a:cubicBezTo>
                  <a:pt x="2855" y="326"/>
                  <a:pt x="2855" y="326"/>
                  <a:pt x="2855" y="326"/>
                </a:cubicBezTo>
                <a:cubicBezTo>
                  <a:pt x="2815" y="436"/>
                  <a:pt x="2815" y="436"/>
                  <a:pt x="2815" y="436"/>
                </a:cubicBezTo>
                <a:cubicBezTo>
                  <a:pt x="2776" y="326"/>
                  <a:pt x="2776" y="326"/>
                  <a:pt x="2776" y="326"/>
                </a:cubicBezTo>
                <a:cubicBezTo>
                  <a:pt x="2739" y="326"/>
                  <a:pt x="2739" y="326"/>
                  <a:pt x="2739" y="326"/>
                </a:cubicBezTo>
                <a:cubicBezTo>
                  <a:pt x="2800" y="484"/>
                  <a:pt x="2800" y="484"/>
                  <a:pt x="2800" y="484"/>
                </a:cubicBezTo>
                <a:lnTo>
                  <a:pt x="2830" y="484"/>
                </a:lnTo>
                <a:close/>
                <a:moveTo>
                  <a:pt x="3030" y="452"/>
                </a:moveTo>
                <a:cubicBezTo>
                  <a:pt x="2948" y="452"/>
                  <a:pt x="2948" y="452"/>
                  <a:pt x="2948" y="452"/>
                </a:cubicBezTo>
                <a:cubicBezTo>
                  <a:pt x="2948" y="419"/>
                  <a:pt x="2948" y="419"/>
                  <a:pt x="2948" y="419"/>
                </a:cubicBezTo>
                <a:cubicBezTo>
                  <a:pt x="3019" y="419"/>
                  <a:pt x="3019" y="419"/>
                  <a:pt x="3019" y="419"/>
                </a:cubicBezTo>
                <a:cubicBezTo>
                  <a:pt x="3019" y="388"/>
                  <a:pt x="3019" y="388"/>
                  <a:pt x="3019" y="388"/>
                </a:cubicBezTo>
                <a:cubicBezTo>
                  <a:pt x="2948" y="388"/>
                  <a:pt x="2948" y="388"/>
                  <a:pt x="2948" y="388"/>
                </a:cubicBezTo>
                <a:cubicBezTo>
                  <a:pt x="2948" y="357"/>
                  <a:pt x="2948" y="357"/>
                  <a:pt x="2948" y="357"/>
                </a:cubicBezTo>
                <a:cubicBezTo>
                  <a:pt x="3029" y="357"/>
                  <a:pt x="3029" y="357"/>
                  <a:pt x="3029" y="357"/>
                </a:cubicBezTo>
                <a:cubicBezTo>
                  <a:pt x="3029" y="326"/>
                  <a:pt x="3029" y="326"/>
                  <a:pt x="3029" y="326"/>
                </a:cubicBezTo>
                <a:cubicBezTo>
                  <a:pt x="2915" y="326"/>
                  <a:pt x="2915" y="326"/>
                  <a:pt x="2915" y="326"/>
                </a:cubicBezTo>
                <a:cubicBezTo>
                  <a:pt x="2915" y="483"/>
                  <a:pt x="2915" y="483"/>
                  <a:pt x="2915" y="483"/>
                </a:cubicBezTo>
                <a:cubicBezTo>
                  <a:pt x="3030" y="483"/>
                  <a:pt x="3030" y="483"/>
                  <a:pt x="3030" y="483"/>
                </a:cubicBezTo>
                <a:lnTo>
                  <a:pt x="3030" y="452"/>
                </a:lnTo>
                <a:close/>
                <a:moveTo>
                  <a:pt x="3122" y="433"/>
                </a:moveTo>
                <a:cubicBezTo>
                  <a:pt x="3096" y="433"/>
                  <a:pt x="3096" y="433"/>
                  <a:pt x="3096" y="433"/>
                </a:cubicBezTo>
                <a:cubicBezTo>
                  <a:pt x="3096" y="483"/>
                  <a:pt x="3096" y="483"/>
                  <a:pt x="3096" y="483"/>
                </a:cubicBezTo>
                <a:cubicBezTo>
                  <a:pt x="3063" y="483"/>
                  <a:pt x="3063" y="483"/>
                  <a:pt x="3063" y="483"/>
                </a:cubicBezTo>
                <a:cubicBezTo>
                  <a:pt x="3063" y="326"/>
                  <a:pt x="3063" y="326"/>
                  <a:pt x="3063" y="326"/>
                </a:cubicBezTo>
                <a:cubicBezTo>
                  <a:pt x="3132" y="326"/>
                  <a:pt x="3132" y="326"/>
                  <a:pt x="3132" y="326"/>
                </a:cubicBezTo>
                <a:cubicBezTo>
                  <a:pt x="3151" y="326"/>
                  <a:pt x="3166" y="331"/>
                  <a:pt x="3176" y="342"/>
                </a:cubicBezTo>
                <a:cubicBezTo>
                  <a:pt x="3184" y="350"/>
                  <a:pt x="3189" y="363"/>
                  <a:pt x="3189" y="378"/>
                </a:cubicBezTo>
                <a:cubicBezTo>
                  <a:pt x="3189" y="378"/>
                  <a:pt x="3189" y="378"/>
                  <a:pt x="3189" y="378"/>
                </a:cubicBezTo>
                <a:cubicBezTo>
                  <a:pt x="3189" y="403"/>
                  <a:pt x="3176" y="419"/>
                  <a:pt x="3157" y="427"/>
                </a:cubicBezTo>
                <a:cubicBezTo>
                  <a:pt x="3193" y="483"/>
                  <a:pt x="3193" y="483"/>
                  <a:pt x="3193" y="483"/>
                </a:cubicBezTo>
                <a:cubicBezTo>
                  <a:pt x="3155" y="483"/>
                  <a:pt x="3155" y="483"/>
                  <a:pt x="3155" y="483"/>
                </a:cubicBezTo>
                <a:lnTo>
                  <a:pt x="3122" y="433"/>
                </a:lnTo>
                <a:close/>
                <a:moveTo>
                  <a:pt x="3096" y="402"/>
                </a:moveTo>
                <a:cubicBezTo>
                  <a:pt x="3130" y="402"/>
                  <a:pt x="3130" y="402"/>
                  <a:pt x="3130" y="402"/>
                </a:cubicBezTo>
                <a:cubicBezTo>
                  <a:pt x="3146" y="402"/>
                  <a:pt x="3155" y="393"/>
                  <a:pt x="3155" y="380"/>
                </a:cubicBezTo>
                <a:cubicBezTo>
                  <a:pt x="3155" y="379"/>
                  <a:pt x="3155" y="379"/>
                  <a:pt x="3155" y="379"/>
                </a:cubicBezTo>
                <a:cubicBezTo>
                  <a:pt x="3155" y="365"/>
                  <a:pt x="3145" y="357"/>
                  <a:pt x="3129" y="357"/>
                </a:cubicBezTo>
                <a:cubicBezTo>
                  <a:pt x="3096" y="357"/>
                  <a:pt x="3096" y="357"/>
                  <a:pt x="3096" y="357"/>
                </a:cubicBezTo>
                <a:lnTo>
                  <a:pt x="3096" y="402"/>
                </a:lnTo>
                <a:close/>
                <a:moveTo>
                  <a:pt x="3274" y="455"/>
                </a:moveTo>
                <a:cubicBezTo>
                  <a:pt x="3257" y="455"/>
                  <a:pt x="3243" y="447"/>
                  <a:pt x="3229" y="435"/>
                </a:cubicBezTo>
                <a:cubicBezTo>
                  <a:pt x="3210" y="460"/>
                  <a:pt x="3210" y="460"/>
                  <a:pt x="3210" y="460"/>
                </a:cubicBezTo>
                <a:cubicBezTo>
                  <a:pt x="3228" y="477"/>
                  <a:pt x="3251" y="485"/>
                  <a:pt x="3274" y="485"/>
                </a:cubicBezTo>
                <a:cubicBezTo>
                  <a:pt x="3306" y="485"/>
                  <a:pt x="3329" y="468"/>
                  <a:pt x="3329" y="436"/>
                </a:cubicBezTo>
                <a:cubicBezTo>
                  <a:pt x="3329" y="436"/>
                  <a:pt x="3329" y="436"/>
                  <a:pt x="3329" y="436"/>
                </a:cubicBezTo>
                <a:cubicBezTo>
                  <a:pt x="3329" y="409"/>
                  <a:pt x="3312" y="397"/>
                  <a:pt x="3281" y="389"/>
                </a:cubicBezTo>
                <a:cubicBezTo>
                  <a:pt x="3255" y="382"/>
                  <a:pt x="3249" y="379"/>
                  <a:pt x="3249" y="368"/>
                </a:cubicBezTo>
                <a:cubicBezTo>
                  <a:pt x="3249" y="368"/>
                  <a:pt x="3249" y="368"/>
                  <a:pt x="3249" y="368"/>
                </a:cubicBezTo>
                <a:cubicBezTo>
                  <a:pt x="3249" y="360"/>
                  <a:pt x="3255" y="354"/>
                  <a:pt x="3268" y="354"/>
                </a:cubicBezTo>
                <a:cubicBezTo>
                  <a:pt x="3281" y="354"/>
                  <a:pt x="3294" y="360"/>
                  <a:pt x="3307" y="370"/>
                </a:cubicBezTo>
                <a:cubicBezTo>
                  <a:pt x="3325" y="344"/>
                  <a:pt x="3325" y="344"/>
                  <a:pt x="3325" y="344"/>
                </a:cubicBezTo>
                <a:cubicBezTo>
                  <a:pt x="3309" y="331"/>
                  <a:pt x="3291" y="324"/>
                  <a:pt x="3269" y="324"/>
                </a:cubicBezTo>
                <a:cubicBezTo>
                  <a:pt x="3238" y="324"/>
                  <a:pt x="3216" y="342"/>
                  <a:pt x="3216" y="371"/>
                </a:cubicBezTo>
                <a:cubicBezTo>
                  <a:pt x="3216" y="371"/>
                  <a:pt x="3216" y="371"/>
                  <a:pt x="3216" y="371"/>
                </a:cubicBezTo>
                <a:cubicBezTo>
                  <a:pt x="3216" y="403"/>
                  <a:pt x="3235" y="411"/>
                  <a:pt x="3266" y="419"/>
                </a:cubicBezTo>
                <a:cubicBezTo>
                  <a:pt x="3291" y="426"/>
                  <a:pt x="3296" y="431"/>
                  <a:pt x="3296" y="439"/>
                </a:cubicBezTo>
                <a:cubicBezTo>
                  <a:pt x="3296" y="440"/>
                  <a:pt x="3296" y="440"/>
                  <a:pt x="3296" y="440"/>
                </a:cubicBezTo>
                <a:cubicBezTo>
                  <a:pt x="3296" y="449"/>
                  <a:pt x="3288" y="455"/>
                  <a:pt x="3274" y="455"/>
                </a:cubicBezTo>
                <a:close/>
                <a:moveTo>
                  <a:pt x="3394" y="483"/>
                </a:moveTo>
                <a:cubicBezTo>
                  <a:pt x="3394" y="326"/>
                  <a:pt x="3394" y="326"/>
                  <a:pt x="3394" y="326"/>
                </a:cubicBezTo>
                <a:cubicBezTo>
                  <a:pt x="3361" y="326"/>
                  <a:pt x="3361" y="326"/>
                  <a:pt x="3361" y="326"/>
                </a:cubicBezTo>
                <a:cubicBezTo>
                  <a:pt x="3361" y="483"/>
                  <a:pt x="3361" y="483"/>
                  <a:pt x="3361" y="483"/>
                </a:cubicBezTo>
                <a:lnTo>
                  <a:pt x="3394" y="483"/>
                </a:lnTo>
                <a:close/>
                <a:moveTo>
                  <a:pt x="3466" y="483"/>
                </a:moveTo>
                <a:cubicBezTo>
                  <a:pt x="3499" y="483"/>
                  <a:pt x="3499" y="483"/>
                  <a:pt x="3499" y="483"/>
                </a:cubicBezTo>
                <a:cubicBezTo>
                  <a:pt x="3499" y="358"/>
                  <a:pt x="3499" y="358"/>
                  <a:pt x="3499" y="358"/>
                </a:cubicBezTo>
                <a:cubicBezTo>
                  <a:pt x="3545" y="358"/>
                  <a:pt x="3545" y="358"/>
                  <a:pt x="3545" y="358"/>
                </a:cubicBezTo>
                <a:cubicBezTo>
                  <a:pt x="3545" y="326"/>
                  <a:pt x="3545" y="326"/>
                  <a:pt x="3545" y="326"/>
                </a:cubicBezTo>
                <a:cubicBezTo>
                  <a:pt x="3420" y="326"/>
                  <a:pt x="3420" y="326"/>
                  <a:pt x="3420" y="326"/>
                </a:cubicBezTo>
                <a:cubicBezTo>
                  <a:pt x="3420" y="358"/>
                  <a:pt x="3420" y="358"/>
                  <a:pt x="3420" y="358"/>
                </a:cubicBezTo>
                <a:cubicBezTo>
                  <a:pt x="3466" y="358"/>
                  <a:pt x="3466" y="358"/>
                  <a:pt x="3466" y="358"/>
                </a:cubicBezTo>
                <a:lnTo>
                  <a:pt x="3466" y="483"/>
                </a:lnTo>
                <a:close/>
                <a:moveTo>
                  <a:pt x="3620" y="483"/>
                </a:moveTo>
                <a:cubicBezTo>
                  <a:pt x="3653" y="483"/>
                  <a:pt x="3653" y="483"/>
                  <a:pt x="3653" y="483"/>
                </a:cubicBezTo>
                <a:cubicBezTo>
                  <a:pt x="3653" y="420"/>
                  <a:pt x="3653" y="420"/>
                  <a:pt x="3653" y="420"/>
                </a:cubicBezTo>
                <a:cubicBezTo>
                  <a:pt x="3711" y="326"/>
                  <a:pt x="3711" y="326"/>
                  <a:pt x="3711" y="326"/>
                </a:cubicBezTo>
                <a:cubicBezTo>
                  <a:pt x="3673" y="326"/>
                  <a:pt x="3673" y="326"/>
                  <a:pt x="3673" y="326"/>
                </a:cubicBezTo>
                <a:cubicBezTo>
                  <a:pt x="3636" y="389"/>
                  <a:pt x="3636" y="389"/>
                  <a:pt x="3636" y="389"/>
                </a:cubicBezTo>
                <a:cubicBezTo>
                  <a:pt x="3600" y="326"/>
                  <a:pt x="3600" y="326"/>
                  <a:pt x="3600" y="326"/>
                </a:cubicBezTo>
                <a:cubicBezTo>
                  <a:pt x="3561" y="326"/>
                  <a:pt x="3561" y="326"/>
                  <a:pt x="3561" y="326"/>
                </a:cubicBezTo>
                <a:cubicBezTo>
                  <a:pt x="3620" y="421"/>
                  <a:pt x="3620" y="421"/>
                  <a:pt x="3620" y="421"/>
                </a:cubicBezTo>
                <a:lnTo>
                  <a:pt x="3620" y="483"/>
                </a:lnTo>
                <a:close/>
                <a:moveTo>
                  <a:pt x="3942" y="404"/>
                </a:moveTo>
                <a:cubicBezTo>
                  <a:pt x="3942" y="404"/>
                  <a:pt x="3942" y="404"/>
                  <a:pt x="3942" y="404"/>
                </a:cubicBezTo>
                <a:cubicBezTo>
                  <a:pt x="3942" y="449"/>
                  <a:pt x="3908" y="485"/>
                  <a:pt x="3861" y="485"/>
                </a:cubicBezTo>
                <a:cubicBezTo>
                  <a:pt x="3815" y="485"/>
                  <a:pt x="3781" y="449"/>
                  <a:pt x="3781" y="405"/>
                </a:cubicBezTo>
                <a:cubicBezTo>
                  <a:pt x="3781" y="404"/>
                  <a:pt x="3781" y="404"/>
                  <a:pt x="3781" y="404"/>
                </a:cubicBezTo>
                <a:cubicBezTo>
                  <a:pt x="3781" y="360"/>
                  <a:pt x="3815" y="323"/>
                  <a:pt x="3862" y="323"/>
                </a:cubicBezTo>
                <a:cubicBezTo>
                  <a:pt x="3908" y="323"/>
                  <a:pt x="3942" y="359"/>
                  <a:pt x="3942" y="404"/>
                </a:cubicBezTo>
                <a:close/>
                <a:moveTo>
                  <a:pt x="3907" y="404"/>
                </a:moveTo>
                <a:cubicBezTo>
                  <a:pt x="3907" y="377"/>
                  <a:pt x="3888" y="355"/>
                  <a:pt x="3861" y="355"/>
                </a:cubicBezTo>
                <a:cubicBezTo>
                  <a:pt x="3834" y="355"/>
                  <a:pt x="3816" y="377"/>
                  <a:pt x="3816" y="404"/>
                </a:cubicBezTo>
                <a:cubicBezTo>
                  <a:pt x="3816" y="404"/>
                  <a:pt x="3816" y="404"/>
                  <a:pt x="3816" y="404"/>
                </a:cubicBezTo>
                <a:cubicBezTo>
                  <a:pt x="3816" y="431"/>
                  <a:pt x="3835" y="454"/>
                  <a:pt x="3862" y="454"/>
                </a:cubicBezTo>
                <a:cubicBezTo>
                  <a:pt x="3888" y="454"/>
                  <a:pt x="3907" y="432"/>
                  <a:pt x="3907" y="405"/>
                </a:cubicBezTo>
                <a:lnTo>
                  <a:pt x="3907" y="404"/>
                </a:lnTo>
                <a:close/>
                <a:moveTo>
                  <a:pt x="4088" y="357"/>
                </a:moveTo>
                <a:cubicBezTo>
                  <a:pt x="4088" y="326"/>
                  <a:pt x="4088" y="326"/>
                  <a:pt x="4088" y="326"/>
                </a:cubicBezTo>
                <a:cubicBezTo>
                  <a:pt x="3973" y="326"/>
                  <a:pt x="3973" y="326"/>
                  <a:pt x="3973" y="326"/>
                </a:cubicBezTo>
                <a:cubicBezTo>
                  <a:pt x="3973" y="483"/>
                  <a:pt x="3973" y="483"/>
                  <a:pt x="3973" y="483"/>
                </a:cubicBezTo>
                <a:cubicBezTo>
                  <a:pt x="4006" y="483"/>
                  <a:pt x="4006" y="483"/>
                  <a:pt x="4006" y="483"/>
                </a:cubicBezTo>
                <a:cubicBezTo>
                  <a:pt x="4006" y="422"/>
                  <a:pt x="4006" y="422"/>
                  <a:pt x="4006" y="422"/>
                </a:cubicBezTo>
                <a:cubicBezTo>
                  <a:pt x="4078" y="422"/>
                  <a:pt x="4078" y="422"/>
                  <a:pt x="4078" y="422"/>
                </a:cubicBezTo>
                <a:cubicBezTo>
                  <a:pt x="4078" y="391"/>
                  <a:pt x="4078" y="391"/>
                  <a:pt x="4078" y="391"/>
                </a:cubicBezTo>
                <a:cubicBezTo>
                  <a:pt x="4006" y="391"/>
                  <a:pt x="4006" y="391"/>
                  <a:pt x="4006" y="391"/>
                </a:cubicBezTo>
                <a:cubicBezTo>
                  <a:pt x="4006" y="357"/>
                  <a:pt x="4006" y="357"/>
                  <a:pt x="4006" y="357"/>
                </a:cubicBezTo>
                <a:lnTo>
                  <a:pt x="4088" y="357"/>
                </a:lnTo>
                <a:close/>
                <a:moveTo>
                  <a:pt x="2330" y="624"/>
                </a:moveTo>
                <a:cubicBezTo>
                  <a:pt x="2376" y="624"/>
                  <a:pt x="2376" y="624"/>
                  <a:pt x="2376" y="624"/>
                </a:cubicBezTo>
                <a:cubicBezTo>
                  <a:pt x="2376" y="749"/>
                  <a:pt x="2376" y="749"/>
                  <a:pt x="2376" y="749"/>
                </a:cubicBezTo>
                <a:cubicBezTo>
                  <a:pt x="2409" y="749"/>
                  <a:pt x="2409" y="749"/>
                  <a:pt x="2409" y="749"/>
                </a:cubicBezTo>
                <a:cubicBezTo>
                  <a:pt x="2409" y="624"/>
                  <a:pt x="2409" y="624"/>
                  <a:pt x="2409" y="624"/>
                </a:cubicBezTo>
                <a:cubicBezTo>
                  <a:pt x="2455" y="624"/>
                  <a:pt x="2455" y="624"/>
                  <a:pt x="2455" y="624"/>
                </a:cubicBezTo>
                <a:cubicBezTo>
                  <a:pt x="2455" y="592"/>
                  <a:pt x="2455" y="592"/>
                  <a:pt x="2455" y="592"/>
                </a:cubicBezTo>
                <a:cubicBezTo>
                  <a:pt x="2330" y="592"/>
                  <a:pt x="2330" y="592"/>
                  <a:pt x="2330" y="592"/>
                </a:cubicBezTo>
                <a:lnTo>
                  <a:pt x="2330" y="624"/>
                </a:lnTo>
                <a:close/>
                <a:moveTo>
                  <a:pt x="2513" y="686"/>
                </a:moveTo>
                <a:cubicBezTo>
                  <a:pt x="2585" y="686"/>
                  <a:pt x="2585" y="686"/>
                  <a:pt x="2585" y="686"/>
                </a:cubicBezTo>
                <a:cubicBezTo>
                  <a:pt x="2585" y="655"/>
                  <a:pt x="2585" y="655"/>
                  <a:pt x="2585" y="655"/>
                </a:cubicBezTo>
                <a:cubicBezTo>
                  <a:pt x="2513" y="655"/>
                  <a:pt x="2513" y="655"/>
                  <a:pt x="2513" y="655"/>
                </a:cubicBezTo>
                <a:cubicBezTo>
                  <a:pt x="2513" y="623"/>
                  <a:pt x="2513" y="623"/>
                  <a:pt x="2513" y="623"/>
                </a:cubicBezTo>
                <a:cubicBezTo>
                  <a:pt x="2594" y="623"/>
                  <a:pt x="2594" y="623"/>
                  <a:pt x="2594" y="623"/>
                </a:cubicBezTo>
                <a:cubicBezTo>
                  <a:pt x="2594" y="592"/>
                  <a:pt x="2594" y="592"/>
                  <a:pt x="2594" y="592"/>
                </a:cubicBezTo>
                <a:cubicBezTo>
                  <a:pt x="2480" y="592"/>
                  <a:pt x="2480" y="592"/>
                  <a:pt x="2480" y="592"/>
                </a:cubicBezTo>
                <a:cubicBezTo>
                  <a:pt x="2480" y="749"/>
                  <a:pt x="2480" y="749"/>
                  <a:pt x="2480" y="749"/>
                </a:cubicBezTo>
                <a:cubicBezTo>
                  <a:pt x="2595" y="749"/>
                  <a:pt x="2595" y="749"/>
                  <a:pt x="2595" y="749"/>
                </a:cubicBezTo>
                <a:cubicBezTo>
                  <a:pt x="2595" y="718"/>
                  <a:pt x="2595" y="718"/>
                  <a:pt x="2595" y="718"/>
                </a:cubicBezTo>
                <a:cubicBezTo>
                  <a:pt x="2513" y="718"/>
                  <a:pt x="2513" y="718"/>
                  <a:pt x="2513" y="718"/>
                </a:cubicBezTo>
                <a:lnTo>
                  <a:pt x="2513" y="686"/>
                </a:lnTo>
                <a:close/>
                <a:moveTo>
                  <a:pt x="2697" y="720"/>
                </a:moveTo>
                <a:cubicBezTo>
                  <a:pt x="2672" y="720"/>
                  <a:pt x="2654" y="698"/>
                  <a:pt x="2654" y="671"/>
                </a:cubicBezTo>
                <a:cubicBezTo>
                  <a:pt x="2654" y="670"/>
                  <a:pt x="2654" y="670"/>
                  <a:pt x="2654" y="670"/>
                </a:cubicBezTo>
                <a:cubicBezTo>
                  <a:pt x="2654" y="643"/>
                  <a:pt x="2672" y="621"/>
                  <a:pt x="2697" y="621"/>
                </a:cubicBezTo>
                <a:cubicBezTo>
                  <a:pt x="2712" y="621"/>
                  <a:pt x="2724" y="628"/>
                  <a:pt x="2736" y="639"/>
                </a:cubicBezTo>
                <a:cubicBezTo>
                  <a:pt x="2757" y="614"/>
                  <a:pt x="2757" y="614"/>
                  <a:pt x="2757" y="614"/>
                </a:cubicBezTo>
                <a:cubicBezTo>
                  <a:pt x="2743" y="599"/>
                  <a:pt x="2726" y="590"/>
                  <a:pt x="2698" y="590"/>
                </a:cubicBezTo>
                <a:cubicBezTo>
                  <a:pt x="2651" y="590"/>
                  <a:pt x="2619" y="626"/>
                  <a:pt x="2619" y="671"/>
                </a:cubicBezTo>
                <a:cubicBezTo>
                  <a:pt x="2619" y="671"/>
                  <a:pt x="2619" y="671"/>
                  <a:pt x="2619" y="671"/>
                </a:cubicBezTo>
                <a:cubicBezTo>
                  <a:pt x="2619" y="716"/>
                  <a:pt x="2652" y="752"/>
                  <a:pt x="2696" y="752"/>
                </a:cubicBezTo>
                <a:cubicBezTo>
                  <a:pt x="2725" y="752"/>
                  <a:pt x="2743" y="741"/>
                  <a:pt x="2758" y="724"/>
                </a:cubicBezTo>
                <a:cubicBezTo>
                  <a:pt x="2737" y="702"/>
                  <a:pt x="2737" y="702"/>
                  <a:pt x="2737" y="702"/>
                </a:cubicBezTo>
                <a:cubicBezTo>
                  <a:pt x="2725" y="713"/>
                  <a:pt x="2715" y="720"/>
                  <a:pt x="2697" y="720"/>
                </a:cubicBezTo>
                <a:close/>
                <a:moveTo>
                  <a:pt x="2879" y="654"/>
                </a:moveTo>
                <a:cubicBezTo>
                  <a:pt x="2818" y="654"/>
                  <a:pt x="2818" y="654"/>
                  <a:pt x="2818" y="654"/>
                </a:cubicBezTo>
                <a:cubicBezTo>
                  <a:pt x="2818" y="592"/>
                  <a:pt x="2818" y="592"/>
                  <a:pt x="2818" y="592"/>
                </a:cubicBezTo>
                <a:cubicBezTo>
                  <a:pt x="2785" y="592"/>
                  <a:pt x="2785" y="592"/>
                  <a:pt x="2785" y="592"/>
                </a:cubicBezTo>
                <a:cubicBezTo>
                  <a:pt x="2785" y="749"/>
                  <a:pt x="2785" y="749"/>
                  <a:pt x="2785" y="749"/>
                </a:cubicBezTo>
                <a:cubicBezTo>
                  <a:pt x="2818" y="749"/>
                  <a:pt x="2818" y="749"/>
                  <a:pt x="2818" y="749"/>
                </a:cubicBezTo>
                <a:cubicBezTo>
                  <a:pt x="2818" y="686"/>
                  <a:pt x="2818" y="686"/>
                  <a:pt x="2818" y="686"/>
                </a:cubicBezTo>
                <a:cubicBezTo>
                  <a:pt x="2879" y="686"/>
                  <a:pt x="2879" y="686"/>
                  <a:pt x="2879" y="686"/>
                </a:cubicBezTo>
                <a:cubicBezTo>
                  <a:pt x="2879" y="749"/>
                  <a:pt x="2879" y="749"/>
                  <a:pt x="2879" y="749"/>
                </a:cubicBezTo>
                <a:cubicBezTo>
                  <a:pt x="2913" y="749"/>
                  <a:pt x="2913" y="749"/>
                  <a:pt x="2913" y="749"/>
                </a:cubicBezTo>
                <a:cubicBezTo>
                  <a:pt x="2913" y="592"/>
                  <a:pt x="2913" y="592"/>
                  <a:pt x="2913" y="592"/>
                </a:cubicBezTo>
                <a:cubicBezTo>
                  <a:pt x="2879" y="592"/>
                  <a:pt x="2879" y="592"/>
                  <a:pt x="2879" y="592"/>
                </a:cubicBezTo>
                <a:lnTo>
                  <a:pt x="2879" y="654"/>
                </a:lnTo>
                <a:close/>
                <a:moveTo>
                  <a:pt x="3053" y="689"/>
                </a:moveTo>
                <a:cubicBezTo>
                  <a:pt x="2982" y="592"/>
                  <a:pt x="2982" y="592"/>
                  <a:pt x="2982" y="592"/>
                </a:cubicBezTo>
                <a:cubicBezTo>
                  <a:pt x="2952" y="592"/>
                  <a:pt x="2952" y="592"/>
                  <a:pt x="2952" y="592"/>
                </a:cubicBezTo>
                <a:cubicBezTo>
                  <a:pt x="2952" y="749"/>
                  <a:pt x="2952" y="749"/>
                  <a:pt x="2952" y="749"/>
                </a:cubicBezTo>
                <a:cubicBezTo>
                  <a:pt x="2985" y="749"/>
                  <a:pt x="2985" y="749"/>
                  <a:pt x="2985" y="749"/>
                </a:cubicBezTo>
                <a:cubicBezTo>
                  <a:pt x="2985" y="649"/>
                  <a:pt x="2985" y="649"/>
                  <a:pt x="2985" y="649"/>
                </a:cubicBezTo>
                <a:cubicBezTo>
                  <a:pt x="3058" y="749"/>
                  <a:pt x="3058" y="749"/>
                  <a:pt x="3058" y="749"/>
                </a:cubicBezTo>
                <a:cubicBezTo>
                  <a:pt x="3086" y="749"/>
                  <a:pt x="3086" y="749"/>
                  <a:pt x="3086" y="749"/>
                </a:cubicBezTo>
                <a:cubicBezTo>
                  <a:pt x="3086" y="592"/>
                  <a:pt x="3086" y="592"/>
                  <a:pt x="3086" y="592"/>
                </a:cubicBezTo>
                <a:cubicBezTo>
                  <a:pt x="3053" y="592"/>
                  <a:pt x="3053" y="592"/>
                  <a:pt x="3053" y="592"/>
                </a:cubicBezTo>
                <a:lnTo>
                  <a:pt x="3053" y="689"/>
                </a:lnTo>
                <a:close/>
                <a:moveTo>
                  <a:pt x="3278" y="670"/>
                </a:moveTo>
                <a:cubicBezTo>
                  <a:pt x="3278" y="671"/>
                  <a:pt x="3278" y="671"/>
                  <a:pt x="3278" y="671"/>
                </a:cubicBezTo>
                <a:cubicBezTo>
                  <a:pt x="3278" y="715"/>
                  <a:pt x="3244" y="752"/>
                  <a:pt x="3198" y="752"/>
                </a:cubicBezTo>
                <a:cubicBezTo>
                  <a:pt x="3151" y="752"/>
                  <a:pt x="3118" y="716"/>
                  <a:pt x="3118" y="671"/>
                </a:cubicBezTo>
                <a:cubicBezTo>
                  <a:pt x="3118" y="671"/>
                  <a:pt x="3118" y="671"/>
                  <a:pt x="3118" y="671"/>
                </a:cubicBezTo>
                <a:cubicBezTo>
                  <a:pt x="3118" y="626"/>
                  <a:pt x="3151" y="590"/>
                  <a:pt x="3198" y="590"/>
                </a:cubicBezTo>
                <a:cubicBezTo>
                  <a:pt x="3245" y="590"/>
                  <a:pt x="3278" y="626"/>
                  <a:pt x="3278" y="670"/>
                </a:cubicBezTo>
                <a:close/>
                <a:moveTo>
                  <a:pt x="3243" y="671"/>
                </a:moveTo>
                <a:cubicBezTo>
                  <a:pt x="3243" y="644"/>
                  <a:pt x="3224" y="621"/>
                  <a:pt x="3198" y="621"/>
                </a:cubicBezTo>
                <a:cubicBezTo>
                  <a:pt x="3171" y="621"/>
                  <a:pt x="3152" y="643"/>
                  <a:pt x="3152" y="670"/>
                </a:cubicBezTo>
                <a:cubicBezTo>
                  <a:pt x="3152" y="671"/>
                  <a:pt x="3152" y="671"/>
                  <a:pt x="3152" y="671"/>
                </a:cubicBezTo>
                <a:cubicBezTo>
                  <a:pt x="3152" y="698"/>
                  <a:pt x="3171" y="720"/>
                  <a:pt x="3198" y="720"/>
                </a:cubicBezTo>
                <a:cubicBezTo>
                  <a:pt x="3225" y="720"/>
                  <a:pt x="3243" y="698"/>
                  <a:pt x="3243" y="671"/>
                </a:cubicBezTo>
                <a:close/>
                <a:moveTo>
                  <a:pt x="3343" y="592"/>
                </a:moveTo>
                <a:cubicBezTo>
                  <a:pt x="3309" y="592"/>
                  <a:pt x="3309" y="592"/>
                  <a:pt x="3309" y="592"/>
                </a:cubicBezTo>
                <a:cubicBezTo>
                  <a:pt x="3309" y="749"/>
                  <a:pt x="3309" y="749"/>
                  <a:pt x="3309" y="749"/>
                </a:cubicBezTo>
                <a:cubicBezTo>
                  <a:pt x="3418" y="749"/>
                  <a:pt x="3418" y="749"/>
                  <a:pt x="3418" y="749"/>
                </a:cubicBezTo>
                <a:cubicBezTo>
                  <a:pt x="3418" y="718"/>
                  <a:pt x="3418" y="718"/>
                  <a:pt x="3418" y="718"/>
                </a:cubicBezTo>
                <a:cubicBezTo>
                  <a:pt x="3343" y="718"/>
                  <a:pt x="3343" y="718"/>
                  <a:pt x="3343" y="718"/>
                </a:cubicBezTo>
                <a:lnTo>
                  <a:pt x="3343" y="592"/>
                </a:lnTo>
                <a:close/>
                <a:moveTo>
                  <a:pt x="3594" y="670"/>
                </a:moveTo>
                <a:cubicBezTo>
                  <a:pt x="3594" y="671"/>
                  <a:pt x="3594" y="671"/>
                  <a:pt x="3594" y="671"/>
                </a:cubicBezTo>
                <a:cubicBezTo>
                  <a:pt x="3594" y="715"/>
                  <a:pt x="3560" y="752"/>
                  <a:pt x="3514" y="752"/>
                </a:cubicBezTo>
                <a:cubicBezTo>
                  <a:pt x="3467" y="752"/>
                  <a:pt x="3434" y="716"/>
                  <a:pt x="3434" y="671"/>
                </a:cubicBezTo>
                <a:cubicBezTo>
                  <a:pt x="3434" y="671"/>
                  <a:pt x="3434" y="671"/>
                  <a:pt x="3434" y="671"/>
                </a:cubicBezTo>
                <a:cubicBezTo>
                  <a:pt x="3434" y="626"/>
                  <a:pt x="3468" y="590"/>
                  <a:pt x="3514" y="590"/>
                </a:cubicBezTo>
                <a:cubicBezTo>
                  <a:pt x="3561" y="590"/>
                  <a:pt x="3594" y="626"/>
                  <a:pt x="3594" y="670"/>
                </a:cubicBezTo>
                <a:close/>
                <a:moveTo>
                  <a:pt x="3560" y="671"/>
                </a:moveTo>
                <a:cubicBezTo>
                  <a:pt x="3560" y="644"/>
                  <a:pt x="3541" y="621"/>
                  <a:pt x="3514" y="621"/>
                </a:cubicBezTo>
                <a:cubicBezTo>
                  <a:pt x="3487" y="621"/>
                  <a:pt x="3469" y="643"/>
                  <a:pt x="3469" y="670"/>
                </a:cubicBezTo>
                <a:cubicBezTo>
                  <a:pt x="3469" y="671"/>
                  <a:pt x="3469" y="671"/>
                  <a:pt x="3469" y="671"/>
                </a:cubicBezTo>
                <a:cubicBezTo>
                  <a:pt x="3469" y="698"/>
                  <a:pt x="3488" y="720"/>
                  <a:pt x="3514" y="720"/>
                </a:cubicBezTo>
                <a:cubicBezTo>
                  <a:pt x="3541" y="720"/>
                  <a:pt x="3560" y="698"/>
                  <a:pt x="3560" y="671"/>
                </a:cubicBezTo>
                <a:close/>
                <a:moveTo>
                  <a:pt x="3696" y="689"/>
                </a:moveTo>
                <a:cubicBezTo>
                  <a:pt x="3730" y="689"/>
                  <a:pt x="3730" y="689"/>
                  <a:pt x="3730" y="689"/>
                </a:cubicBezTo>
                <a:cubicBezTo>
                  <a:pt x="3730" y="711"/>
                  <a:pt x="3730" y="711"/>
                  <a:pt x="3730" y="711"/>
                </a:cubicBezTo>
                <a:cubicBezTo>
                  <a:pt x="3721" y="717"/>
                  <a:pt x="3711" y="720"/>
                  <a:pt x="3699" y="720"/>
                </a:cubicBezTo>
                <a:cubicBezTo>
                  <a:pt x="3672" y="720"/>
                  <a:pt x="3653" y="699"/>
                  <a:pt x="3653" y="671"/>
                </a:cubicBezTo>
                <a:cubicBezTo>
                  <a:pt x="3653" y="670"/>
                  <a:pt x="3653" y="670"/>
                  <a:pt x="3653" y="670"/>
                </a:cubicBezTo>
                <a:cubicBezTo>
                  <a:pt x="3653" y="644"/>
                  <a:pt x="3672" y="621"/>
                  <a:pt x="3696" y="621"/>
                </a:cubicBezTo>
                <a:cubicBezTo>
                  <a:pt x="3714" y="621"/>
                  <a:pt x="3724" y="627"/>
                  <a:pt x="3736" y="637"/>
                </a:cubicBezTo>
                <a:cubicBezTo>
                  <a:pt x="3757" y="611"/>
                  <a:pt x="3757" y="611"/>
                  <a:pt x="3757" y="611"/>
                </a:cubicBezTo>
                <a:cubicBezTo>
                  <a:pt x="3741" y="597"/>
                  <a:pt x="3724" y="590"/>
                  <a:pt x="3697" y="590"/>
                </a:cubicBezTo>
                <a:cubicBezTo>
                  <a:pt x="3652" y="590"/>
                  <a:pt x="3618" y="626"/>
                  <a:pt x="3618" y="671"/>
                </a:cubicBezTo>
                <a:cubicBezTo>
                  <a:pt x="3618" y="671"/>
                  <a:pt x="3618" y="671"/>
                  <a:pt x="3618" y="671"/>
                </a:cubicBezTo>
                <a:cubicBezTo>
                  <a:pt x="3618" y="718"/>
                  <a:pt x="3650" y="752"/>
                  <a:pt x="3697" y="752"/>
                </a:cubicBezTo>
                <a:cubicBezTo>
                  <a:pt x="3725" y="752"/>
                  <a:pt x="3746" y="741"/>
                  <a:pt x="3762" y="727"/>
                </a:cubicBezTo>
                <a:cubicBezTo>
                  <a:pt x="3762" y="659"/>
                  <a:pt x="3762" y="659"/>
                  <a:pt x="3762" y="659"/>
                </a:cubicBezTo>
                <a:cubicBezTo>
                  <a:pt x="3696" y="659"/>
                  <a:pt x="3696" y="659"/>
                  <a:pt x="3696" y="659"/>
                </a:cubicBezTo>
                <a:lnTo>
                  <a:pt x="3696" y="689"/>
                </a:lnTo>
                <a:close/>
                <a:moveTo>
                  <a:pt x="3850" y="655"/>
                </a:moveTo>
                <a:cubicBezTo>
                  <a:pt x="3814" y="592"/>
                  <a:pt x="3814" y="592"/>
                  <a:pt x="3814" y="592"/>
                </a:cubicBezTo>
                <a:cubicBezTo>
                  <a:pt x="3776" y="592"/>
                  <a:pt x="3776" y="592"/>
                  <a:pt x="3776" y="592"/>
                </a:cubicBezTo>
                <a:cubicBezTo>
                  <a:pt x="3834" y="687"/>
                  <a:pt x="3834" y="687"/>
                  <a:pt x="3834" y="687"/>
                </a:cubicBezTo>
                <a:cubicBezTo>
                  <a:pt x="3834" y="749"/>
                  <a:pt x="3834" y="749"/>
                  <a:pt x="3834" y="749"/>
                </a:cubicBezTo>
                <a:cubicBezTo>
                  <a:pt x="3867" y="749"/>
                  <a:pt x="3867" y="749"/>
                  <a:pt x="3867" y="749"/>
                </a:cubicBezTo>
                <a:cubicBezTo>
                  <a:pt x="3867" y="687"/>
                  <a:pt x="3867" y="687"/>
                  <a:pt x="3867" y="687"/>
                </a:cubicBezTo>
                <a:cubicBezTo>
                  <a:pt x="3925" y="592"/>
                  <a:pt x="3925" y="592"/>
                  <a:pt x="3925" y="592"/>
                </a:cubicBezTo>
                <a:cubicBezTo>
                  <a:pt x="3887" y="592"/>
                  <a:pt x="3887" y="592"/>
                  <a:pt x="3887" y="592"/>
                </a:cubicBezTo>
                <a:lnTo>
                  <a:pt x="3850" y="655"/>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 name="Frame 3">
            <a:extLst>
              <a:ext uri="{FF2B5EF4-FFF2-40B4-BE49-F238E27FC236}">
                <a16:creationId xmlns:a16="http://schemas.microsoft.com/office/drawing/2014/main" id="{B5933AD9-C926-40E1-AF49-5BD33EBDF1CC}"/>
              </a:ext>
            </a:extLst>
          </p:cNvPr>
          <p:cNvSpPr>
            <a:spLocks noSelect="1"/>
          </p:cNvSpPr>
          <p:nvPr userDrawn="1"/>
        </p:nvSpPr>
        <p:spPr bwMode="gray">
          <a:xfrm>
            <a:off x="4389438" y="6256345"/>
            <a:ext cx="1531938" cy="298450"/>
          </a:xfrm>
          <a:custGeom>
            <a:avLst/>
            <a:gdLst>
              <a:gd name="T0" fmla="*/ 25 w 4828"/>
              <a:gd name="T1" fmla="*/ 636 h 939"/>
              <a:gd name="T2" fmla="*/ 113 w 4828"/>
              <a:gd name="T3" fmla="*/ 831 h 939"/>
              <a:gd name="T4" fmla="*/ 750 w 4828"/>
              <a:gd name="T5" fmla="*/ 810 h 939"/>
              <a:gd name="T6" fmla="*/ 725 w 4828"/>
              <a:gd name="T7" fmla="*/ 865 h 939"/>
              <a:gd name="T8" fmla="*/ 1316 w 4828"/>
              <a:gd name="T9" fmla="*/ 801 h 939"/>
              <a:gd name="T10" fmla="*/ 545 w 4828"/>
              <a:gd name="T11" fmla="*/ 590 h 939"/>
              <a:gd name="T12" fmla="*/ 333 w 4828"/>
              <a:gd name="T13" fmla="*/ 663 h 939"/>
              <a:gd name="T14" fmla="*/ 1640 w 4828"/>
              <a:gd name="T15" fmla="*/ 163 h 939"/>
              <a:gd name="T16" fmla="*/ 1775 w 4828"/>
              <a:gd name="T17" fmla="*/ 95 h 939"/>
              <a:gd name="T18" fmla="*/ 2456 w 4828"/>
              <a:gd name="T19" fmla="*/ 158 h 939"/>
              <a:gd name="T20" fmla="*/ 2456 w 4828"/>
              <a:gd name="T21" fmla="*/ 240 h 939"/>
              <a:gd name="T22" fmla="*/ 2681 w 4828"/>
              <a:gd name="T23" fmla="*/ 138 h 939"/>
              <a:gd name="T24" fmla="*/ 2637 w 4828"/>
              <a:gd name="T25" fmla="*/ 95 h 939"/>
              <a:gd name="T26" fmla="*/ 3218 w 4828"/>
              <a:gd name="T27" fmla="*/ 95 h 939"/>
              <a:gd name="T28" fmla="*/ 3755 w 4828"/>
              <a:gd name="T29" fmla="*/ 95 h 939"/>
              <a:gd name="T30" fmla="*/ 3712 w 4828"/>
              <a:gd name="T31" fmla="*/ 95 h 939"/>
              <a:gd name="T32" fmla="*/ 4118 w 4828"/>
              <a:gd name="T33" fmla="*/ 158 h 939"/>
              <a:gd name="T34" fmla="*/ 4074 w 4828"/>
              <a:gd name="T35" fmla="*/ 284 h 939"/>
              <a:gd name="T36" fmla="*/ 4295 w 4828"/>
              <a:gd name="T37" fmla="*/ 138 h 939"/>
              <a:gd name="T38" fmla="*/ 4251 w 4828"/>
              <a:gd name="T39" fmla="*/ 95 h 939"/>
              <a:gd name="T40" fmla="*/ 4781 w 4828"/>
              <a:gd name="T41" fmla="*/ 330 h 939"/>
              <a:gd name="T42" fmla="*/ 1920 w 4828"/>
              <a:gd name="T43" fmla="*/ 330 h 939"/>
              <a:gd name="T44" fmla="*/ 2062 w 4828"/>
              <a:gd name="T45" fmla="*/ 140 h 939"/>
              <a:gd name="T46" fmla="*/ 1476 w 4828"/>
              <a:gd name="T47" fmla="*/ 515 h 939"/>
              <a:gd name="T48" fmla="*/ 1806 w 4828"/>
              <a:gd name="T49" fmla="*/ 654 h 939"/>
              <a:gd name="T50" fmla="*/ 1858 w 4828"/>
              <a:gd name="T51" fmla="*/ 515 h 939"/>
              <a:gd name="T52" fmla="*/ 1902 w 4828"/>
              <a:gd name="T53" fmla="*/ 515 h 939"/>
              <a:gd name="T54" fmla="*/ 2209 w 4828"/>
              <a:gd name="T55" fmla="*/ 574 h 939"/>
              <a:gd name="T56" fmla="*/ 2280 w 4828"/>
              <a:gd name="T57" fmla="*/ 515 h 939"/>
              <a:gd name="T58" fmla="*/ 2379 w 4828"/>
              <a:gd name="T59" fmla="*/ 604 h 939"/>
              <a:gd name="T60" fmla="*/ 2393 w 4828"/>
              <a:gd name="T61" fmla="*/ 536 h 939"/>
              <a:gd name="T62" fmla="*/ 3484 w 4828"/>
              <a:gd name="T63" fmla="*/ 604 h 939"/>
              <a:gd name="T64" fmla="*/ 3530 w 4828"/>
              <a:gd name="T65" fmla="*/ 579 h 939"/>
              <a:gd name="T66" fmla="*/ 4320 w 4828"/>
              <a:gd name="T67" fmla="*/ 654 h 939"/>
              <a:gd name="T68" fmla="*/ 4434 w 4828"/>
              <a:gd name="T69" fmla="*/ 604 h 939"/>
              <a:gd name="T70" fmla="*/ 4438 w 4828"/>
              <a:gd name="T71" fmla="*/ 540 h 939"/>
              <a:gd name="T72" fmla="*/ 2489 w 4828"/>
              <a:gd name="T73" fmla="*/ 569 h 939"/>
              <a:gd name="T74" fmla="*/ 2489 w 4828"/>
              <a:gd name="T75" fmla="*/ 620 h 939"/>
              <a:gd name="T76" fmla="*/ 2468 w 4828"/>
              <a:gd name="T77" fmla="*/ 540 h 939"/>
              <a:gd name="T78" fmla="*/ 2713 w 4828"/>
              <a:gd name="T79" fmla="*/ 515 h 939"/>
              <a:gd name="T80" fmla="*/ 2991 w 4828"/>
              <a:gd name="T81" fmla="*/ 515 h 939"/>
              <a:gd name="T82" fmla="*/ 2991 w 4828"/>
              <a:gd name="T83" fmla="*/ 515 h 939"/>
              <a:gd name="T84" fmla="*/ 3623 w 4828"/>
              <a:gd name="T85" fmla="*/ 633 h 939"/>
              <a:gd name="T86" fmla="*/ 3885 w 4828"/>
              <a:gd name="T87" fmla="*/ 536 h 939"/>
              <a:gd name="T88" fmla="*/ 3797 w 4828"/>
              <a:gd name="T89" fmla="*/ 654 h 939"/>
              <a:gd name="T90" fmla="*/ 3885 w 4828"/>
              <a:gd name="T91" fmla="*/ 595 h 939"/>
              <a:gd name="T92" fmla="*/ 4089 w 4828"/>
              <a:gd name="T93" fmla="*/ 536 h 939"/>
              <a:gd name="T94" fmla="*/ 3962 w 4828"/>
              <a:gd name="T95" fmla="*/ 654 h 939"/>
              <a:gd name="T96" fmla="*/ 4268 w 4828"/>
              <a:gd name="T97" fmla="*/ 654 h 939"/>
              <a:gd name="T98" fmla="*/ 4244 w 4828"/>
              <a:gd name="T99" fmla="*/ 584 h 939"/>
              <a:gd name="T100" fmla="*/ 4645 w 4828"/>
              <a:gd name="T101" fmla="*/ 633 h 939"/>
              <a:gd name="T102" fmla="*/ 4807 w 4828"/>
              <a:gd name="T103" fmla="*/ 595 h 939"/>
              <a:gd name="T104" fmla="*/ 4828 w 4828"/>
              <a:gd name="T105" fmla="*/ 515 h 939"/>
              <a:gd name="T106" fmla="*/ 3216 w 4828"/>
              <a:gd name="T107" fmla="*/ 536 h 939"/>
              <a:gd name="T108" fmla="*/ 3150 w 4828"/>
              <a:gd name="T109" fmla="*/ 569 h 939"/>
              <a:gd name="T110" fmla="*/ 3285 w 4828"/>
              <a:gd name="T111" fmla="*/ 633 h 939"/>
              <a:gd name="T112" fmla="*/ 3148 w 4828"/>
              <a:gd name="T113" fmla="*/ 583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8" h="939">
                <a:moveTo>
                  <a:pt x="1295" y="636"/>
                </a:moveTo>
                <a:cubicBezTo>
                  <a:pt x="1295" y="636"/>
                  <a:pt x="1249" y="614"/>
                  <a:pt x="1064" y="599"/>
                </a:cubicBezTo>
                <a:cubicBezTo>
                  <a:pt x="1035" y="597"/>
                  <a:pt x="1035" y="597"/>
                  <a:pt x="1035" y="597"/>
                </a:cubicBezTo>
                <a:cubicBezTo>
                  <a:pt x="1035" y="0"/>
                  <a:pt x="1035" y="0"/>
                  <a:pt x="1035" y="0"/>
                </a:cubicBezTo>
                <a:cubicBezTo>
                  <a:pt x="274" y="0"/>
                  <a:pt x="274" y="0"/>
                  <a:pt x="274" y="0"/>
                </a:cubicBezTo>
                <a:cubicBezTo>
                  <a:pt x="274" y="597"/>
                  <a:pt x="274" y="597"/>
                  <a:pt x="274" y="597"/>
                </a:cubicBezTo>
                <a:cubicBezTo>
                  <a:pt x="243" y="599"/>
                  <a:pt x="243" y="599"/>
                  <a:pt x="243" y="599"/>
                </a:cubicBezTo>
                <a:cubicBezTo>
                  <a:pt x="121" y="608"/>
                  <a:pt x="41" y="624"/>
                  <a:pt x="41" y="624"/>
                </a:cubicBezTo>
                <a:cubicBezTo>
                  <a:pt x="41" y="624"/>
                  <a:pt x="27" y="635"/>
                  <a:pt x="25" y="636"/>
                </a:cubicBezTo>
                <a:cubicBezTo>
                  <a:pt x="10" y="647"/>
                  <a:pt x="26" y="650"/>
                  <a:pt x="36" y="656"/>
                </a:cubicBezTo>
                <a:cubicBezTo>
                  <a:pt x="40" y="658"/>
                  <a:pt x="40" y="659"/>
                  <a:pt x="39" y="663"/>
                </a:cubicBezTo>
                <a:cubicBezTo>
                  <a:pt x="38" y="666"/>
                  <a:pt x="28" y="668"/>
                  <a:pt x="30" y="674"/>
                </a:cubicBezTo>
                <a:cubicBezTo>
                  <a:pt x="34" y="686"/>
                  <a:pt x="51" y="674"/>
                  <a:pt x="50" y="690"/>
                </a:cubicBezTo>
                <a:cubicBezTo>
                  <a:pt x="49" y="709"/>
                  <a:pt x="7" y="698"/>
                  <a:pt x="3" y="716"/>
                </a:cubicBezTo>
                <a:cubicBezTo>
                  <a:pt x="0" y="729"/>
                  <a:pt x="18" y="717"/>
                  <a:pt x="18" y="743"/>
                </a:cubicBezTo>
                <a:cubicBezTo>
                  <a:pt x="18" y="769"/>
                  <a:pt x="37" y="795"/>
                  <a:pt x="91" y="809"/>
                </a:cubicBezTo>
                <a:cubicBezTo>
                  <a:pt x="104" y="812"/>
                  <a:pt x="163" y="811"/>
                  <a:pt x="133" y="828"/>
                </a:cubicBezTo>
                <a:cubicBezTo>
                  <a:pt x="129" y="831"/>
                  <a:pt x="117" y="830"/>
                  <a:pt x="113" y="831"/>
                </a:cubicBezTo>
                <a:cubicBezTo>
                  <a:pt x="107" y="831"/>
                  <a:pt x="93" y="831"/>
                  <a:pt x="89" y="836"/>
                </a:cubicBezTo>
                <a:cubicBezTo>
                  <a:pt x="84" y="844"/>
                  <a:pt x="96" y="844"/>
                  <a:pt x="94" y="852"/>
                </a:cubicBezTo>
                <a:cubicBezTo>
                  <a:pt x="87" y="853"/>
                  <a:pt x="72" y="853"/>
                  <a:pt x="79" y="865"/>
                </a:cubicBezTo>
                <a:cubicBezTo>
                  <a:pt x="82" y="871"/>
                  <a:pt x="93" y="874"/>
                  <a:pt x="99" y="873"/>
                </a:cubicBezTo>
                <a:cubicBezTo>
                  <a:pt x="133" y="872"/>
                  <a:pt x="128" y="875"/>
                  <a:pt x="138" y="876"/>
                </a:cubicBezTo>
                <a:cubicBezTo>
                  <a:pt x="120" y="879"/>
                  <a:pt x="103" y="899"/>
                  <a:pt x="173" y="897"/>
                </a:cubicBezTo>
                <a:cubicBezTo>
                  <a:pt x="175" y="907"/>
                  <a:pt x="194" y="906"/>
                  <a:pt x="200" y="905"/>
                </a:cubicBezTo>
                <a:cubicBezTo>
                  <a:pt x="637" y="808"/>
                  <a:pt x="827" y="849"/>
                  <a:pt x="828" y="823"/>
                </a:cubicBezTo>
                <a:cubicBezTo>
                  <a:pt x="822" y="809"/>
                  <a:pt x="760" y="811"/>
                  <a:pt x="750" y="810"/>
                </a:cubicBezTo>
                <a:cubicBezTo>
                  <a:pt x="710" y="808"/>
                  <a:pt x="625" y="813"/>
                  <a:pt x="630" y="802"/>
                </a:cubicBezTo>
                <a:cubicBezTo>
                  <a:pt x="632" y="778"/>
                  <a:pt x="1075" y="784"/>
                  <a:pt x="1023" y="799"/>
                </a:cubicBezTo>
                <a:cubicBezTo>
                  <a:pt x="1021" y="800"/>
                  <a:pt x="990" y="805"/>
                  <a:pt x="986" y="807"/>
                </a:cubicBezTo>
                <a:cubicBezTo>
                  <a:pt x="962" y="820"/>
                  <a:pt x="1054" y="823"/>
                  <a:pt x="1063" y="823"/>
                </a:cubicBezTo>
                <a:cubicBezTo>
                  <a:pt x="1075" y="824"/>
                  <a:pt x="1102" y="824"/>
                  <a:pt x="1097" y="836"/>
                </a:cubicBezTo>
                <a:cubicBezTo>
                  <a:pt x="1096" y="839"/>
                  <a:pt x="1063" y="835"/>
                  <a:pt x="1064" y="840"/>
                </a:cubicBezTo>
                <a:cubicBezTo>
                  <a:pt x="1065" y="845"/>
                  <a:pt x="1084" y="842"/>
                  <a:pt x="1086" y="846"/>
                </a:cubicBezTo>
                <a:cubicBezTo>
                  <a:pt x="1099" y="866"/>
                  <a:pt x="923" y="856"/>
                  <a:pt x="831" y="858"/>
                </a:cubicBezTo>
                <a:cubicBezTo>
                  <a:pt x="805" y="859"/>
                  <a:pt x="752" y="862"/>
                  <a:pt x="725" y="865"/>
                </a:cubicBezTo>
                <a:cubicBezTo>
                  <a:pt x="679" y="871"/>
                  <a:pt x="718" y="882"/>
                  <a:pt x="790" y="889"/>
                </a:cubicBezTo>
                <a:cubicBezTo>
                  <a:pt x="828" y="892"/>
                  <a:pt x="1026" y="908"/>
                  <a:pt x="1194" y="930"/>
                </a:cubicBezTo>
                <a:cubicBezTo>
                  <a:pt x="1244" y="939"/>
                  <a:pt x="1259" y="915"/>
                  <a:pt x="1248" y="908"/>
                </a:cubicBezTo>
                <a:cubicBezTo>
                  <a:pt x="1242" y="904"/>
                  <a:pt x="1269" y="890"/>
                  <a:pt x="1238" y="877"/>
                </a:cubicBezTo>
                <a:cubicBezTo>
                  <a:pt x="1219" y="869"/>
                  <a:pt x="1235" y="865"/>
                  <a:pt x="1236" y="866"/>
                </a:cubicBezTo>
                <a:cubicBezTo>
                  <a:pt x="1239" y="866"/>
                  <a:pt x="1279" y="876"/>
                  <a:pt x="1264" y="863"/>
                </a:cubicBezTo>
                <a:cubicBezTo>
                  <a:pt x="1255" y="854"/>
                  <a:pt x="1271" y="859"/>
                  <a:pt x="1274" y="859"/>
                </a:cubicBezTo>
                <a:cubicBezTo>
                  <a:pt x="1311" y="856"/>
                  <a:pt x="1302" y="842"/>
                  <a:pt x="1304" y="844"/>
                </a:cubicBezTo>
                <a:cubicBezTo>
                  <a:pt x="1293" y="833"/>
                  <a:pt x="1323" y="825"/>
                  <a:pt x="1316" y="801"/>
                </a:cubicBezTo>
                <a:cubicBezTo>
                  <a:pt x="1314" y="794"/>
                  <a:pt x="1271" y="796"/>
                  <a:pt x="1300" y="790"/>
                </a:cubicBezTo>
                <a:cubicBezTo>
                  <a:pt x="1303" y="789"/>
                  <a:pt x="1342" y="790"/>
                  <a:pt x="1306" y="769"/>
                </a:cubicBezTo>
                <a:cubicBezTo>
                  <a:pt x="1297" y="764"/>
                  <a:pt x="1289" y="764"/>
                  <a:pt x="1277" y="761"/>
                </a:cubicBezTo>
                <a:cubicBezTo>
                  <a:pt x="1250" y="755"/>
                  <a:pt x="1271" y="741"/>
                  <a:pt x="1284" y="744"/>
                </a:cubicBezTo>
                <a:cubicBezTo>
                  <a:pt x="1300" y="746"/>
                  <a:pt x="1317" y="735"/>
                  <a:pt x="1314" y="719"/>
                </a:cubicBezTo>
                <a:cubicBezTo>
                  <a:pt x="1310" y="698"/>
                  <a:pt x="1303" y="667"/>
                  <a:pt x="1325" y="663"/>
                </a:cubicBezTo>
                <a:cubicBezTo>
                  <a:pt x="1339" y="650"/>
                  <a:pt x="1295" y="636"/>
                  <a:pt x="1295" y="636"/>
                </a:cubicBezTo>
                <a:close/>
                <a:moveTo>
                  <a:pt x="764" y="590"/>
                </a:moveTo>
                <a:cubicBezTo>
                  <a:pt x="708" y="589"/>
                  <a:pt x="616" y="589"/>
                  <a:pt x="545" y="590"/>
                </a:cubicBezTo>
                <a:cubicBezTo>
                  <a:pt x="545" y="273"/>
                  <a:pt x="545" y="273"/>
                  <a:pt x="545" y="273"/>
                </a:cubicBezTo>
                <a:cubicBezTo>
                  <a:pt x="764" y="273"/>
                  <a:pt x="764" y="273"/>
                  <a:pt x="764" y="273"/>
                </a:cubicBezTo>
                <a:lnTo>
                  <a:pt x="764" y="590"/>
                </a:lnTo>
                <a:close/>
                <a:moveTo>
                  <a:pt x="1006" y="663"/>
                </a:moveTo>
                <a:cubicBezTo>
                  <a:pt x="793" y="663"/>
                  <a:pt x="793" y="663"/>
                  <a:pt x="793" y="663"/>
                </a:cubicBezTo>
                <a:cubicBezTo>
                  <a:pt x="793" y="244"/>
                  <a:pt x="793" y="244"/>
                  <a:pt x="793" y="244"/>
                </a:cubicBezTo>
                <a:cubicBezTo>
                  <a:pt x="516" y="244"/>
                  <a:pt x="516" y="244"/>
                  <a:pt x="516" y="244"/>
                </a:cubicBezTo>
                <a:cubicBezTo>
                  <a:pt x="516" y="663"/>
                  <a:pt x="516" y="663"/>
                  <a:pt x="516" y="663"/>
                </a:cubicBezTo>
                <a:cubicBezTo>
                  <a:pt x="333" y="663"/>
                  <a:pt x="333" y="663"/>
                  <a:pt x="333" y="663"/>
                </a:cubicBezTo>
                <a:cubicBezTo>
                  <a:pt x="303" y="663"/>
                  <a:pt x="303" y="663"/>
                  <a:pt x="303" y="663"/>
                </a:cubicBezTo>
                <a:cubicBezTo>
                  <a:pt x="303" y="29"/>
                  <a:pt x="303" y="29"/>
                  <a:pt x="303" y="29"/>
                </a:cubicBezTo>
                <a:cubicBezTo>
                  <a:pt x="1006" y="29"/>
                  <a:pt x="1006" y="29"/>
                  <a:pt x="1006" y="29"/>
                </a:cubicBezTo>
                <a:lnTo>
                  <a:pt x="1006" y="663"/>
                </a:lnTo>
                <a:close/>
                <a:moveTo>
                  <a:pt x="1775" y="95"/>
                </a:moveTo>
                <a:cubicBezTo>
                  <a:pt x="1820" y="95"/>
                  <a:pt x="1820" y="95"/>
                  <a:pt x="1820" y="95"/>
                </a:cubicBezTo>
                <a:cubicBezTo>
                  <a:pt x="1735" y="330"/>
                  <a:pt x="1735" y="330"/>
                  <a:pt x="1735" y="330"/>
                </a:cubicBezTo>
                <a:cubicBezTo>
                  <a:pt x="1701" y="330"/>
                  <a:pt x="1701" y="330"/>
                  <a:pt x="1701" y="330"/>
                </a:cubicBezTo>
                <a:cubicBezTo>
                  <a:pt x="1640" y="163"/>
                  <a:pt x="1640" y="163"/>
                  <a:pt x="1640" y="163"/>
                </a:cubicBezTo>
                <a:cubicBezTo>
                  <a:pt x="1620" y="218"/>
                  <a:pt x="1599" y="275"/>
                  <a:pt x="1579" y="330"/>
                </a:cubicBezTo>
                <a:cubicBezTo>
                  <a:pt x="1545" y="330"/>
                  <a:pt x="1545" y="330"/>
                  <a:pt x="1545" y="330"/>
                </a:cubicBezTo>
                <a:cubicBezTo>
                  <a:pt x="1460" y="95"/>
                  <a:pt x="1460" y="95"/>
                  <a:pt x="1460" y="95"/>
                </a:cubicBezTo>
                <a:cubicBezTo>
                  <a:pt x="1506" y="95"/>
                  <a:pt x="1506" y="95"/>
                  <a:pt x="1506" y="95"/>
                </a:cubicBezTo>
                <a:cubicBezTo>
                  <a:pt x="1562" y="250"/>
                  <a:pt x="1562" y="250"/>
                  <a:pt x="1562" y="250"/>
                </a:cubicBezTo>
                <a:cubicBezTo>
                  <a:pt x="1619" y="95"/>
                  <a:pt x="1619" y="95"/>
                  <a:pt x="1619" y="95"/>
                </a:cubicBezTo>
                <a:cubicBezTo>
                  <a:pt x="1661" y="95"/>
                  <a:pt x="1661" y="95"/>
                  <a:pt x="1661" y="95"/>
                </a:cubicBezTo>
                <a:cubicBezTo>
                  <a:pt x="1718" y="250"/>
                  <a:pt x="1718" y="250"/>
                  <a:pt x="1718" y="250"/>
                </a:cubicBezTo>
                <a:lnTo>
                  <a:pt x="1775" y="95"/>
                </a:lnTo>
                <a:close/>
                <a:moveTo>
                  <a:pt x="2454" y="330"/>
                </a:moveTo>
                <a:cubicBezTo>
                  <a:pt x="2310" y="330"/>
                  <a:pt x="2310" y="330"/>
                  <a:pt x="2310" y="330"/>
                </a:cubicBezTo>
                <a:cubicBezTo>
                  <a:pt x="2285" y="330"/>
                  <a:pt x="2265" y="309"/>
                  <a:pt x="2265" y="284"/>
                </a:cubicBezTo>
                <a:cubicBezTo>
                  <a:pt x="2265" y="140"/>
                  <a:pt x="2265" y="140"/>
                  <a:pt x="2265" y="140"/>
                </a:cubicBezTo>
                <a:cubicBezTo>
                  <a:pt x="2265" y="115"/>
                  <a:pt x="2285" y="95"/>
                  <a:pt x="2310" y="95"/>
                </a:cubicBezTo>
                <a:cubicBezTo>
                  <a:pt x="2454" y="95"/>
                  <a:pt x="2454" y="95"/>
                  <a:pt x="2454" y="95"/>
                </a:cubicBezTo>
                <a:cubicBezTo>
                  <a:pt x="2479" y="95"/>
                  <a:pt x="2500" y="115"/>
                  <a:pt x="2500" y="140"/>
                </a:cubicBezTo>
                <a:cubicBezTo>
                  <a:pt x="2500" y="158"/>
                  <a:pt x="2500" y="158"/>
                  <a:pt x="2500" y="158"/>
                </a:cubicBezTo>
                <a:cubicBezTo>
                  <a:pt x="2456" y="158"/>
                  <a:pt x="2456" y="158"/>
                  <a:pt x="2456" y="158"/>
                </a:cubicBezTo>
                <a:cubicBezTo>
                  <a:pt x="2456" y="140"/>
                  <a:pt x="2456" y="140"/>
                  <a:pt x="2456" y="140"/>
                </a:cubicBezTo>
                <a:cubicBezTo>
                  <a:pt x="2456" y="139"/>
                  <a:pt x="2455" y="138"/>
                  <a:pt x="2454" y="138"/>
                </a:cubicBezTo>
                <a:cubicBezTo>
                  <a:pt x="2310" y="138"/>
                  <a:pt x="2310" y="138"/>
                  <a:pt x="2310" y="138"/>
                </a:cubicBezTo>
                <a:cubicBezTo>
                  <a:pt x="2309" y="138"/>
                  <a:pt x="2308" y="139"/>
                  <a:pt x="2308" y="140"/>
                </a:cubicBezTo>
                <a:cubicBezTo>
                  <a:pt x="2308" y="284"/>
                  <a:pt x="2308" y="284"/>
                  <a:pt x="2308" y="284"/>
                </a:cubicBezTo>
                <a:cubicBezTo>
                  <a:pt x="2308" y="286"/>
                  <a:pt x="2309" y="287"/>
                  <a:pt x="2310" y="287"/>
                </a:cubicBezTo>
                <a:cubicBezTo>
                  <a:pt x="2454" y="287"/>
                  <a:pt x="2454" y="287"/>
                  <a:pt x="2454" y="287"/>
                </a:cubicBezTo>
                <a:cubicBezTo>
                  <a:pt x="2455" y="287"/>
                  <a:pt x="2456" y="286"/>
                  <a:pt x="2456" y="284"/>
                </a:cubicBezTo>
                <a:cubicBezTo>
                  <a:pt x="2456" y="240"/>
                  <a:pt x="2456" y="240"/>
                  <a:pt x="2456" y="240"/>
                </a:cubicBezTo>
                <a:cubicBezTo>
                  <a:pt x="2403" y="240"/>
                  <a:pt x="2403" y="240"/>
                  <a:pt x="2403" y="240"/>
                </a:cubicBezTo>
                <a:cubicBezTo>
                  <a:pt x="2403" y="197"/>
                  <a:pt x="2403" y="197"/>
                  <a:pt x="2403" y="197"/>
                </a:cubicBezTo>
                <a:cubicBezTo>
                  <a:pt x="2500" y="197"/>
                  <a:pt x="2500" y="197"/>
                  <a:pt x="2500" y="197"/>
                </a:cubicBezTo>
                <a:cubicBezTo>
                  <a:pt x="2500" y="284"/>
                  <a:pt x="2500" y="284"/>
                  <a:pt x="2500" y="284"/>
                </a:cubicBezTo>
                <a:cubicBezTo>
                  <a:pt x="2500" y="309"/>
                  <a:pt x="2479" y="330"/>
                  <a:pt x="2454" y="330"/>
                </a:cubicBezTo>
                <a:close/>
                <a:moveTo>
                  <a:pt x="2637" y="95"/>
                </a:moveTo>
                <a:cubicBezTo>
                  <a:pt x="2853" y="95"/>
                  <a:pt x="2853" y="95"/>
                  <a:pt x="2853" y="95"/>
                </a:cubicBezTo>
                <a:cubicBezTo>
                  <a:pt x="2853" y="138"/>
                  <a:pt x="2853" y="138"/>
                  <a:pt x="2853" y="138"/>
                </a:cubicBezTo>
                <a:cubicBezTo>
                  <a:pt x="2681" y="138"/>
                  <a:pt x="2681" y="138"/>
                  <a:pt x="2681" y="138"/>
                </a:cubicBezTo>
                <a:cubicBezTo>
                  <a:pt x="2681" y="191"/>
                  <a:pt x="2681" y="191"/>
                  <a:pt x="2681" y="191"/>
                </a:cubicBezTo>
                <a:cubicBezTo>
                  <a:pt x="2820" y="191"/>
                  <a:pt x="2820" y="191"/>
                  <a:pt x="2820" y="191"/>
                </a:cubicBezTo>
                <a:cubicBezTo>
                  <a:pt x="2820" y="234"/>
                  <a:pt x="2820" y="234"/>
                  <a:pt x="2820" y="234"/>
                </a:cubicBezTo>
                <a:cubicBezTo>
                  <a:pt x="2681" y="234"/>
                  <a:pt x="2681" y="234"/>
                  <a:pt x="2681" y="234"/>
                </a:cubicBezTo>
                <a:cubicBezTo>
                  <a:pt x="2681" y="287"/>
                  <a:pt x="2681" y="287"/>
                  <a:pt x="2681" y="287"/>
                </a:cubicBezTo>
                <a:cubicBezTo>
                  <a:pt x="2853" y="287"/>
                  <a:pt x="2853" y="287"/>
                  <a:pt x="2853" y="287"/>
                </a:cubicBezTo>
                <a:cubicBezTo>
                  <a:pt x="2853" y="330"/>
                  <a:pt x="2853" y="330"/>
                  <a:pt x="2853" y="330"/>
                </a:cubicBezTo>
                <a:cubicBezTo>
                  <a:pt x="2637" y="330"/>
                  <a:pt x="2637" y="330"/>
                  <a:pt x="2637" y="330"/>
                </a:cubicBezTo>
                <a:lnTo>
                  <a:pt x="2637" y="95"/>
                </a:lnTo>
                <a:close/>
                <a:moveTo>
                  <a:pt x="3171" y="330"/>
                </a:moveTo>
                <a:cubicBezTo>
                  <a:pt x="3026" y="157"/>
                  <a:pt x="3026" y="157"/>
                  <a:pt x="3026" y="157"/>
                </a:cubicBezTo>
                <a:cubicBezTo>
                  <a:pt x="3026" y="330"/>
                  <a:pt x="3026" y="330"/>
                  <a:pt x="3026" y="330"/>
                </a:cubicBezTo>
                <a:cubicBezTo>
                  <a:pt x="2983" y="330"/>
                  <a:pt x="2983" y="330"/>
                  <a:pt x="2983" y="330"/>
                </a:cubicBezTo>
                <a:cubicBezTo>
                  <a:pt x="2983" y="95"/>
                  <a:pt x="2983" y="95"/>
                  <a:pt x="2983" y="95"/>
                </a:cubicBezTo>
                <a:cubicBezTo>
                  <a:pt x="3030" y="95"/>
                  <a:pt x="3030" y="95"/>
                  <a:pt x="3030" y="95"/>
                </a:cubicBezTo>
                <a:cubicBezTo>
                  <a:pt x="3174" y="267"/>
                  <a:pt x="3174" y="267"/>
                  <a:pt x="3174" y="267"/>
                </a:cubicBezTo>
                <a:cubicBezTo>
                  <a:pt x="3174" y="95"/>
                  <a:pt x="3174" y="95"/>
                  <a:pt x="3174" y="95"/>
                </a:cubicBezTo>
                <a:cubicBezTo>
                  <a:pt x="3218" y="95"/>
                  <a:pt x="3218" y="95"/>
                  <a:pt x="3218" y="95"/>
                </a:cubicBezTo>
                <a:cubicBezTo>
                  <a:pt x="3218" y="330"/>
                  <a:pt x="3218" y="330"/>
                  <a:pt x="3218" y="330"/>
                </a:cubicBezTo>
                <a:lnTo>
                  <a:pt x="3171" y="330"/>
                </a:lnTo>
                <a:close/>
                <a:moveTo>
                  <a:pt x="3344" y="95"/>
                </a:moveTo>
                <a:cubicBezTo>
                  <a:pt x="3387" y="95"/>
                  <a:pt x="3387" y="95"/>
                  <a:pt x="3387" y="95"/>
                </a:cubicBezTo>
                <a:cubicBezTo>
                  <a:pt x="3387" y="330"/>
                  <a:pt x="3387" y="330"/>
                  <a:pt x="3387" y="330"/>
                </a:cubicBezTo>
                <a:cubicBezTo>
                  <a:pt x="3344" y="330"/>
                  <a:pt x="3344" y="330"/>
                  <a:pt x="3344" y="330"/>
                </a:cubicBezTo>
                <a:lnTo>
                  <a:pt x="3344" y="95"/>
                </a:lnTo>
                <a:close/>
                <a:moveTo>
                  <a:pt x="3712" y="95"/>
                </a:moveTo>
                <a:cubicBezTo>
                  <a:pt x="3755" y="95"/>
                  <a:pt x="3755" y="95"/>
                  <a:pt x="3755" y="95"/>
                </a:cubicBezTo>
                <a:cubicBezTo>
                  <a:pt x="3755" y="330"/>
                  <a:pt x="3755" y="330"/>
                  <a:pt x="3755" y="330"/>
                </a:cubicBezTo>
                <a:cubicBezTo>
                  <a:pt x="3708" y="330"/>
                  <a:pt x="3708" y="330"/>
                  <a:pt x="3708" y="330"/>
                </a:cubicBezTo>
                <a:cubicBezTo>
                  <a:pt x="3563" y="157"/>
                  <a:pt x="3563" y="157"/>
                  <a:pt x="3563" y="157"/>
                </a:cubicBezTo>
                <a:cubicBezTo>
                  <a:pt x="3563" y="330"/>
                  <a:pt x="3563" y="330"/>
                  <a:pt x="3563" y="330"/>
                </a:cubicBezTo>
                <a:cubicBezTo>
                  <a:pt x="3520" y="330"/>
                  <a:pt x="3520" y="330"/>
                  <a:pt x="3520" y="330"/>
                </a:cubicBezTo>
                <a:cubicBezTo>
                  <a:pt x="3520" y="95"/>
                  <a:pt x="3520" y="95"/>
                  <a:pt x="3520" y="95"/>
                </a:cubicBezTo>
                <a:cubicBezTo>
                  <a:pt x="3567" y="95"/>
                  <a:pt x="3567" y="95"/>
                  <a:pt x="3567" y="95"/>
                </a:cubicBezTo>
                <a:cubicBezTo>
                  <a:pt x="3712" y="267"/>
                  <a:pt x="3712" y="267"/>
                  <a:pt x="3712" y="267"/>
                </a:cubicBezTo>
                <a:lnTo>
                  <a:pt x="3712" y="95"/>
                </a:lnTo>
                <a:close/>
                <a:moveTo>
                  <a:pt x="4118" y="284"/>
                </a:moveTo>
                <a:cubicBezTo>
                  <a:pt x="4118" y="309"/>
                  <a:pt x="4097" y="330"/>
                  <a:pt x="4072" y="330"/>
                </a:cubicBezTo>
                <a:cubicBezTo>
                  <a:pt x="3928" y="330"/>
                  <a:pt x="3928" y="330"/>
                  <a:pt x="3928" y="330"/>
                </a:cubicBezTo>
                <a:cubicBezTo>
                  <a:pt x="3903" y="330"/>
                  <a:pt x="3883" y="309"/>
                  <a:pt x="3883" y="284"/>
                </a:cubicBezTo>
                <a:cubicBezTo>
                  <a:pt x="3883" y="140"/>
                  <a:pt x="3883" y="140"/>
                  <a:pt x="3883" y="140"/>
                </a:cubicBezTo>
                <a:cubicBezTo>
                  <a:pt x="3883" y="115"/>
                  <a:pt x="3903" y="95"/>
                  <a:pt x="3928" y="95"/>
                </a:cubicBezTo>
                <a:cubicBezTo>
                  <a:pt x="4072" y="95"/>
                  <a:pt x="4072" y="95"/>
                  <a:pt x="4072" y="95"/>
                </a:cubicBezTo>
                <a:cubicBezTo>
                  <a:pt x="4097" y="95"/>
                  <a:pt x="4118" y="115"/>
                  <a:pt x="4118" y="140"/>
                </a:cubicBezTo>
                <a:cubicBezTo>
                  <a:pt x="4118" y="158"/>
                  <a:pt x="4118" y="158"/>
                  <a:pt x="4118" y="158"/>
                </a:cubicBezTo>
                <a:cubicBezTo>
                  <a:pt x="4074" y="158"/>
                  <a:pt x="4074" y="158"/>
                  <a:pt x="4074" y="158"/>
                </a:cubicBezTo>
                <a:cubicBezTo>
                  <a:pt x="4074" y="140"/>
                  <a:pt x="4074" y="140"/>
                  <a:pt x="4074" y="140"/>
                </a:cubicBezTo>
                <a:cubicBezTo>
                  <a:pt x="4074" y="139"/>
                  <a:pt x="4074" y="138"/>
                  <a:pt x="4072" y="138"/>
                </a:cubicBezTo>
                <a:cubicBezTo>
                  <a:pt x="3928" y="138"/>
                  <a:pt x="3928" y="138"/>
                  <a:pt x="3928" y="138"/>
                </a:cubicBezTo>
                <a:cubicBezTo>
                  <a:pt x="3927" y="138"/>
                  <a:pt x="3926" y="139"/>
                  <a:pt x="3926" y="140"/>
                </a:cubicBezTo>
                <a:cubicBezTo>
                  <a:pt x="3926" y="284"/>
                  <a:pt x="3926" y="284"/>
                  <a:pt x="3926" y="284"/>
                </a:cubicBezTo>
                <a:cubicBezTo>
                  <a:pt x="3926" y="286"/>
                  <a:pt x="3927" y="287"/>
                  <a:pt x="3928" y="287"/>
                </a:cubicBezTo>
                <a:cubicBezTo>
                  <a:pt x="4072" y="287"/>
                  <a:pt x="4072" y="287"/>
                  <a:pt x="4072" y="287"/>
                </a:cubicBezTo>
                <a:cubicBezTo>
                  <a:pt x="4074" y="287"/>
                  <a:pt x="4074" y="286"/>
                  <a:pt x="4074" y="284"/>
                </a:cubicBezTo>
                <a:cubicBezTo>
                  <a:pt x="4074" y="240"/>
                  <a:pt x="4074" y="240"/>
                  <a:pt x="4074" y="240"/>
                </a:cubicBezTo>
                <a:cubicBezTo>
                  <a:pt x="4021" y="240"/>
                  <a:pt x="4021" y="240"/>
                  <a:pt x="4021" y="240"/>
                </a:cubicBezTo>
                <a:cubicBezTo>
                  <a:pt x="4021" y="197"/>
                  <a:pt x="4021" y="197"/>
                  <a:pt x="4021" y="197"/>
                </a:cubicBezTo>
                <a:cubicBezTo>
                  <a:pt x="4118" y="197"/>
                  <a:pt x="4118" y="197"/>
                  <a:pt x="4118" y="197"/>
                </a:cubicBezTo>
                <a:lnTo>
                  <a:pt x="4118" y="284"/>
                </a:lnTo>
                <a:close/>
                <a:moveTo>
                  <a:pt x="4251" y="95"/>
                </a:moveTo>
                <a:cubicBezTo>
                  <a:pt x="4467" y="95"/>
                  <a:pt x="4467" y="95"/>
                  <a:pt x="4467" y="95"/>
                </a:cubicBezTo>
                <a:cubicBezTo>
                  <a:pt x="4467" y="138"/>
                  <a:pt x="4467" y="138"/>
                  <a:pt x="4467" y="138"/>
                </a:cubicBezTo>
                <a:cubicBezTo>
                  <a:pt x="4295" y="138"/>
                  <a:pt x="4295" y="138"/>
                  <a:pt x="4295" y="138"/>
                </a:cubicBezTo>
                <a:cubicBezTo>
                  <a:pt x="4295" y="191"/>
                  <a:pt x="4295" y="191"/>
                  <a:pt x="4295" y="191"/>
                </a:cubicBezTo>
                <a:cubicBezTo>
                  <a:pt x="4434" y="191"/>
                  <a:pt x="4434" y="191"/>
                  <a:pt x="4434" y="191"/>
                </a:cubicBezTo>
                <a:cubicBezTo>
                  <a:pt x="4434" y="234"/>
                  <a:pt x="4434" y="234"/>
                  <a:pt x="4434" y="234"/>
                </a:cubicBezTo>
                <a:cubicBezTo>
                  <a:pt x="4295" y="234"/>
                  <a:pt x="4295" y="234"/>
                  <a:pt x="4295" y="234"/>
                </a:cubicBezTo>
                <a:cubicBezTo>
                  <a:pt x="4295" y="287"/>
                  <a:pt x="4295" y="287"/>
                  <a:pt x="4295" y="287"/>
                </a:cubicBezTo>
                <a:cubicBezTo>
                  <a:pt x="4467" y="287"/>
                  <a:pt x="4467" y="287"/>
                  <a:pt x="4467" y="287"/>
                </a:cubicBezTo>
                <a:cubicBezTo>
                  <a:pt x="4467" y="330"/>
                  <a:pt x="4467" y="330"/>
                  <a:pt x="4467" y="330"/>
                </a:cubicBezTo>
                <a:cubicBezTo>
                  <a:pt x="4251" y="330"/>
                  <a:pt x="4251" y="330"/>
                  <a:pt x="4251" y="330"/>
                </a:cubicBezTo>
                <a:lnTo>
                  <a:pt x="4251" y="95"/>
                </a:lnTo>
                <a:close/>
                <a:moveTo>
                  <a:pt x="4636" y="330"/>
                </a:moveTo>
                <a:cubicBezTo>
                  <a:pt x="4593" y="330"/>
                  <a:pt x="4593" y="330"/>
                  <a:pt x="4593" y="330"/>
                </a:cubicBezTo>
                <a:cubicBezTo>
                  <a:pt x="4593" y="95"/>
                  <a:pt x="4593" y="95"/>
                  <a:pt x="4593" y="95"/>
                </a:cubicBezTo>
                <a:cubicBezTo>
                  <a:pt x="4640" y="95"/>
                  <a:pt x="4640" y="95"/>
                  <a:pt x="4640" y="95"/>
                </a:cubicBezTo>
                <a:cubicBezTo>
                  <a:pt x="4784" y="267"/>
                  <a:pt x="4784" y="267"/>
                  <a:pt x="4784" y="267"/>
                </a:cubicBezTo>
                <a:cubicBezTo>
                  <a:pt x="4784" y="95"/>
                  <a:pt x="4784" y="95"/>
                  <a:pt x="4784" y="95"/>
                </a:cubicBezTo>
                <a:cubicBezTo>
                  <a:pt x="4828" y="95"/>
                  <a:pt x="4828" y="95"/>
                  <a:pt x="4828" y="95"/>
                </a:cubicBezTo>
                <a:cubicBezTo>
                  <a:pt x="4828" y="330"/>
                  <a:pt x="4828" y="330"/>
                  <a:pt x="4828" y="330"/>
                </a:cubicBezTo>
                <a:cubicBezTo>
                  <a:pt x="4781" y="330"/>
                  <a:pt x="4781" y="330"/>
                  <a:pt x="4781" y="330"/>
                </a:cubicBezTo>
                <a:cubicBezTo>
                  <a:pt x="4636" y="157"/>
                  <a:pt x="4636" y="157"/>
                  <a:pt x="4636" y="157"/>
                </a:cubicBezTo>
                <a:lnTo>
                  <a:pt x="4636" y="330"/>
                </a:lnTo>
                <a:close/>
                <a:moveTo>
                  <a:pt x="2173" y="330"/>
                </a:moveTo>
                <a:cubicBezTo>
                  <a:pt x="2105" y="140"/>
                  <a:pt x="2105" y="140"/>
                  <a:pt x="2105" y="140"/>
                </a:cubicBezTo>
                <a:cubicBezTo>
                  <a:pt x="2095" y="112"/>
                  <a:pt x="2085" y="95"/>
                  <a:pt x="2060" y="95"/>
                </a:cubicBezTo>
                <a:cubicBezTo>
                  <a:pt x="1989" y="95"/>
                  <a:pt x="1989" y="95"/>
                  <a:pt x="1989" y="95"/>
                </a:cubicBezTo>
                <a:cubicBezTo>
                  <a:pt x="1964" y="95"/>
                  <a:pt x="1953" y="112"/>
                  <a:pt x="1943" y="140"/>
                </a:cubicBezTo>
                <a:cubicBezTo>
                  <a:pt x="1875" y="330"/>
                  <a:pt x="1875" y="330"/>
                  <a:pt x="1875" y="330"/>
                </a:cubicBezTo>
                <a:cubicBezTo>
                  <a:pt x="1920" y="330"/>
                  <a:pt x="1920" y="330"/>
                  <a:pt x="1920" y="330"/>
                </a:cubicBezTo>
                <a:cubicBezTo>
                  <a:pt x="1948" y="251"/>
                  <a:pt x="1948" y="251"/>
                  <a:pt x="1948" y="251"/>
                </a:cubicBezTo>
                <a:cubicBezTo>
                  <a:pt x="2100" y="251"/>
                  <a:pt x="2100" y="251"/>
                  <a:pt x="2100" y="251"/>
                </a:cubicBezTo>
                <a:cubicBezTo>
                  <a:pt x="2129" y="330"/>
                  <a:pt x="2129" y="330"/>
                  <a:pt x="2129" y="330"/>
                </a:cubicBezTo>
                <a:lnTo>
                  <a:pt x="2173" y="330"/>
                </a:lnTo>
                <a:close/>
                <a:moveTo>
                  <a:pt x="1963" y="208"/>
                </a:moveTo>
                <a:cubicBezTo>
                  <a:pt x="1986" y="140"/>
                  <a:pt x="1986" y="140"/>
                  <a:pt x="1986" y="140"/>
                </a:cubicBezTo>
                <a:cubicBezTo>
                  <a:pt x="1987" y="139"/>
                  <a:pt x="1987" y="138"/>
                  <a:pt x="1989" y="138"/>
                </a:cubicBezTo>
                <a:cubicBezTo>
                  <a:pt x="2060" y="138"/>
                  <a:pt x="2060" y="138"/>
                  <a:pt x="2060" y="138"/>
                </a:cubicBezTo>
                <a:cubicBezTo>
                  <a:pt x="2061" y="138"/>
                  <a:pt x="2062" y="138"/>
                  <a:pt x="2062" y="140"/>
                </a:cubicBezTo>
                <a:cubicBezTo>
                  <a:pt x="2086" y="208"/>
                  <a:pt x="2086" y="208"/>
                  <a:pt x="2086" y="208"/>
                </a:cubicBezTo>
                <a:lnTo>
                  <a:pt x="1963" y="208"/>
                </a:lnTo>
                <a:close/>
                <a:moveTo>
                  <a:pt x="1594" y="515"/>
                </a:moveTo>
                <a:cubicBezTo>
                  <a:pt x="1615" y="515"/>
                  <a:pt x="1615" y="515"/>
                  <a:pt x="1615" y="515"/>
                </a:cubicBezTo>
                <a:cubicBezTo>
                  <a:pt x="1615" y="629"/>
                  <a:pt x="1615" y="629"/>
                  <a:pt x="1615" y="629"/>
                </a:cubicBezTo>
                <a:cubicBezTo>
                  <a:pt x="1615" y="642"/>
                  <a:pt x="1604" y="654"/>
                  <a:pt x="1590" y="654"/>
                </a:cubicBezTo>
                <a:cubicBezTo>
                  <a:pt x="1501" y="654"/>
                  <a:pt x="1501" y="654"/>
                  <a:pt x="1501" y="654"/>
                </a:cubicBezTo>
                <a:cubicBezTo>
                  <a:pt x="1487" y="654"/>
                  <a:pt x="1476" y="642"/>
                  <a:pt x="1476" y="629"/>
                </a:cubicBezTo>
                <a:cubicBezTo>
                  <a:pt x="1476" y="515"/>
                  <a:pt x="1476" y="515"/>
                  <a:pt x="1476" y="515"/>
                </a:cubicBezTo>
                <a:cubicBezTo>
                  <a:pt x="1497" y="515"/>
                  <a:pt x="1497" y="515"/>
                  <a:pt x="1497" y="515"/>
                </a:cubicBezTo>
                <a:cubicBezTo>
                  <a:pt x="1497" y="629"/>
                  <a:pt x="1497" y="629"/>
                  <a:pt x="1497" y="629"/>
                </a:cubicBezTo>
                <a:cubicBezTo>
                  <a:pt x="1497" y="631"/>
                  <a:pt x="1499" y="633"/>
                  <a:pt x="1501" y="633"/>
                </a:cubicBezTo>
                <a:cubicBezTo>
                  <a:pt x="1590" y="633"/>
                  <a:pt x="1590" y="633"/>
                  <a:pt x="1590" y="633"/>
                </a:cubicBezTo>
                <a:cubicBezTo>
                  <a:pt x="1592" y="633"/>
                  <a:pt x="1594" y="631"/>
                  <a:pt x="1594" y="629"/>
                </a:cubicBezTo>
                <a:lnTo>
                  <a:pt x="1594" y="515"/>
                </a:lnTo>
                <a:close/>
                <a:moveTo>
                  <a:pt x="1785" y="515"/>
                </a:moveTo>
                <a:cubicBezTo>
                  <a:pt x="1806" y="515"/>
                  <a:pt x="1806" y="515"/>
                  <a:pt x="1806" y="515"/>
                </a:cubicBezTo>
                <a:cubicBezTo>
                  <a:pt x="1806" y="654"/>
                  <a:pt x="1806" y="654"/>
                  <a:pt x="1806" y="654"/>
                </a:cubicBezTo>
                <a:cubicBezTo>
                  <a:pt x="1781" y="654"/>
                  <a:pt x="1781" y="654"/>
                  <a:pt x="1781" y="654"/>
                </a:cubicBezTo>
                <a:cubicBezTo>
                  <a:pt x="1687" y="542"/>
                  <a:pt x="1687" y="542"/>
                  <a:pt x="1687" y="542"/>
                </a:cubicBezTo>
                <a:cubicBezTo>
                  <a:pt x="1687" y="654"/>
                  <a:pt x="1687" y="654"/>
                  <a:pt x="1687" y="654"/>
                </a:cubicBezTo>
                <a:cubicBezTo>
                  <a:pt x="1667" y="654"/>
                  <a:pt x="1667" y="654"/>
                  <a:pt x="1667" y="654"/>
                </a:cubicBezTo>
                <a:cubicBezTo>
                  <a:pt x="1667" y="515"/>
                  <a:pt x="1667" y="515"/>
                  <a:pt x="1667" y="515"/>
                </a:cubicBezTo>
                <a:cubicBezTo>
                  <a:pt x="1691" y="515"/>
                  <a:pt x="1691" y="515"/>
                  <a:pt x="1691" y="515"/>
                </a:cubicBezTo>
                <a:cubicBezTo>
                  <a:pt x="1785" y="626"/>
                  <a:pt x="1785" y="626"/>
                  <a:pt x="1785" y="626"/>
                </a:cubicBezTo>
                <a:lnTo>
                  <a:pt x="1785" y="515"/>
                </a:lnTo>
                <a:close/>
                <a:moveTo>
                  <a:pt x="1858" y="515"/>
                </a:moveTo>
                <a:cubicBezTo>
                  <a:pt x="1878" y="515"/>
                  <a:pt x="1878" y="515"/>
                  <a:pt x="1878" y="515"/>
                </a:cubicBezTo>
                <a:cubicBezTo>
                  <a:pt x="1878" y="654"/>
                  <a:pt x="1878" y="654"/>
                  <a:pt x="1878" y="654"/>
                </a:cubicBezTo>
                <a:cubicBezTo>
                  <a:pt x="1858" y="654"/>
                  <a:pt x="1858" y="654"/>
                  <a:pt x="1858" y="654"/>
                </a:cubicBezTo>
                <a:lnTo>
                  <a:pt x="1858" y="515"/>
                </a:lnTo>
                <a:close/>
                <a:moveTo>
                  <a:pt x="2059" y="515"/>
                </a:moveTo>
                <a:cubicBezTo>
                  <a:pt x="2083" y="515"/>
                  <a:pt x="2083" y="515"/>
                  <a:pt x="2083" y="515"/>
                </a:cubicBezTo>
                <a:cubicBezTo>
                  <a:pt x="2003" y="654"/>
                  <a:pt x="2003" y="654"/>
                  <a:pt x="2003" y="654"/>
                </a:cubicBezTo>
                <a:cubicBezTo>
                  <a:pt x="1982" y="654"/>
                  <a:pt x="1982" y="654"/>
                  <a:pt x="1982" y="654"/>
                </a:cubicBezTo>
                <a:cubicBezTo>
                  <a:pt x="1902" y="515"/>
                  <a:pt x="1902" y="515"/>
                  <a:pt x="1902" y="515"/>
                </a:cubicBezTo>
                <a:cubicBezTo>
                  <a:pt x="1926" y="515"/>
                  <a:pt x="1926" y="515"/>
                  <a:pt x="1926" y="515"/>
                </a:cubicBezTo>
                <a:cubicBezTo>
                  <a:pt x="1993" y="630"/>
                  <a:pt x="1993" y="630"/>
                  <a:pt x="1993" y="630"/>
                </a:cubicBezTo>
                <a:lnTo>
                  <a:pt x="2059" y="515"/>
                </a:lnTo>
                <a:close/>
                <a:moveTo>
                  <a:pt x="2102" y="515"/>
                </a:moveTo>
                <a:cubicBezTo>
                  <a:pt x="2229" y="515"/>
                  <a:pt x="2229" y="515"/>
                  <a:pt x="2229" y="515"/>
                </a:cubicBezTo>
                <a:cubicBezTo>
                  <a:pt x="2229" y="536"/>
                  <a:pt x="2229" y="536"/>
                  <a:pt x="2229" y="536"/>
                </a:cubicBezTo>
                <a:cubicBezTo>
                  <a:pt x="2123" y="536"/>
                  <a:pt x="2123" y="536"/>
                  <a:pt x="2123" y="536"/>
                </a:cubicBezTo>
                <a:cubicBezTo>
                  <a:pt x="2123" y="574"/>
                  <a:pt x="2123" y="574"/>
                  <a:pt x="2123" y="574"/>
                </a:cubicBezTo>
                <a:cubicBezTo>
                  <a:pt x="2209" y="574"/>
                  <a:pt x="2209" y="574"/>
                  <a:pt x="2209" y="574"/>
                </a:cubicBezTo>
                <a:cubicBezTo>
                  <a:pt x="2209" y="595"/>
                  <a:pt x="2209" y="595"/>
                  <a:pt x="2209" y="595"/>
                </a:cubicBezTo>
                <a:cubicBezTo>
                  <a:pt x="2123" y="595"/>
                  <a:pt x="2123" y="595"/>
                  <a:pt x="2123" y="595"/>
                </a:cubicBezTo>
                <a:cubicBezTo>
                  <a:pt x="2123" y="633"/>
                  <a:pt x="2123" y="633"/>
                  <a:pt x="2123" y="633"/>
                </a:cubicBezTo>
                <a:cubicBezTo>
                  <a:pt x="2229" y="633"/>
                  <a:pt x="2229" y="633"/>
                  <a:pt x="2229" y="633"/>
                </a:cubicBezTo>
                <a:cubicBezTo>
                  <a:pt x="2229" y="654"/>
                  <a:pt x="2229" y="654"/>
                  <a:pt x="2229" y="654"/>
                </a:cubicBezTo>
                <a:cubicBezTo>
                  <a:pt x="2102" y="654"/>
                  <a:pt x="2102" y="654"/>
                  <a:pt x="2102" y="654"/>
                </a:cubicBezTo>
                <a:lnTo>
                  <a:pt x="2102" y="515"/>
                </a:lnTo>
                <a:close/>
                <a:moveTo>
                  <a:pt x="2393" y="515"/>
                </a:moveTo>
                <a:cubicBezTo>
                  <a:pt x="2280" y="515"/>
                  <a:pt x="2280" y="515"/>
                  <a:pt x="2280" y="515"/>
                </a:cubicBezTo>
                <a:cubicBezTo>
                  <a:pt x="2280" y="654"/>
                  <a:pt x="2280" y="654"/>
                  <a:pt x="2280" y="654"/>
                </a:cubicBezTo>
                <a:cubicBezTo>
                  <a:pt x="2300" y="654"/>
                  <a:pt x="2300" y="654"/>
                  <a:pt x="2300" y="654"/>
                </a:cubicBezTo>
                <a:cubicBezTo>
                  <a:pt x="2300" y="604"/>
                  <a:pt x="2300" y="604"/>
                  <a:pt x="2300" y="604"/>
                </a:cubicBezTo>
                <a:cubicBezTo>
                  <a:pt x="2302" y="604"/>
                  <a:pt x="2303" y="604"/>
                  <a:pt x="2305" y="604"/>
                </a:cubicBezTo>
                <a:cubicBezTo>
                  <a:pt x="2352" y="604"/>
                  <a:pt x="2352" y="604"/>
                  <a:pt x="2352" y="604"/>
                </a:cubicBezTo>
                <a:cubicBezTo>
                  <a:pt x="2394" y="654"/>
                  <a:pt x="2394" y="654"/>
                  <a:pt x="2394" y="654"/>
                </a:cubicBezTo>
                <a:cubicBezTo>
                  <a:pt x="2418" y="654"/>
                  <a:pt x="2418" y="654"/>
                  <a:pt x="2418" y="654"/>
                </a:cubicBezTo>
                <a:cubicBezTo>
                  <a:pt x="2418" y="651"/>
                  <a:pt x="2418" y="651"/>
                  <a:pt x="2418" y="651"/>
                </a:cubicBezTo>
                <a:cubicBezTo>
                  <a:pt x="2379" y="604"/>
                  <a:pt x="2379" y="604"/>
                  <a:pt x="2379" y="604"/>
                </a:cubicBezTo>
                <a:cubicBezTo>
                  <a:pt x="2393" y="604"/>
                  <a:pt x="2393" y="604"/>
                  <a:pt x="2393" y="604"/>
                </a:cubicBezTo>
                <a:cubicBezTo>
                  <a:pt x="2407" y="604"/>
                  <a:pt x="2418" y="593"/>
                  <a:pt x="2418" y="579"/>
                </a:cubicBezTo>
                <a:cubicBezTo>
                  <a:pt x="2418" y="540"/>
                  <a:pt x="2418" y="540"/>
                  <a:pt x="2418" y="540"/>
                </a:cubicBezTo>
                <a:cubicBezTo>
                  <a:pt x="2418" y="526"/>
                  <a:pt x="2407" y="515"/>
                  <a:pt x="2393" y="515"/>
                </a:cubicBezTo>
                <a:close/>
                <a:moveTo>
                  <a:pt x="2398" y="579"/>
                </a:moveTo>
                <a:cubicBezTo>
                  <a:pt x="2398" y="581"/>
                  <a:pt x="2396" y="583"/>
                  <a:pt x="2393" y="583"/>
                </a:cubicBezTo>
                <a:cubicBezTo>
                  <a:pt x="2300" y="583"/>
                  <a:pt x="2300" y="583"/>
                  <a:pt x="2300" y="583"/>
                </a:cubicBezTo>
                <a:cubicBezTo>
                  <a:pt x="2300" y="536"/>
                  <a:pt x="2300" y="536"/>
                  <a:pt x="2300" y="536"/>
                </a:cubicBezTo>
                <a:cubicBezTo>
                  <a:pt x="2393" y="536"/>
                  <a:pt x="2393" y="536"/>
                  <a:pt x="2393" y="536"/>
                </a:cubicBezTo>
                <a:cubicBezTo>
                  <a:pt x="2396" y="536"/>
                  <a:pt x="2398" y="538"/>
                  <a:pt x="2398" y="540"/>
                </a:cubicBezTo>
                <a:lnTo>
                  <a:pt x="2398" y="579"/>
                </a:lnTo>
                <a:close/>
                <a:moveTo>
                  <a:pt x="3526" y="515"/>
                </a:moveTo>
                <a:cubicBezTo>
                  <a:pt x="3412" y="515"/>
                  <a:pt x="3412" y="515"/>
                  <a:pt x="3412" y="515"/>
                </a:cubicBezTo>
                <a:cubicBezTo>
                  <a:pt x="3412" y="654"/>
                  <a:pt x="3412" y="654"/>
                  <a:pt x="3412" y="654"/>
                </a:cubicBezTo>
                <a:cubicBezTo>
                  <a:pt x="3433" y="654"/>
                  <a:pt x="3433" y="654"/>
                  <a:pt x="3433" y="654"/>
                </a:cubicBezTo>
                <a:cubicBezTo>
                  <a:pt x="3433" y="604"/>
                  <a:pt x="3433" y="604"/>
                  <a:pt x="3433" y="604"/>
                </a:cubicBezTo>
                <a:cubicBezTo>
                  <a:pt x="3434" y="604"/>
                  <a:pt x="3435" y="604"/>
                  <a:pt x="3437" y="604"/>
                </a:cubicBezTo>
                <a:cubicBezTo>
                  <a:pt x="3484" y="604"/>
                  <a:pt x="3484" y="604"/>
                  <a:pt x="3484" y="604"/>
                </a:cubicBezTo>
                <a:cubicBezTo>
                  <a:pt x="3526" y="654"/>
                  <a:pt x="3526" y="654"/>
                  <a:pt x="3526" y="654"/>
                </a:cubicBezTo>
                <a:cubicBezTo>
                  <a:pt x="3551" y="654"/>
                  <a:pt x="3551" y="654"/>
                  <a:pt x="3551" y="654"/>
                </a:cubicBezTo>
                <a:cubicBezTo>
                  <a:pt x="3551" y="651"/>
                  <a:pt x="3551" y="651"/>
                  <a:pt x="3551" y="651"/>
                </a:cubicBezTo>
                <a:cubicBezTo>
                  <a:pt x="3511" y="604"/>
                  <a:pt x="3511" y="604"/>
                  <a:pt x="3511" y="604"/>
                </a:cubicBezTo>
                <a:cubicBezTo>
                  <a:pt x="3526" y="604"/>
                  <a:pt x="3526" y="604"/>
                  <a:pt x="3526" y="604"/>
                </a:cubicBezTo>
                <a:cubicBezTo>
                  <a:pt x="3539" y="604"/>
                  <a:pt x="3551" y="593"/>
                  <a:pt x="3551" y="579"/>
                </a:cubicBezTo>
                <a:cubicBezTo>
                  <a:pt x="3551" y="540"/>
                  <a:pt x="3551" y="540"/>
                  <a:pt x="3551" y="540"/>
                </a:cubicBezTo>
                <a:cubicBezTo>
                  <a:pt x="3551" y="526"/>
                  <a:pt x="3539" y="515"/>
                  <a:pt x="3526" y="515"/>
                </a:cubicBezTo>
                <a:close/>
                <a:moveTo>
                  <a:pt x="3530" y="579"/>
                </a:moveTo>
                <a:cubicBezTo>
                  <a:pt x="3530" y="581"/>
                  <a:pt x="3528" y="583"/>
                  <a:pt x="3526" y="583"/>
                </a:cubicBezTo>
                <a:cubicBezTo>
                  <a:pt x="3433" y="583"/>
                  <a:pt x="3433" y="583"/>
                  <a:pt x="3433" y="583"/>
                </a:cubicBezTo>
                <a:cubicBezTo>
                  <a:pt x="3433" y="536"/>
                  <a:pt x="3433" y="536"/>
                  <a:pt x="3433" y="536"/>
                </a:cubicBezTo>
                <a:cubicBezTo>
                  <a:pt x="3526" y="536"/>
                  <a:pt x="3526" y="536"/>
                  <a:pt x="3526" y="536"/>
                </a:cubicBezTo>
                <a:cubicBezTo>
                  <a:pt x="3528" y="536"/>
                  <a:pt x="3530" y="538"/>
                  <a:pt x="3530" y="540"/>
                </a:cubicBezTo>
                <a:lnTo>
                  <a:pt x="3530" y="579"/>
                </a:lnTo>
                <a:close/>
                <a:moveTo>
                  <a:pt x="4434" y="515"/>
                </a:moveTo>
                <a:cubicBezTo>
                  <a:pt x="4320" y="515"/>
                  <a:pt x="4320" y="515"/>
                  <a:pt x="4320" y="515"/>
                </a:cubicBezTo>
                <a:cubicBezTo>
                  <a:pt x="4320" y="654"/>
                  <a:pt x="4320" y="654"/>
                  <a:pt x="4320" y="654"/>
                </a:cubicBezTo>
                <a:cubicBezTo>
                  <a:pt x="4341" y="654"/>
                  <a:pt x="4341" y="654"/>
                  <a:pt x="4341" y="654"/>
                </a:cubicBezTo>
                <a:cubicBezTo>
                  <a:pt x="4341" y="604"/>
                  <a:pt x="4341" y="604"/>
                  <a:pt x="4341" y="604"/>
                </a:cubicBezTo>
                <a:cubicBezTo>
                  <a:pt x="4342" y="604"/>
                  <a:pt x="4344" y="604"/>
                  <a:pt x="4345" y="604"/>
                </a:cubicBezTo>
                <a:cubicBezTo>
                  <a:pt x="4392" y="604"/>
                  <a:pt x="4392" y="604"/>
                  <a:pt x="4392" y="604"/>
                </a:cubicBezTo>
                <a:cubicBezTo>
                  <a:pt x="4434" y="654"/>
                  <a:pt x="4434" y="654"/>
                  <a:pt x="4434" y="654"/>
                </a:cubicBezTo>
                <a:cubicBezTo>
                  <a:pt x="4459" y="654"/>
                  <a:pt x="4459" y="654"/>
                  <a:pt x="4459" y="654"/>
                </a:cubicBezTo>
                <a:cubicBezTo>
                  <a:pt x="4459" y="651"/>
                  <a:pt x="4459" y="651"/>
                  <a:pt x="4459" y="651"/>
                </a:cubicBezTo>
                <a:cubicBezTo>
                  <a:pt x="4420" y="604"/>
                  <a:pt x="4420" y="604"/>
                  <a:pt x="4420" y="604"/>
                </a:cubicBezTo>
                <a:cubicBezTo>
                  <a:pt x="4434" y="604"/>
                  <a:pt x="4434" y="604"/>
                  <a:pt x="4434" y="604"/>
                </a:cubicBezTo>
                <a:cubicBezTo>
                  <a:pt x="4448" y="604"/>
                  <a:pt x="4459" y="593"/>
                  <a:pt x="4459" y="579"/>
                </a:cubicBezTo>
                <a:cubicBezTo>
                  <a:pt x="4459" y="540"/>
                  <a:pt x="4459" y="540"/>
                  <a:pt x="4459" y="540"/>
                </a:cubicBezTo>
                <a:cubicBezTo>
                  <a:pt x="4459" y="526"/>
                  <a:pt x="4448" y="515"/>
                  <a:pt x="4434" y="515"/>
                </a:cubicBezTo>
                <a:close/>
                <a:moveTo>
                  <a:pt x="4438" y="579"/>
                </a:moveTo>
                <a:cubicBezTo>
                  <a:pt x="4438" y="581"/>
                  <a:pt x="4436" y="583"/>
                  <a:pt x="4434" y="583"/>
                </a:cubicBezTo>
                <a:cubicBezTo>
                  <a:pt x="4341" y="583"/>
                  <a:pt x="4341" y="583"/>
                  <a:pt x="4341" y="583"/>
                </a:cubicBezTo>
                <a:cubicBezTo>
                  <a:pt x="4341" y="536"/>
                  <a:pt x="4341" y="536"/>
                  <a:pt x="4341" y="536"/>
                </a:cubicBezTo>
                <a:cubicBezTo>
                  <a:pt x="4434" y="536"/>
                  <a:pt x="4434" y="536"/>
                  <a:pt x="4434" y="536"/>
                </a:cubicBezTo>
                <a:cubicBezTo>
                  <a:pt x="4436" y="536"/>
                  <a:pt x="4438" y="538"/>
                  <a:pt x="4438" y="540"/>
                </a:cubicBezTo>
                <a:lnTo>
                  <a:pt x="4438" y="579"/>
                </a:lnTo>
                <a:close/>
                <a:moveTo>
                  <a:pt x="2607" y="540"/>
                </a:moveTo>
                <a:cubicBezTo>
                  <a:pt x="2607" y="548"/>
                  <a:pt x="2607" y="548"/>
                  <a:pt x="2607" y="548"/>
                </a:cubicBezTo>
                <a:cubicBezTo>
                  <a:pt x="2586" y="548"/>
                  <a:pt x="2586" y="548"/>
                  <a:pt x="2586" y="548"/>
                </a:cubicBezTo>
                <a:cubicBezTo>
                  <a:pt x="2586" y="540"/>
                  <a:pt x="2586" y="540"/>
                  <a:pt x="2586" y="540"/>
                </a:cubicBezTo>
                <a:cubicBezTo>
                  <a:pt x="2586" y="537"/>
                  <a:pt x="2584" y="536"/>
                  <a:pt x="2582" y="536"/>
                </a:cubicBezTo>
                <a:cubicBezTo>
                  <a:pt x="2493" y="536"/>
                  <a:pt x="2493" y="536"/>
                  <a:pt x="2493" y="536"/>
                </a:cubicBezTo>
                <a:cubicBezTo>
                  <a:pt x="2491" y="536"/>
                  <a:pt x="2489" y="537"/>
                  <a:pt x="2489" y="540"/>
                </a:cubicBezTo>
                <a:cubicBezTo>
                  <a:pt x="2489" y="569"/>
                  <a:pt x="2489" y="569"/>
                  <a:pt x="2489" y="569"/>
                </a:cubicBezTo>
                <a:cubicBezTo>
                  <a:pt x="2489" y="572"/>
                  <a:pt x="2491" y="574"/>
                  <a:pt x="2493" y="574"/>
                </a:cubicBezTo>
                <a:cubicBezTo>
                  <a:pt x="2582" y="574"/>
                  <a:pt x="2582" y="574"/>
                  <a:pt x="2582" y="574"/>
                </a:cubicBezTo>
                <a:cubicBezTo>
                  <a:pt x="2596" y="574"/>
                  <a:pt x="2607" y="585"/>
                  <a:pt x="2607" y="599"/>
                </a:cubicBezTo>
                <a:cubicBezTo>
                  <a:pt x="2607" y="629"/>
                  <a:pt x="2607" y="629"/>
                  <a:pt x="2607" y="629"/>
                </a:cubicBezTo>
                <a:cubicBezTo>
                  <a:pt x="2607" y="642"/>
                  <a:pt x="2596" y="654"/>
                  <a:pt x="2582" y="654"/>
                </a:cubicBezTo>
                <a:cubicBezTo>
                  <a:pt x="2493" y="654"/>
                  <a:pt x="2493" y="654"/>
                  <a:pt x="2493" y="654"/>
                </a:cubicBezTo>
                <a:cubicBezTo>
                  <a:pt x="2479" y="654"/>
                  <a:pt x="2468" y="642"/>
                  <a:pt x="2468" y="629"/>
                </a:cubicBezTo>
                <a:cubicBezTo>
                  <a:pt x="2468" y="620"/>
                  <a:pt x="2468" y="620"/>
                  <a:pt x="2468" y="620"/>
                </a:cubicBezTo>
                <a:cubicBezTo>
                  <a:pt x="2489" y="620"/>
                  <a:pt x="2489" y="620"/>
                  <a:pt x="2489" y="620"/>
                </a:cubicBezTo>
                <a:cubicBezTo>
                  <a:pt x="2489" y="629"/>
                  <a:pt x="2489" y="629"/>
                  <a:pt x="2489" y="629"/>
                </a:cubicBezTo>
                <a:cubicBezTo>
                  <a:pt x="2489" y="631"/>
                  <a:pt x="2491" y="633"/>
                  <a:pt x="2493" y="633"/>
                </a:cubicBezTo>
                <a:cubicBezTo>
                  <a:pt x="2582" y="633"/>
                  <a:pt x="2582" y="633"/>
                  <a:pt x="2582" y="633"/>
                </a:cubicBezTo>
                <a:cubicBezTo>
                  <a:pt x="2584" y="633"/>
                  <a:pt x="2586" y="631"/>
                  <a:pt x="2586" y="629"/>
                </a:cubicBezTo>
                <a:cubicBezTo>
                  <a:pt x="2586" y="599"/>
                  <a:pt x="2586" y="599"/>
                  <a:pt x="2586" y="599"/>
                </a:cubicBezTo>
                <a:cubicBezTo>
                  <a:pt x="2586" y="597"/>
                  <a:pt x="2584" y="595"/>
                  <a:pt x="2582" y="595"/>
                </a:cubicBezTo>
                <a:cubicBezTo>
                  <a:pt x="2493" y="595"/>
                  <a:pt x="2493" y="595"/>
                  <a:pt x="2493" y="595"/>
                </a:cubicBezTo>
                <a:cubicBezTo>
                  <a:pt x="2479" y="595"/>
                  <a:pt x="2468" y="583"/>
                  <a:pt x="2468" y="569"/>
                </a:cubicBezTo>
                <a:cubicBezTo>
                  <a:pt x="2468" y="540"/>
                  <a:pt x="2468" y="540"/>
                  <a:pt x="2468" y="540"/>
                </a:cubicBezTo>
                <a:cubicBezTo>
                  <a:pt x="2468" y="526"/>
                  <a:pt x="2479" y="515"/>
                  <a:pt x="2493" y="515"/>
                </a:cubicBezTo>
                <a:cubicBezTo>
                  <a:pt x="2582" y="515"/>
                  <a:pt x="2582" y="515"/>
                  <a:pt x="2582" y="515"/>
                </a:cubicBezTo>
                <a:cubicBezTo>
                  <a:pt x="2596" y="515"/>
                  <a:pt x="2607" y="526"/>
                  <a:pt x="2607" y="540"/>
                </a:cubicBezTo>
                <a:close/>
                <a:moveTo>
                  <a:pt x="2658" y="515"/>
                </a:moveTo>
                <a:cubicBezTo>
                  <a:pt x="2679" y="515"/>
                  <a:pt x="2679" y="515"/>
                  <a:pt x="2679" y="515"/>
                </a:cubicBezTo>
                <a:cubicBezTo>
                  <a:pt x="2679" y="654"/>
                  <a:pt x="2679" y="654"/>
                  <a:pt x="2679" y="654"/>
                </a:cubicBezTo>
                <a:cubicBezTo>
                  <a:pt x="2658" y="654"/>
                  <a:pt x="2658" y="654"/>
                  <a:pt x="2658" y="654"/>
                </a:cubicBezTo>
                <a:lnTo>
                  <a:pt x="2658" y="515"/>
                </a:lnTo>
                <a:close/>
                <a:moveTo>
                  <a:pt x="2713" y="515"/>
                </a:moveTo>
                <a:cubicBezTo>
                  <a:pt x="2852" y="515"/>
                  <a:pt x="2852" y="515"/>
                  <a:pt x="2852" y="515"/>
                </a:cubicBezTo>
                <a:cubicBezTo>
                  <a:pt x="2852" y="536"/>
                  <a:pt x="2852" y="536"/>
                  <a:pt x="2852" y="536"/>
                </a:cubicBezTo>
                <a:cubicBezTo>
                  <a:pt x="2793" y="536"/>
                  <a:pt x="2793" y="536"/>
                  <a:pt x="2793" y="536"/>
                </a:cubicBezTo>
                <a:cubicBezTo>
                  <a:pt x="2793" y="654"/>
                  <a:pt x="2793" y="654"/>
                  <a:pt x="2793" y="654"/>
                </a:cubicBezTo>
                <a:cubicBezTo>
                  <a:pt x="2772" y="654"/>
                  <a:pt x="2772" y="654"/>
                  <a:pt x="2772" y="654"/>
                </a:cubicBezTo>
                <a:cubicBezTo>
                  <a:pt x="2772" y="536"/>
                  <a:pt x="2772" y="536"/>
                  <a:pt x="2772" y="536"/>
                </a:cubicBezTo>
                <a:cubicBezTo>
                  <a:pt x="2713" y="536"/>
                  <a:pt x="2713" y="536"/>
                  <a:pt x="2713" y="536"/>
                </a:cubicBezTo>
                <a:lnTo>
                  <a:pt x="2713" y="515"/>
                </a:lnTo>
                <a:close/>
                <a:moveTo>
                  <a:pt x="2991" y="515"/>
                </a:moveTo>
                <a:cubicBezTo>
                  <a:pt x="3016" y="515"/>
                  <a:pt x="3016" y="515"/>
                  <a:pt x="3016" y="515"/>
                </a:cubicBezTo>
                <a:cubicBezTo>
                  <a:pt x="2952" y="602"/>
                  <a:pt x="2952" y="602"/>
                  <a:pt x="2952" y="602"/>
                </a:cubicBezTo>
                <a:cubicBezTo>
                  <a:pt x="2952" y="654"/>
                  <a:pt x="2952" y="654"/>
                  <a:pt x="2952" y="654"/>
                </a:cubicBezTo>
                <a:cubicBezTo>
                  <a:pt x="2931" y="654"/>
                  <a:pt x="2931" y="654"/>
                  <a:pt x="2931" y="654"/>
                </a:cubicBezTo>
                <a:cubicBezTo>
                  <a:pt x="2931" y="602"/>
                  <a:pt x="2931" y="602"/>
                  <a:pt x="2931" y="602"/>
                </a:cubicBezTo>
                <a:cubicBezTo>
                  <a:pt x="2867" y="515"/>
                  <a:pt x="2867" y="515"/>
                  <a:pt x="2867" y="515"/>
                </a:cubicBezTo>
                <a:cubicBezTo>
                  <a:pt x="2891" y="515"/>
                  <a:pt x="2891" y="515"/>
                  <a:pt x="2891" y="515"/>
                </a:cubicBezTo>
                <a:cubicBezTo>
                  <a:pt x="2941" y="578"/>
                  <a:pt x="2941" y="578"/>
                  <a:pt x="2941" y="578"/>
                </a:cubicBezTo>
                <a:lnTo>
                  <a:pt x="2991" y="515"/>
                </a:lnTo>
                <a:close/>
                <a:moveTo>
                  <a:pt x="3602" y="515"/>
                </a:moveTo>
                <a:cubicBezTo>
                  <a:pt x="3729" y="515"/>
                  <a:pt x="3729" y="515"/>
                  <a:pt x="3729" y="515"/>
                </a:cubicBezTo>
                <a:cubicBezTo>
                  <a:pt x="3729" y="536"/>
                  <a:pt x="3729" y="536"/>
                  <a:pt x="3729" y="536"/>
                </a:cubicBezTo>
                <a:cubicBezTo>
                  <a:pt x="3623" y="536"/>
                  <a:pt x="3623" y="536"/>
                  <a:pt x="3623" y="536"/>
                </a:cubicBezTo>
                <a:cubicBezTo>
                  <a:pt x="3623" y="574"/>
                  <a:pt x="3623" y="574"/>
                  <a:pt x="3623" y="574"/>
                </a:cubicBezTo>
                <a:cubicBezTo>
                  <a:pt x="3708" y="574"/>
                  <a:pt x="3708" y="574"/>
                  <a:pt x="3708" y="574"/>
                </a:cubicBezTo>
                <a:cubicBezTo>
                  <a:pt x="3708" y="595"/>
                  <a:pt x="3708" y="595"/>
                  <a:pt x="3708" y="595"/>
                </a:cubicBezTo>
                <a:cubicBezTo>
                  <a:pt x="3623" y="595"/>
                  <a:pt x="3623" y="595"/>
                  <a:pt x="3623" y="595"/>
                </a:cubicBezTo>
                <a:cubicBezTo>
                  <a:pt x="3623" y="633"/>
                  <a:pt x="3623" y="633"/>
                  <a:pt x="3623" y="633"/>
                </a:cubicBezTo>
                <a:cubicBezTo>
                  <a:pt x="3729" y="633"/>
                  <a:pt x="3729" y="633"/>
                  <a:pt x="3729" y="633"/>
                </a:cubicBezTo>
                <a:cubicBezTo>
                  <a:pt x="3729" y="654"/>
                  <a:pt x="3729" y="654"/>
                  <a:pt x="3729" y="654"/>
                </a:cubicBezTo>
                <a:cubicBezTo>
                  <a:pt x="3602" y="654"/>
                  <a:pt x="3602" y="654"/>
                  <a:pt x="3602" y="654"/>
                </a:cubicBezTo>
                <a:lnTo>
                  <a:pt x="3602" y="515"/>
                </a:lnTo>
                <a:close/>
                <a:moveTo>
                  <a:pt x="3910" y="540"/>
                </a:moveTo>
                <a:cubicBezTo>
                  <a:pt x="3910" y="548"/>
                  <a:pt x="3910" y="548"/>
                  <a:pt x="3910" y="548"/>
                </a:cubicBezTo>
                <a:cubicBezTo>
                  <a:pt x="3890" y="548"/>
                  <a:pt x="3890" y="548"/>
                  <a:pt x="3890" y="548"/>
                </a:cubicBezTo>
                <a:cubicBezTo>
                  <a:pt x="3890" y="540"/>
                  <a:pt x="3890" y="540"/>
                  <a:pt x="3890" y="540"/>
                </a:cubicBezTo>
                <a:cubicBezTo>
                  <a:pt x="3890" y="537"/>
                  <a:pt x="3888" y="536"/>
                  <a:pt x="3885" y="536"/>
                </a:cubicBezTo>
                <a:cubicBezTo>
                  <a:pt x="3797" y="536"/>
                  <a:pt x="3797" y="536"/>
                  <a:pt x="3797" y="536"/>
                </a:cubicBezTo>
                <a:cubicBezTo>
                  <a:pt x="3794" y="536"/>
                  <a:pt x="3792" y="537"/>
                  <a:pt x="3792" y="540"/>
                </a:cubicBezTo>
                <a:cubicBezTo>
                  <a:pt x="3792" y="569"/>
                  <a:pt x="3792" y="569"/>
                  <a:pt x="3792" y="569"/>
                </a:cubicBezTo>
                <a:cubicBezTo>
                  <a:pt x="3792" y="572"/>
                  <a:pt x="3794" y="574"/>
                  <a:pt x="3797" y="574"/>
                </a:cubicBezTo>
                <a:cubicBezTo>
                  <a:pt x="3885" y="574"/>
                  <a:pt x="3885" y="574"/>
                  <a:pt x="3885" y="574"/>
                </a:cubicBezTo>
                <a:cubicBezTo>
                  <a:pt x="3899" y="574"/>
                  <a:pt x="3910" y="585"/>
                  <a:pt x="3910" y="599"/>
                </a:cubicBezTo>
                <a:cubicBezTo>
                  <a:pt x="3910" y="629"/>
                  <a:pt x="3910" y="629"/>
                  <a:pt x="3910" y="629"/>
                </a:cubicBezTo>
                <a:cubicBezTo>
                  <a:pt x="3910" y="642"/>
                  <a:pt x="3899" y="654"/>
                  <a:pt x="3885" y="654"/>
                </a:cubicBezTo>
                <a:cubicBezTo>
                  <a:pt x="3797" y="654"/>
                  <a:pt x="3797" y="654"/>
                  <a:pt x="3797" y="654"/>
                </a:cubicBezTo>
                <a:cubicBezTo>
                  <a:pt x="3783" y="654"/>
                  <a:pt x="3771" y="642"/>
                  <a:pt x="3771" y="629"/>
                </a:cubicBezTo>
                <a:cubicBezTo>
                  <a:pt x="3771" y="620"/>
                  <a:pt x="3771" y="620"/>
                  <a:pt x="3771" y="620"/>
                </a:cubicBezTo>
                <a:cubicBezTo>
                  <a:pt x="3792" y="620"/>
                  <a:pt x="3792" y="620"/>
                  <a:pt x="3792" y="620"/>
                </a:cubicBezTo>
                <a:cubicBezTo>
                  <a:pt x="3792" y="629"/>
                  <a:pt x="3792" y="629"/>
                  <a:pt x="3792" y="629"/>
                </a:cubicBezTo>
                <a:cubicBezTo>
                  <a:pt x="3792" y="631"/>
                  <a:pt x="3794" y="633"/>
                  <a:pt x="3797" y="633"/>
                </a:cubicBezTo>
                <a:cubicBezTo>
                  <a:pt x="3885" y="633"/>
                  <a:pt x="3885" y="633"/>
                  <a:pt x="3885" y="633"/>
                </a:cubicBezTo>
                <a:cubicBezTo>
                  <a:pt x="3888" y="633"/>
                  <a:pt x="3890" y="631"/>
                  <a:pt x="3890" y="629"/>
                </a:cubicBezTo>
                <a:cubicBezTo>
                  <a:pt x="3890" y="599"/>
                  <a:pt x="3890" y="599"/>
                  <a:pt x="3890" y="599"/>
                </a:cubicBezTo>
                <a:cubicBezTo>
                  <a:pt x="3890" y="597"/>
                  <a:pt x="3888" y="595"/>
                  <a:pt x="3885" y="595"/>
                </a:cubicBezTo>
                <a:cubicBezTo>
                  <a:pt x="3797" y="595"/>
                  <a:pt x="3797" y="595"/>
                  <a:pt x="3797" y="595"/>
                </a:cubicBezTo>
                <a:cubicBezTo>
                  <a:pt x="3783" y="595"/>
                  <a:pt x="3771" y="583"/>
                  <a:pt x="3771" y="569"/>
                </a:cubicBezTo>
                <a:cubicBezTo>
                  <a:pt x="3771" y="540"/>
                  <a:pt x="3771" y="540"/>
                  <a:pt x="3771" y="540"/>
                </a:cubicBezTo>
                <a:cubicBezTo>
                  <a:pt x="3771" y="526"/>
                  <a:pt x="3783" y="515"/>
                  <a:pt x="3797" y="515"/>
                </a:cubicBezTo>
                <a:cubicBezTo>
                  <a:pt x="3885" y="515"/>
                  <a:pt x="3885" y="515"/>
                  <a:pt x="3885" y="515"/>
                </a:cubicBezTo>
                <a:cubicBezTo>
                  <a:pt x="3899" y="515"/>
                  <a:pt x="3910" y="526"/>
                  <a:pt x="3910" y="540"/>
                </a:cubicBezTo>
                <a:close/>
                <a:moveTo>
                  <a:pt x="3962" y="515"/>
                </a:moveTo>
                <a:cubicBezTo>
                  <a:pt x="4089" y="515"/>
                  <a:pt x="4089" y="515"/>
                  <a:pt x="4089" y="515"/>
                </a:cubicBezTo>
                <a:cubicBezTo>
                  <a:pt x="4089" y="536"/>
                  <a:pt x="4089" y="536"/>
                  <a:pt x="4089" y="536"/>
                </a:cubicBezTo>
                <a:cubicBezTo>
                  <a:pt x="3982" y="536"/>
                  <a:pt x="3982" y="536"/>
                  <a:pt x="3982" y="536"/>
                </a:cubicBezTo>
                <a:cubicBezTo>
                  <a:pt x="3982" y="574"/>
                  <a:pt x="3982" y="574"/>
                  <a:pt x="3982" y="574"/>
                </a:cubicBezTo>
                <a:cubicBezTo>
                  <a:pt x="4068" y="574"/>
                  <a:pt x="4068" y="574"/>
                  <a:pt x="4068" y="574"/>
                </a:cubicBezTo>
                <a:cubicBezTo>
                  <a:pt x="4068" y="595"/>
                  <a:pt x="4068" y="595"/>
                  <a:pt x="4068" y="595"/>
                </a:cubicBezTo>
                <a:cubicBezTo>
                  <a:pt x="3982" y="595"/>
                  <a:pt x="3982" y="595"/>
                  <a:pt x="3982" y="595"/>
                </a:cubicBezTo>
                <a:cubicBezTo>
                  <a:pt x="3982" y="633"/>
                  <a:pt x="3982" y="633"/>
                  <a:pt x="3982" y="633"/>
                </a:cubicBezTo>
                <a:cubicBezTo>
                  <a:pt x="4089" y="633"/>
                  <a:pt x="4089" y="633"/>
                  <a:pt x="4089" y="633"/>
                </a:cubicBezTo>
                <a:cubicBezTo>
                  <a:pt x="4089" y="654"/>
                  <a:pt x="4089" y="654"/>
                  <a:pt x="4089" y="654"/>
                </a:cubicBezTo>
                <a:cubicBezTo>
                  <a:pt x="3962" y="654"/>
                  <a:pt x="3962" y="654"/>
                  <a:pt x="3962" y="654"/>
                </a:cubicBezTo>
                <a:lnTo>
                  <a:pt x="3962" y="515"/>
                </a:lnTo>
                <a:close/>
                <a:moveTo>
                  <a:pt x="4222" y="515"/>
                </a:moveTo>
                <a:cubicBezTo>
                  <a:pt x="4182" y="515"/>
                  <a:pt x="4182" y="515"/>
                  <a:pt x="4182" y="515"/>
                </a:cubicBezTo>
                <a:cubicBezTo>
                  <a:pt x="4168" y="515"/>
                  <a:pt x="4162" y="524"/>
                  <a:pt x="4157" y="540"/>
                </a:cubicBezTo>
                <a:cubicBezTo>
                  <a:pt x="4115" y="654"/>
                  <a:pt x="4115" y="654"/>
                  <a:pt x="4115" y="654"/>
                </a:cubicBezTo>
                <a:cubicBezTo>
                  <a:pt x="4136" y="654"/>
                  <a:pt x="4136" y="654"/>
                  <a:pt x="4136" y="654"/>
                </a:cubicBezTo>
                <a:cubicBezTo>
                  <a:pt x="4153" y="605"/>
                  <a:pt x="4153" y="605"/>
                  <a:pt x="4153" y="605"/>
                </a:cubicBezTo>
                <a:cubicBezTo>
                  <a:pt x="4250" y="605"/>
                  <a:pt x="4250" y="605"/>
                  <a:pt x="4250" y="605"/>
                </a:cubicBezTo>
                <a:cubicBezTo>
                  <a:pt x="4268" y="654"/>
                  <a:pt x="4268" y="654"/>
                  <a:pt x="4268" y="654"/>
                </a:cubicBezTo>
                <a:cubicBezTo>
                  <a:pt x="4290" y="654"/>
                  <a:pt x="4290" y="654"/>
                  <a:pt x="4290" y="654"/>
                </a:cubicBezTo>
                <a:cubicBezTo>
                  <a:pt x="4250" y="540"/>
                  <a:pt x="4250" y="540"/>
                  <a:pt x="4250" y="540"/>
                </a:cubicBezTo>
                <a:cubicBezTo>
                  <a:pt x="4244" y="525"/>
                  <a:pt x="4236" y="515"/>
                  <a:pt x="4222" y="515"/>
                </a:cubicBezTo>
                <a:close/>
                <a:moveTo>
                  <a:pt x="4161" y="584"/>
                </a:moveTo>
                <a:cubicBezTo>
                  <a:pt x="4178" y="540"/>
                  <a:pt x="4178" y="540"/>
                  <a:pt x="4178" y="540"/>
                </a:cubicBezTo>
                <a:cubicBezTo>
                  <a:pt x="4179" y="537"/>
                  <a:pt x="4179" y="536"/>
                  <a:pt x="4182" y="536"/>
                </a:cubicBezTo>
                <a:cubicBezTo>
                  <a:pt x="4222" y="536"/>
                  <a:pt x="4222" y="536"/>
                  <a:pt x="4222" y="536"/>
                </a:cubicBezTo>
                <a:cubicBezTo>
                  <a:pt x="4225" y="536"/>
                  <a:pt x="4225" y="537"/>
                  <a:pt x="4227" y="540"/>
                </a:cubicBezTo>
                <a:cubicBezTo>
                  <a:pt x="4244" y="584"/>
                  <a:pt x="4244" y="584"/>
                  <a:pt x="4244" y="584"/>
                </a:cubicBezTo>
                <a:lnTo>
                  <a:pt x="4161" y="584"/>
                </a:lnTo>
                <a:close/>
                <a:moveTo>
                  <a:pt x="4531" y="515"/>
                </a:moveTo>
                <a:cubicBezTo>
                  <a:pt x="4645" y="515"/>
                  <a:pt x="4645" y="515"/>
                  <a:pt x="4645" y="515"/>
                </a:cubicBezTo>
                <a:cubicBezTo>
                  <a:pt x="4645" y="536"/>
                  <a:pt x="4645" y="536"/>
                  <a:pt x="4645" y="536"/>
                </a:cubicBezTo>
                <a:cubicBezTo>
                  <a:pt x="4531" y="536"/>
                  <a:pt x="4531" y="536"/>
                  <a:pt x="4531" y="536"/>
                </a:cubicBezTo>
                <a:cubicBezTo>
                  <a:pt x="4529" y="536"/>
                  <a:pt x="4527" y="537"/>
                  <a:pt x="4527" y="540"/>
                </a:cubicBezTo>
                <a:cubicBezTo>
                  <a:pt x="4527" y="629"/>
                  <a:pt x="4527" y="629"/>
                  <a:pt x="4527" y="629"/>
                </a:cubicBezTo>
                <a:cubicBezTo>
                  <a:pt x="4527" y="631"/>
                  <a:pt x="4529" y="633"/>
                  <a:pt x="4531" y="633"/>
                </a:cubicBezTo>
                <a:cubicBezTo>
                  <a:pt x="4645" y="633"/>
                  <a:pt x="4645" y="633"/>
                  <a:pt x="4645" y="633"/>
                </a:cubicBezTo>
                <a:cubicBezTo>
                  <a:pt x="4645" y="654"/>
                  <a:pt x="4645" y="654"/>
                  <a:pt x="4645" y="654"/>
                </a:cubicBezTo>
                <a:cubicBezTo>
                  <a:pt x="4531" y="654"/>
                  <a:pt x="4531" y="654"/>
                  <a:pt x="4531" y="654"/>
                </a:cubicBezTo>
                <a:cubicBezTo>
                  <a:pt x="4517" y="654"/>
                  <a:pt x="4506" y="642"/>
                  <a:pt x="4506" y="629"/>
                </a:cubicBezTo>
                <a:cubicBezTo>
                  <a:pt x="4506" y="540"/>
                  <a:pt x="4506" y="540"/>
                  <a:pt x="4506" y="540"/>
                </a:cubicBezTo>
                <a:cubicBezTo>
                  <a:pt x="4506" y="526"/>
                  <a:pt x="4517" y="515"/>
                  <a:pt x="4531" y="515"/>
                </a:cubicBezTo>
                <a:close/>
                <a:moveTo>
                  <a:pt x="4828" y="515"/>
                </a:moveTo>
                <a:cubicBezTo>
                  <a:pt x="4828" y="654"/>
                  <a:pt x="4828" y="654"/>
                  <a:pt x="4828" y="654"/>
                </a:cubicBezTo>
                <a:cubicBezTo>
                  <a:pt x="4807" y="654"/>
                  <a:pt x="4807" y="654"/>
                  <a:pt x="4807" y="654"/>
                </a:cubicBezTo>
                <a:cubicBezTo>
                  <a:pt x="4807" y="595"/>
                  <a:pt x="4807" y="595"/>
                  <a:pt x="4807" y="595"/>
                </a:cubicBezTo>
                <a:cubicBezTo>
                  <a:pt x="4706" y="595"/>
                  <a:pt x="4706" y="595"/>
                  <a:pt x="4706" y="595"/>
                </a:cubicBezTo>
                <a:cubicBezTo>
                  <a:pt x="4706" y="654"/>
                  <a:pt x="4706" y="654"/>
                  <a:pt x="4706" y="654"/>
                </a:cubicBezTo>
                <a:cubicBezTo>
                  <a:pt x="4686" y="654"/>
                  <a:pt x="4686" y="654"/>
                  <a:pt x="4686" y="654"/>
                </a:cubicBezTo>
                <a:cubicBezTo>
                  <a:pt x="4686" y="515"/>
                  <a:pt x="4686" y="515"/>
                  <a:pt x="4686" y="515"/>
                </a:cubicBezTo>
                <a:cubicBezTo>
                  <a:pt x="4706" y="515"/>
                  <a:pt x="4706" y="515"/>
                  <a:pt x="4706" y="515"/>
                </a:cubicBezTo>
                <a:cubicBezTo>
                  <a:pt x="4706" y="574"/>
                  <a:pt x="4706" y="574"/>
                  <a:pt x="4706" y="574"/>
                </a:cubicBezTo>
                <a:cubicBezTo>
                  <a:pt x="4807" y="574"/>
                  <a:pt x="4807" y="574"/>
                  <a:pt x="4807" y="574"/>
                </a:cubicBezTo>
                <a:cubicBezTo>
                  <a:pt x="4807" y="515"/>
                  <a:pt x="4807" y="515"/>
                  <a:pt x="4807" y="515"/>
                </a:cubicBezTo>
                <a:lnTo>
                  <a:pt x="4828" y="515"/>
                </a:lnTo>
                <a:close/>
                <a:moveTo>
                  <a:pt x="3260" y="578"/>
                </a:moveTo>
                <a:cubicBezTo>
                  <a:pt x="3240" y="578"/>
                  <a:pt x="3240" y="578"/>
                  <a:pt x="3240" y="578"/>
                </a:cubicBezTo>
                <a:cubicBezTo>
                  <a:pt x="3240" y="605"/>
                  <a:pt x="3240" y="605"/>
                  <a:pt x="3240" y="605"/>
                </a:cubicBezTo>
                <a:cubicBezTo>
                  <a:pt x="3240" y="605"/>
                  <a:pt x="3164" y="557"/>
                  <a:pt x="3163" y="557"/>
                </a:cubicBezTo>
                <a:cubicBezTo>
                  <a:pt x="3163" y="556"/>
                  <a:pt x="3163" y="556"/>
                  <a:pt x="3163" y="556"/>
                </a:cubicBezTo>
                <a:cubicBezTo>
                  <a:pt x="3161" y="556"/>
                  <a:pt x="3160" y="554"/>
                  <a:pt x="3160" y="553"/>
                </a:cubicBezTo>
                <a:cubicBezTo>
                  <a:pt x="3160" y="540"/>
                  <a:pt x="3160" y="540"/>
                  <a:pt x="3160" y="540"/>
                </a:cubicBezTo>
                <a:cubicBezTo>
                  <a:pt x="3160" y="538"/>
                  <a:pt x="3162" y="536"/>
                  <a:pt x="3165" y="536"/>
                </a:cubicBezTo>
                <a:cubicBezTo>
                  <a:pt x="3216" y="536"/>
                  <a:pt x="3216" y="536"/>
                  <a:pt x="3216" y="536"/>
                </a:cubicBezTo>
                <a:cubicBezTo>
                  <a:pt x="3218" y="536"/>
                  <a:pt x="3220" y="538"/>
                  <a:pt x="3220" y="540"/>
                </a:cubicBezTo>
                <a:cubicBezTo>
                  <a:pt x="3220" y="549"/>
                  <a:pt x="3220" y="549"/>
                  <a:pt x="3220" y="549"/>
                </a:cubicBezTo>
                <a:cubicBezTo>
                  <a:pt x="3241" y="549"/>
                  <a:pt x="3241" y="549"/>
                  <a:pt x="3241" y="549"/>
                </a:cubicBezTo>
                <a:cubicBezTo>
                  <a:pt x="3241" y="536"/>
                  <a:pt x="3241" y="536"/>
                  <a:pt x="3241" y="536"/>
                </a:cubicBezTo>
                <a:cubicBezTo>
                  <a:pt x="3239" y="524"/>
                  <a:pt x="3228" y="515"/>
                  <a:pt x="3216" y="515"/>
                </a:cubicBezTo>
                <a:cubicBezTo>
                  <a:pt x="3165" y="515"/>
                  <a:pt x="3165" y="515"/>
                  <a:pt x="3165" y="515"/>
                </a:cubicBezTo>
                <a:cubicBezTo>
                  <a:pt x="3151" y="515"/>
                  <a:pt x="3140" y="526"/>
                  <a:pt x="3140" y="540"/>
                </a:cubicBezTo>
                <a:cubicBezTo>
                  <a:pt x="3140" y="555"/>
                  <a:pt x="3140" y="555"/>
                  <a:pt x="3140" y="555"/>
                </a:cubicBezTo>
                <a:cubicBezTo>
                  <a:pt x="3140" y="563"/>
                  <a:pt x="3144" y="565"/>
                  <a:pt x="3150" y="569"/>
                </a:cubicBezTo>
                <a:cubicBezTo>
                  <a:pt x="3147" y="569"/>
                  <a:pt x="3147" y="569"/>
                  <a:pt x="3147" y="569"/>
                </a:cubicBezTo>
                <a:cubicBezTo>
                  <a:pt x="3133" y="569"/>
                  <a:pt x="3122" y="573"/>
                  <a:pt x="3122" y="587"/>
                </a:cubicBezTo>
                <a:cubicBezTo>
                  <a:pt x="3122" y="629"/>
                  <a:pt x="3122" y="629"/>
                  <a:pt x="3122" y="629"/>
                </a:cubicBezTo>
                <a:cubicBezTo>
                  <a:pt x="3122" y="643"/>
                  <a:pt x="3133" y="654"/>
                  <a:pt x="3147" y="654"/>
                </a:cubicBezTo>
                <a:cubicBezTo>
                  <a:pt x="3235" y="654"/>
                  <a:pt x="3235" y="654"/>
                  <a:pt x="3235" y="654"/>
                </a:cubicBezTo>
                <a:cubicBezTo>
                  <a:pt x="3246" y="654"/>
                  <a:pt x="3255" y="647"/>
                  <a:pt x="3259" y="637"/>
                </a:cubicBezTo>
                <a:cubicBezTo>
                  <a:pt x="3259" y="637"/>
                  <a:pt x="3259" y="637"/>
                  <a:pt x="3259" y="637"/>
                </a:cubicBezTo>
                <a:cubicBezTo>
                  <a:pt x="3285" y="654"/>
                  <a:pt x="3285" y="654"/>
                  <a:pt x="3285" y="654"/>
                </a:cubicBezTo>
                <a:cubicBezTo>
                  <a:pt x="3285" y="633"/>
                  <a:pt x="3285" y="633"/>
                  <a:pt x="3285" y="633"/>
                </a:cubicBezTo>
                <a:cubicBezTo>
                  <a:pt x="3260" y="618"/>
                  <a:pt x="3260" y="618"/>
                  <a:pt x="3260" y="618"/>
                </a:cubicBezTo>
                <a:lnTo>
                  <a:pt x="3260" y="578"/>
                </a:lnTo>
                <a:close/>
                <a:moveTo>
                  <a:pt x="3240" y="629"/>
                </a:moveTo>
                <a:cubicBezTo>
                  <a:pt x="3240" y="631"/>
                  <a:pt x="3238" y="633"/>
                  <a:pt x="3235" y="633"/>
                </a:cubicBezTo>
                <a:cubicBezTo>
                  <a:pt x="3147" y="633"/>
                  <a:pt x="3147" y="633"/>
                  <a:pt x="3147" y="633"/>
                </a:cubicBezTo>
                <a:cubicBezTo>
                  <a:pt x="3144" y="633"/>
                  <a:pt x="3142" y="631"/>
                  <a:pt x="3142" y="629"/>
                </a:cubicBezTo>
                <a:cubicBezTo>
                  <a:pt x="3142" y="587"/>
                  <a:pt x="3142" y="587"/>
                  <a:pt x="3142" y="587"/>
                </a:cubicBezTo>
                <a:cubicBezTo>
                  <a:pt x="3142" y="587"/>
                  <a:pt x="3142" y="586"/>
                  <a:pt x="3143" y="586"/>
                </a:cubicBezTo>
                <a:cubicBezTo>
                  <a:pt x="3143" y="584"/>
                  <a:pt x="3145" y="583"/>
                  <a:pt x="3148" y="583"/>
                </a:cubicBezTo>
                <a:cubicBezTo>
                  <a:pt x="3158" y="583"/>
                  <a:pt x="3158" y="583"/>
                  <a:pt x="3158" y="583"/>
                </a:cubicBezTo>
                <a:cubicBezTo>
                  <a:pt x="3173" y="583"/>
                  <a:pt x="3173" y="583"/>
                  <a:pt x="3173" y="583"/>
                </a:cubicBezTo>
                <a:cubicBezTo>
                  <a:pt x="3240" y="625"/>
                  <a:pt x="3240" y="625"/>
                  <a:pt x="3240" y="625"/>
                </a:cubicBezTo>
                <a:lnTo>
                  <a:pt x="3240" y="629"/>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Frame 4">
            <a:extLst>
              <a:ext uri="{FF2B5EF4-FFF2-40B4-BE49-F238E27FC236}">
                <a16:creationId xmlns:a16="http://schemas.microsoft.com/office/drawing/2014/main" id="{62D56849-043D-4C23-8FDC-D5554A2666E4}"/>
              </a:ext>
            </a:extLst>
          </p:cNvPr>
          <p:cNvSpPr>
            <a:spLocks noSelect="1"/>
          </p:cNvSpPr>
          <p:nvPr userDrawn="1"/>
        </p:nvSpPr>
        <p:spPr bwMode="gray">
          <a:xfrm>
            <a:off x="6296025" y="6186495"/>
            <a:ext cx="1536700" cy="385763"/>
          </a:xfrm>
          <a:custGeom>
            <a:avLst/>
            <a:gdLst>
              <a:gd name="T0" fmla="*/ 1844 w 4837"/>
              <a:gd name="T1" fmla="*/ 714 h 1211"/>
              <a:gd name="T2" fmla="*/ 1960 w 4837"/>
              <a:gd name="T3" fmla="*/ 550 h 1211"/>
              <a:gd name="T4" fmla="*/ 1693 w 4837"/>
              <a:gd name="T5" fmla="*/ 578 h 1211"/>
              <a:gd name="T6" fmla="*/ 2176 w 4837"/>
              <a:gd name="T7" fmla="*/ 670 h 1211"/>
              <a:gd name="T8" fmla="*/ 3523 w 4837"/>
              <a:gd name="T9" fmla="*/ 506 h 1211"/>
              <a:gd name="T10" fmla="*/ 1633 w 4837"/>
              <a:gd name="T11" fmla="*/ 627 h 1211"/>
              <a:gd name="T12" fmla="*/ 1415 w 4837"/>
              <a:gd name="T13" fmla="*/ 636 h 1211"/>
              <a:gd name="T14" fmla="*/ 4758 w 4837"/>
              <a:gd name="T15" fmla="*/ 554 h 1211"/>
              <a:gd name="T16" fmla="*/ 4711 w 4837"/>
              <a:gd name="T17" fmla="*/ 743 h 1211"/>
              <a:gd name="T18" fmla="*/ 3543 w 4837"/>
              <a:gd name="T19" fmla="*/ 545 h 1211"/>
              <a:gd name="T20" fmla="*/ 3551 w 4837"/>
              <a:gd name="T21" fmla="*/ 688 h 1211"/>
              <a:gd name="T22" fmla="*/ 3678 w 4837"/>
              <a:gd name="T23" fmla="*/ 732 h 1211"/>
              <a:gd name="T24" fmla="*/ 2388 w 4837"/>
              <a:gd name="T25" fmla="*/ 586 h 1211"/>
              <a:gd name="T26" fmla="*/ 3963 w 4837"/>
              <a:gd name="T27" fmla="*/ 671 h 1211"/>
              <a:gd name="T28" fmla="*/ 4557 w 4837"/>
              <a:gd name="T29" fmla="*/ 704 h 1211"/>
              <a:gd name="T30" fmla="*/ 4485 w 4837"/>
              <a:gd name="T31" fmla="*/ 680 h 1211"/>
              <a:gd name="T32" fmla="*/ 4185 w 4837"/>
              <a:gd name="T33" fmla="*/ 604 h 1211"/>
              <a:gd name="T34" fmla="*/ 4415 w 4837"/>
              <a:gd name="T35" fmla="*/ 688 h 1211"/>
              <a:gd name="T36" fmla="*/ 4441 w 4837"/>
              <a:gd name="T37" fmla="*/ 729 h 1211"/>
              <a:gd name="T38" fmla="*/ 4026 w 4837"/>
              <a:gd name="T39" fmla="*/ 615 h 1211"/>
              <a:gd name="T40" fmla="*/ 4138 w 4837"/>
              <a:gd name="T41" fmla="*/ 609 h 1211"/>
              <a:gd name="T42" fmla="*/ 2404 w 4837"/>
              <a:gd name="T43" fmla="*/ 475 h 1211"/>
              <a:gd name="T44" fmla="*/ 2482 w 4837"/>
              <a:gd name="T45" fmla="*/ 598 h 1211"/>
              <a:gd name="T46" fmla="*/ 2739 w 4837"/>
              <a:gd name="T47" fmla="*/ 703 h 1211"/>
              <a:gd name="T48" fmla="*/ 2668 w 4837"/>
              <a:gd name="T49" fmla="*/ 680 h 1211"/>
              <a:gd name="T50" fmla="*/ 2988 w 4837"/>
              <a:gd name="T51" fmla="*/ 509 h 1211"/>
              <a:gd name="T52" fmla="*/ 3174 w 4837"/>
              <a:gd name="T53" fmla="*/ 515 h 1211"/>
              <a:gd name="T54" fmla="*/ 3298 w 4837"/>
              <a:gd name="T55" fmla="*/ 545 h 1211"/>
              <a:gd name="T56" fmla="*/ 3332 w 4837"/>
              <a:gd name="T57" fmla="*/ 715 h 1211"/>
              <a:gd name="T58" fmla="*/ 501 w 4837"/>
              <a:gd name="T59" fmla="*/ 502 h 1211"/>
              <a:gd name="T60" fmla="*/ 521 w 4837"/>
              <a:gd name="T61" fmla="*/ 521 h 1211"/>
              <a:gd name="T62" fmla="*/ 627 w 4837"/>
              <a:gd name="T63" fmla="*/ 43 h 1211"/>
              <a:gd name="T64" fmla="*/ 767 w 4837"/>
              <a:gd name="T65" fmla="*/ 83 h 1211"/>
              <a:gd name="T66" fmla="*/ 811 w 4837"/>
              <a:gd name="T67" fmla="*/ 35 h 1211"/>
              <a:gd name="T68" fmla="*/ 804 w 4837"/>
              <a:gd name="T69" fmla="*/ 467 h 1211"/>
              <a:gd name="T70" fmla="*/ 1094 w 4837"/>
              <a:gd name="T71" fmla="*/ 430 h 1211"/>
              <a:gd name="T72" fmla="*/ 1182 w 4837"/>
              <a:gd name="T73" fmla="*/ 667 h 1211"/>
              <a:gd name="T74" fmla="*/ 1210 w 4837"/>
              <a:gd name="T75" fmla="*/ 615 h 1211"/>
              <a:gd name="T76" fmla="*/ 1182 w 4837"/>
              <a:gd name="T77" fmla="*/ 787 h 1211"/>
              <a:gd name="T78" fmla="*/ 1064 w 4837"/>
              <a:gd name="T79" fmla="*/ 999 h 1211"/>
              <a:gd name="T80" fmla="*/ 766 w 4837"/>
              <a:gd name="T81" fmla="*/ 786 h 1211"/>
              <a:gd name="T82" fmla="*/ 668 w 4837"/>
              <a:gd name="T83" fmla="*/ 1207 h 1211"/>
              <a:gd name="T84" fmla="*/ 471 w 4837"/>
              <a:gd name="T85" fmla="*/ 1107 h 1211"/>
              <a:gd name="T86" fmla="*/ 385 w 4837"/>
              <a:gd name="T87" fmla="*/ 1076 h 1211"/>
              <a:gd name="T88" fmla="*/ 225 w 4837"/>
              <a:gd name="T89" fmla="*/ 1076 h 1211"/>
              <a:gd name="T90" fmla="*/ 83 w 4837"/>
              <a:gd name="T91" fmla="*/ 768 h 1211"/>
              <a:gd name="T92" fmla="*/ 19 w 4837"/>
              <a:gd name="T93" fmla="*/ 759 h 1211"/>
              <a:gd name="T94" fmla="*/ 364 w 4837"/>
              <a:gd name="T95" fmla="*/ 634 h 1211"/>
              <a:gd name="T96" fmla="*/ 522 w 4837"/>
              <a:gd name="T97" fmla="*/ 5 h 1211"/>
              <a:gd name="T98" fmla="*/ 472 w 4837"/>
              <a:gd name="T99" fmla="*/ 88 h 1211"/>
              <a:gd name="T100" fmla="*/ 845 w 4837"/>
              <a:gd name="T101" fmla="*/ 148 h 1211"/>
              <a:gd name="T102" fmla="*/ 1210 w 4837"/>
              <a:gd name="T103" fmla="*/ 595 h 1211"/>
              <a:gd name="T104" fmla="*/ 1205 w 4837"/>
              <a:gd name="T105" fmla="*/ 512 h 1211"/>
              <a:gd name="T106" fmla="*/ 357 w 4837"/>
              <a:gd name="T107" fmla="*/ 132 h 1211"/>
              <a:gd name="T108" fmla="*/ 233 w 4837"/>
              <a:gd name="T109" fmla="*/ 242 h 1211"/>
              <a:gd name="T110" fmla="*/ 137 w 4837"/>
              <a:gd name="T111" fmla="*/ 380 h 1211"/>
              <a:gd name="T112" fmla="*/ 54 w 4837"/>
              <a:gd name="T113" fmla="*/ 396 h 1211"/>
              <a:gd name="T114" fmla="*/ 91 w 4837"/>
              <a:gd name="T115" fmla="*/ 527 h 1211"/>
              <a:gd name="T116" fmla="*/ 19 w 4837"/>
              <a:gd name="T117" fmla="*/ 536 h 1211"/>
              <a:gd name="T118" fmla="*/ 406 w 4837"/>
              <a:gd name="T119" fmla="*/ 743 h 1211"/>
              <a:gd name="T120" fmla="*/ 736 w 4837"/>
              <a:gd name="T121" fmla="*/ 1161 h 1211"/>
              <a:gd name="T122" fmla="*/ 663 w 4837"/>
              <a:gd name="T123" fmla="*/ 840 h 1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837" h="1211">
                <a:moveTo>
                  <a:pt x="1969" y="551"/>
                </a:moveTo>
                <a:cubicBezTo>
                  <a:pt x="2002" y="564"/>
                  <a:pt x="2002" y="564"/>
                  <a:pt x="2002" y="564"/>
                </a:cubicBezTo>
                <a:cubicBezTo>
                  <a:pt x="1997" y="582"/>
                  <a:pt x="1990" y="597"/>
                  <a:pt x="1982" y="609"/>
                </a:cubicBezTo>
                <a:cubicBezTo>
                  <a:pt x="1969" y="603"/>
                  <a:pt x="1953" y="598"/>
                  <a:pt x="1947" y="598"/>
                </a:cubicBezTo>
                <a:cubicBezTo>
                  <a:pt x="1939" y="598"/>
                  <a:pt x="1932" y="604"/>
                  <a:pt x="1923" y="617"/>
                </a:cubicBezTo>
                <a:cubicBezTo>
                  <a:pt x="1923" y="686"/>
                  <a:pt x="1923" y="686"/>
                  <a:pt x="1923" y="686"/>
                </a:cubicBezTo>
                <a:cubicBezTo>
                  <a:pt x="1923" y="706"/>
                  <a:pt x="1929" y="714"/>
                  <a:pt x="1951" y="714"/>
                </a:cubicBezTo>
                <a:cubicBezTo>
                  <a:pt x="1962" y="714"/>
                  <a:pt x="1962" y="714"/>
                  <a:pt x="1962" y="714"/>
                </a:cubicBezTo>
                <a:cubicBezTo>
                  <a:pt x="1962" y="727"/>
                  <a:pt x="1962" y="727"/>
                  <a:pt x="1962" y="727"/>
                </a:cubicBezTo>
                <a:cubicBezTo>
                  <a:pt x="1844" y="727"/>
                  <a:pt x="1844" y="727"/>
                  <a:pt x="1844" y="727"/>
                </a:cubicBezTo>
                <a:cubicBezTo>
                  <a:pt x="1844" y="714"/>
                  <a:pt x="1844" y="714"/>
                  <a:pt x="1844" y="714"/>
                </a:cubicBezTo>
                <a:cubicBezTo>
                  <a:pt x="1847" y="714"/>
                  <a:pt x="1847" y="714"/>
                  <a:pt x="1847" y="714"/>
                </a:cubicBezTo>
                <a:cubicBezTo>
                  <a:pt x="1865" y="714"/>
                  <a:pt x="1871" y="706"/>
                  <a:pt x="1871" y="684"/>
                </a:cubicBezTo>
                <a:cubicBezTo>
                  <a:pt x="1871" y="615"/>
                  <a:pt x="1871" y="615"/>
                  <a:pt x="1871" y="615"/>
                </a:cubicBezTo>
                <a:cubicBezTo>
                  <a:pt x="1871" y="596"/>
                  <a:pt x="1868" y="592"/>
                  <a:pt x="1856" y="587"/>
                </a:cubicBezTo>
                <a:cubicBezTo>
                  <a:pt x="1844" y="582"/>
                  <a:pt x="1844" y="582"/>
                  <a:pt x="1844" y="582"/>
                </a:cubicBezTo>
                <a:cubicBezTo>
                  <a:pt x="1844" y="572"/>
                  <a:pt x="1844" y="572"/>
                  <a:pt x="1844" y="572"/>
                </a:cubicBezTo>
                <a:cubicBezTo>
                  <a:pt x="1914" y="546"/>
                  <a:pt x="1914" y="546"/>
                  <a:pt x="1914" y="546"/>
                </a:cubicBezTo>
                <a:cubicBezTo>
                  <a:pt x="1923" y="546"/>
                  <a:pt x="1923" y="546"/>
                  <a:pt x="1923" y="546"/>
                </a:cubicBezTo>
                <a:cubicBezTo>
                  <a:pt x="1923" y="593"/>
                  <a:pt x="1923" y="593"/>
                  <a:pt x="1923" y="593"/>
                </a:cubicBezTo>
                <a:cubicBezTo>
                  <a:pt x="1923" y="593"/>
                  <a:pt x="1923" y="593"/>
                  <a:pt x="1923" y="593"/>
                </a:cubicBezTo>
                <a:cubicBezTo>
                  <a:pt x="1939" y="562"/>
                  <a:pt x="1946" y="550"/>
                  <a:pt x="1960" y="550"/>
                </a:cubicBezTo>
                <a:cubicBezTo>
                  <a:pt x="1963" y="550"/>
                  <a:pt x="1967" y="551"/>
                  <a:pt x="1969" y="551"/>
                </a:cubicBezTo>
                <a:close/>
                <a:moveTo>
                  <a:pt x="1787" y="703"/>
                </a:moveTo>
                <a:cubicBezTo>
                  <a:pt x="1775" y="703"/>
                  <a:pt x="1767" y="696"/>
                  <a:pt x="1767" y="680"/>
                </a:cubicBezTo>
                <a:cubicBezTo>
                  <a:pt x="1767" y="578"/>
                  <a:pt x="1767" y="578"/>
                  <a:pt x="1767" y="578"/>
                </a:cubicBezTo>
                <a:cubicBezTo>
                  <a:pt x="1816" y="578"/>
                  <a:pt x="1816" y="578"/>
                  <a:pt x="1816" y="578"/>
                </a:cubicBezTo>
                <a:cubicBezTo>
                  <a:pt x="1823" y="555"/>
                  <a:pt x="1823" y="555"/>
                  <a:pt x="1823" y="555"/>
                </a:cubicBezTo>
                <a:cubicBezTo>
                  <a:pt x="1767" y="555"/>
                  <a:pt x="1767" y="555"/>
                  <a:pt x="1767" y="555"/>
                </a:cubicBezTo>
                <a:cubicBezTo>
                  <a:pt x="1767" y="502"/>
                  <a:pt x="1767" y="502"/>
                  <a:pt x="1767" y="502"/>
                </a:cubicBezTo>
                <a:cubicBezTo>
                  <a:pt x="1755" y="502"/>
                  <a:pt x="1755" y="502"/>
                  <a:pt x="1755" y="502"/>
                </a:cubicBezTo>
                <a:cubicBezTo>
                  <a:pt x="1748" y="526"/>
                  <a:pt x="1719" y="557"/>
                  <a:pt x="1693" y="567"/>
                </a:cubicBezTo>
                <a:cubicBezTo>
                  <a:pt x="1693" y="578"/>
                  <a:pt x="1693" y="578"/>
                  <a:pt x="1693" y="578"/>
                </a:cubicBezTo>
                <a:cubicBezTo>
                  <a:pt x="1716" y="578"/>
                  <a:pt x="1716" y="578"/>
                  <a:pt x="1716" y="578"/>
                </a:cubicBezTo>
                <a:cubicBezTo>
                  <a:pt x="1716" y="680"/>
                  <a:pt x="1716" y="680"/>
                  <a:pt x="1716" y="680"/>
                </a:cubicBezTo>
                <a:cubicBezTo>
                  <a:pt x="1716" y="716"/>
                  <a:pt x="1735" y="732"/>
                  <a:pt x="1764" y="732"/>
                </a:cubicBezTo>
                <a:cubicBezTo>
                  <a:pt x="1787" y="732"/>
                  <a:pt x="1812" y="716"/>
                  <a:pt x="1825" y="694"/>
                </a:cubicBezTo>
                <a:cubicBezTo>
                  <a:pt x="1819" y="682"/>
                  <a:pt x="1819" y="682"/>
                  <a:pt x="1819" y="682"/>
                </a:cubicBezTo>
                <a:cubicBezTo>
                  <a:pt x="1807" y="696"/>
                  <a:pt x="1797" y="703"/>
                  <a:pt x="1787" y="703"/>
                </a:cubicBezTo>
                <a:close/>
                <a:moveTo>
                  <a:pt x="2190" y="627"/>
                </a:moveTo>
                <a:cubicBezTo>
                  <a:pt x="2190" y="639"/>
                  <a:pt x="2190" y="639"/>
                  <a:pt x="2190" y="639"/>
                </a:cubicBezTo>
                <a:cubicBezTo>
                  <a:pt x="2073" y="639"/>
                  <a:pt x="2073" y="639"/>
                  <a:pt x="2073" y="639"/>
                </a:cubicBezTo>
                <a:cubicBezTo>
                  <a:pt x="2076" y="674"/>
                  <a:pt x="2100" y="701"/>
                  <a:pt x="2125" y="701"/>
                </a:cubicBezTo>
                <a:cubicBezTo>
                  <a:pt x="2140" y="701"/>
                  <a:pt x="2155" y="692"/>
                  <a:pt x="2176" y="670"/>
                </a:cubicBezTo>
                <a:cubicBezTo>
                  <a:pt x="2186" y="678"/>
                  <a:pt x="2186" y="678"/>
                  <a:pt x="2186" y="678"/>
                </a:cubicBezTo>
                <a:cubicBezTo>
                  <a:pt x="2162" y="712"/>
                  <a:pt x="2128" y="732"/>
                  <a:pt x="2095" y="732"/>
                </a:cubicBezTo>
                <a:cubicBezTo>
                  <a:pt x="2049" y="732"/>
                  <a:pt x="2018" y="696"/>
                  <a:pt x="2018" y="645"/>
                </a:cubicBezTo>
                <a:cubicBezTo>
                  <a:pt x="2018" y="590"/>
                  <a:pt x="2056" y="550"/>
                  <a:pt x="2109" y="550"/>
                </a:cubicBezTo>
                <a:cubicBezTo>
                  <a:pt x="2131" y="550"/>
                  <a:pt x="2149" y="557"/>
                  <a:pt x="2162" y="571"/>
                </a:cubicBezTo>
                <a:cubicBezTo>
                  <a:pt x="2187" y="595"/>
                  <a:pt x="2175" y="619"/>
                  <a:pt x="2190" y="627"/>
                </a:cubicBezTo>
                <a:close/>
                <a:moveTo>
                  <a:pt x="2131" y="623"/>
                </a:moveTo>
                <a:cubicBezTo>
                  <a:pt x="2131" y="590"/>
                  <a:pt x="2120" y="570"/>
                  <a:pt x="2101" y="570"/>
                </a:cubicBezTo>
                <a:cubicBezTo>
                  <a:pt x="2084" y="570"/>
                  <a:pt x="2068" y="592"/>
                  <a:pt x="2071" y="623"/>
                </a:cubicBezTo>
                <a:lnTo>
                  <a:pt x="2131" y="623"/>
                </a:lnTo>
                <a:close/>
                <a:moveTo>
                  <a:pt x="3523" y="506"/>
                </a:moveTo>
                <a:cubicBezTo>
                  <a:pt x="3540" y="506"/>
                  <a:pt x="3557" y="494"/>
                  <a:pt x="3557" y="477"/>
                </a:cubicBezTo>
                <a:cubicBezTo>
                  <a:pt x="3557" y="461"/>
                  <a:pt x="3543" y="448"/>
                  <a:pt x="3523" y="448"/>
                </a:cubicBezTo>
                <a:cubicBezTo>
                  <a:pt x="3505" y="448"/>
                  <a:pt x="3489" y="462"/>
                  <a:pt x="3489" y="477"/>
                </a:cubicBezTo>
                <a:cubicBezTo>
                  <a:pt x="3489" y="494"/>
                  <a:pt x="3503" y="506"/>
                  <a:pt x="3523" y="506"/>
                </a:cubicBezTo>
                <a:close/>
                <a:moveTo>
                  <a:pt x="1700" y="481"/>
                </a:moveTo>
                <a:cubicBezTo>
                  <a:pt x="1700" y="464"/>
                  <a:pt x="1700" y="464"/>
                  <a:pt x="1700" y="464"/>
                </a:cubicBezTo>
                <a:cubicBezTo>
                  <a:pt x="1591" y="464"/>
                  <a:pt x="1591" y="464"/>
                  <a:pt x="1591" y="464"/>
                </a:cubicBezTo>
                <a:cubicBezTo>
                  <a:pt x="1591" y="481"/>
                  <a:pt x="1591" y="481"/>
                  <a:pt x="1591" y="481"/>
                </a:cubicBezTo>
                <a:cubicBezTo>
                  <a:pt x="1598" y="481"/>
                  <a:pt x="1598" y="481"/>
                  <a:pt x="1598" y="481"/>
                </a:cubicBezTo>
                <a:cubicBezTo>
                  <a:pt x="1625" y="481"/>
                  <a:pt x="1633" y="494"/>
                  <a:pt x="1633" y="524"/>
                </a:cubicBezTo>
                <a:cubicBezTo>
                  <a:pt x="1633" y="627"/>
                  <a:pt x="1633" y="627"/>
                  <a:pt x="1633" y="627"/>
                </a:cubicBezTo>
                <a:cubicBezTo>
                  <a:pt x="1633" y="674"/>
                  <a:pt x="1606" y="705"/>
                  <a:pt x="1550" y="705"/>
                </a:cubicBezTo>
                <a:cubicBezTo>
                  <a:pt x="1512" y="705"/>
                  <a:pt x="1474" y="687"/>
                  <a:pt x="1474" y="636"/>
                </a:cubicBezTo>
                <a:cubicBezTo>
                  <a:pt x="1474" y="510"/>
                  <a:pt x="1474" y="510"/>
                  <a:pt x="1474" y="510"/>
                </a:cubicBezTo>
                <a:cubicBezTo>
                  <a:pt x="1474" y="489"/>
                  <a:pt x="1486" y="481"/>
                  <a:pt x="1504" y="481"/>
                </a:cubicBezTo>
                <a:cubicBezTo>
                  <a:pt x="1511" y="481"/>
                  <a:pt x="1511" y="481"/>
                  <a:pt x="1511" y="481"/>
                </a:cubicBezTo>
                <a:cubicBezTo>
                  <a:pt x="1511" y="464"/>
                  <a:pt x="1511" y="464"/>
                  <a:pt x="1511" y="464"/>
                </a:cubicBezTo>
                <a:cubicBezTo>
                  <a:pt x="1379" y="464"/>
                  <a:pt x="1379" y="464"/>
                  <a:pt x="1379" y="464"/>
                </a:cubicBezTo>
                <a:cubicBezTo>
                  <a:pt x="1379" y="481"/>
                  <a:pt x="1379" y="481"/>
                  <a:pt x="1379" y="481"/>
                </a:cubicBezTo>
                <a:cubicBezTo>
                  <a:pt x="1386" y="481"/>
                  <a:pt x="1386" y="481"/>
                  <a:pt x="1386" y="481"/>
                </a:cubicBezTo>
                <a:cubicBezTo>
                  <a:pt x="1409" y="481"/>
                  <a:pt x="1415" y="488"/>
                  <a:pt x="1415" y="510"/>
                </a:cubicBezTo>
                <a:cubicBezTo>
                  <a:pt x="1415" y="636"/>
                  <a:pt x="1415" y="636"/>
                  <a:pt x="1415" y="636"/>
                </a:cubicBezTo>
                <a:cubicBezTo>
                  <a:pt x="1415" y="700"/>
                  <a:pt x="1464" y="733"/>
                  <a:pt x="1540" y="733"/>
                </a:cubicBezTo>
                <a:cubicBezTo>
                  <a:pt x="1590" y="733"/>
                  <a:pt x="1658" y="716"/>
                  <a:pt x="1658" y="621"/>
                </a:cubicBezTo>
                <a:cubicBezTo>
                  <a:pt x="1658" y="516"/>
                  <a:pt x="1658" y="516"/>
                  <a:pt x="1658" y="516"/>
                </a:cubicBezTo>
                <a:cubicBezTo>
                  <a:pt x="1658" y="496"/>
                  <a:pt x="1664" y="481"/>
                  <a:pt x="1697" y="481"/>
                </a:cubicBezTo>
                <a:lnTo>
                  <a:pt x="1700" y="481"/>
                </a:lnTo>
                <a:close/>
                <a:moveTo>
                  <a:pt x="4387" y="506"/>
                </a:moveTo>
                <a:cubicBezTo>
                  <a:pt x="4404" y="506"/>
                  <a:pt x="4421" y="494"/>
                  <a:pt x="4421" y="477"/>
                </a:cubicBezTo>
                <a:cubicBezTo>
                  <a:pt x="4421" y="461"/>
                  <a:pt x="4407" y="448"/>
                  <a:pt x="4387" y="448"/>
                </a:cubicBezTo>
                <a:cubicBezTo>
                  <a:pt x="4369" y="448"/>
                  <a:pt x="4353" y="462"/>
                  <a:pt x="4353" y="477"/>
                </a:cubicBezTo>
                <a:cubicBezTo>
                  <a:pt x="4353" y="494"/>
                  <a:pt x="4367" y="506"/>
                  <a:pt x="4387" y="506"/>
                </a:cubicBezTo>
                <a:close/>
                <a:moveTo>
                  <a:pt x="4758" y="554"/>
                </a:moveTo>
                <a:cubicBezTo>
                  <a:pt x="4758" y="568"/>
                  <a:pt x="4758" y="568"/>
                  <a:pt x="4758" y="568"/>
                </a:cubicBezTo>
                <a:cubicBezTo>
                  <a:pt x="4784" y="568"/>
                  <a:pt x="4789" y="583"/>
                  <a:pt x="4780" y="601"/>
                </a:cubicBezTo>
                <a:cubicBezTo>
                  <a:pt x="4748" y="667"/>
                  <a:pt x="4748" y="667"/>
                  <a:pt x="4748" y="667"/>
                </a:cubicBezTo>
                <a:cubicBezTo>
                  <a:pt x="4712" y="594"/>
                  <a:pt x="4712" y="594"/>
                  <a:pt x="4712" y="594"/>
                </a:cubicBezTo>
                <a:cubicBezTo>
                  <a:pt x="4704" y="577"/>
                  <a:pt x="4708" y="568"/>
                  <a:pt x="4730" y="568"/>
                </a:cubicBezTo>
                <a:cubicBezTo>
                  <a:pt x="4730" y="554"/>
                  <a:pt x="4730" y="554"/>
                  <a:pt x="4730" y="554"/>
                </a:cubicBezTo>
                <a:cubicBezTo>
                  <a:pt x="4621" y="554"/>
                  <a:pt x="4621" y="554"/>
                  <a:pt x="4621" y="554"/>
                </a:cubicBezTo>
                <a:cubicBezTo>
                  <a:pt x="4621" y="568"/>
                  <a:pt x="4621" y="568"/>
                  <a:pt x="4621" y="568"/>
                </a:cubicBezTo>
                <a:cubicBezTo>
                  <a:pt x="4639" y="568"/>
                  <a:pt x="4647" y="576"/>
                  <a:pt x="4661" y="607"/>
                </a:cubicBezTo>
                <a:cubicBezTo>
                  <a:pt x="4719" y="724"/>
                  <a:pt x="4719" y="724"/>
                  <a:pt x="4719" y="724"/>
                </a:cubicBezTo>
                <a:cubicBezTo>
                  <a:pt x="4711" y="743"/>
                  <a:pt x="4711" y="743"/>
                  <a:pt x="4711" y="743"/>
                </a:cubicBezTo>
                <a:cubicBezTo>
                  <a:pt x="4688" y="793"/>
                  <a:pt x="4665" y="766"/>
                  <a:pt x="4646" y="786"/>
                </a:cubicBezTo>
                <a:cubicBezTo>
                  <a:pt x="4642" y="790"/>
                  <a:pt x="4639" y="797"/>
                  <a:pt x="4639" y="804"/>
                </a:cubicBezTo>
                <a:cubicBezTo>
                  <a:pt x="4639" y="818"/>
                  <a:pt x="4651" y="828"/>
                  <a:pt x="4666" y="828"/>
                </a:cubicBezTo>
                <a:cubicBezTo>
                  <a:pt x="4681" y="828"/>
                  <a:pt x="4694" y="818"/>
                  <a:pt x="4705" y="796"/>
                </a:cubicBezTo>
                <a:cubicBezTo>
                  <a:pt x="4801" y="602"/>
                  <a:pt x="4801" y="602"/>
                  <a:pt x="4801" y="602"/>
                </a:cubicBezTo>
                <a:cubicBezTo>
                  <a:pt x="4813" y="577"/>
                  <a:pt x="4818" y="572"/>
                  <a:pt x="4837" y="568"/>
                </a:cubicBezTo>
                <a:cubicBezTo>
                  <a:pt x="4837" y="554"/>
                  <a:pt x="4837" y="554"/>
                  <a:pt x="4837" y="554"/>
                </a:cubicBezTo>
                <a:lnTo>
                  <a:pt x="4758" y="554"/>
                </a:lnTo>
                <a:close/>
                <a:moveTo>
                  <a:pt x="3551" y="688"/>
                </a:moveTo>
                <a:cubicBezTo>
                  <a:pt x="3551" y="545"/>
                  <a:pt x="3551" y="545"/>
                  <a:pt x="3551" y="545"/>
                </a:cubicBezTo>
                <a:cubicBezTo>
                  <a:pt x="3543" y="545"/>
                  <a:pt x="3543" y="545"/>
                  <a:pt x="3543" y="545"/>
                </a:cubicBezTo>
                <a:cubicBezTo>
                  <a:pt x="3470" y="569"/>
                  <a:pt x="3470" y="569"/>
                  <a:pt x="3470" y="569"/>
                </a:cubicBezTo>
                <a:cubicBezTo>
                  <a:pt x="3470" y="580"/>
                  <a:pt x="3470" y="580"/>
                  <a:pt x="3470" y="580"/>
                </a:cubicBezTo>
                <a:cubicBezTo>
                  <a:pt x="3484" y="585"/>
                  <a:pt x="3484" y="585"/>
                  <a:pt x="3484" y="585"/>
                </a:cubicBezTo>
                <a:cubicBezTo>
                  <a:pt x="3496" y="589"/>
                  <a:pt x="3499" y="592"/>
                  <a:pt x="3499" y="603"/>
                </a:cubicBezTo>
                <a:cubicBezTo>
                  <a:pt x="3499" y="685"/>
                  <a:pt x="3499" y="685"/>
                  <a:pt x="3499" y="685"/>
                </a:cubicBezTo>
                <a:cubicBezTo>
                  <a:pt x="3499" y="707"/>
                  <a:pt x="3492" y="715"/>
                  <a:pt x="3475" y="715"/>
                </a:cubicBezTo>
                <a:cubicBezTo>
                  <a:pt x="3470" y="715"/>
                  <a:pt x="3470" y="715"/>
                  <a:pt x="3470" y="715"/>
                </a:cubicBezTo>
                <a:cubicBezTo>
                  <a:pt x="3470" y="729"/>
                  <a:pt x="3470" y="729"/>
                  <a:pt x="3470" y="729"/>
                </a:cubicBezTo>
                <a:cubicBezTo>
                  <a:pt x="3577" y="729"/>
                  <a:pt x="3577" y="729"/>
                  <a:pt x="3577" y="729"/>
                </a:cubicBezTo>
                <a:cubicBezTo>
                  <a:pt x="3577" y="715"/>
                  <a:pt x="3577" y="715"/>
                  <a:pt x="3577" y="715"/>
                </a:cubicBezTo>
                <a:cubicBezTo>
                  <a:pt x="3558" y="715"/>
                  <a:pt x="3551" y="706"/>
                  <a:pt x="3551" y="688"/>
                </a:cubicBezTo>
                <a:close/>
                <a:moveTo>
                  <a:pt x="3716" y="568"/>
                </a:moveTo>
                <a:cubicBezTo>
                  <a:pt x="3745" y="571"/>
                  <a:pt x="3751" y="580"/>
                  <a:pt x="3741" y="602"/>
                </a:cubicBezTo>
                <a:cubicBezTo>
                  <a:pt x="3707" y="677"/>
                  <a:pt x="3707" y="677"/>
                  <a:pt x="3707" y="677"/>
                </a:cubicBezTo>
                <a:cubicBezTo>
                  <a:pt x="3669" y="592"/>
                  <a:pt x="3669" y="592"/>
                  <a:pt x="3669" y="592"/>
                </a:cubicBezTo>
                <a:cubicBezTo>
                  <a:pt x="3662" y="576"/>
                  <a:pt x="3666" y="568"/>
                  <a:pt x="3675" y="568"/>
                </a:cubicBezTo>
                <a:cubicBezTo>
                  <a:pt x="3690" y="568"/>
                  <a:pt x="3690" y="568"/>
                  <a:pt x="3690" y="568"/>
                </a:cubicBezTo>
                <a:cubicBezTo>
                  <a:pt x="3690" y="554"/>
                  <a:pt x="3690" y="554"/>
                  <a:pt x="3690" y="554"/>
                </a:cubicBezTo>
                <a:cubicBezTo>
                  <a:pt x="3581" y="554"/>
                  <a:pt x="3581" y="554"/>
                  <a:pt x="3581" y="554"/>
                </a:cubicBezTo>
                <a:cubicBezTo>
                  <a:pt x="3581" y="568"/>
                  <a:pt x="3581" y="568"/>
                  <a:pt x="3581" y="568"/>
                </a:cubicBezTo>
                <a:cubicBezTo>
                  <a:pt x="3600" y="570"/>
                  <a:pt x="3606" y="577"/>
                  <a:pt x="3614" y="595"/>
                </a:cubicBezTo>
                <a:cubicBezTo>
                  <a:pt x="3678" y="732"/>
                  <a:pt x="3678" y="732"/>
                  <a:pt x="3678" y="732"/>
                </a:cubicBezTo>
                <a:cubicBezTo>
                  <a:pt x="3704" y="732"/>
                  <a:pt x="3704" y="732"/>
                  <a:pt x="3704" y="732"/>
                </a:cubicBezTo>
                <a:cubicBezTo>
                  <a:pt x="3765" y="594"/>
                  <a:pt x="3765" y="594"/>
                  <a:pt x="3765" y="594"/>
                </a:cubicBezTo>
                <a:cubicBezTo>
                  <a:pt x="3773" y="576"/>
                  <a:pt x="3778" y="570"/>
                  <a:pt x="3800" y="568"/>
                </a:cubicBezTo>
                <a:cubicBezTo>
                  <a:pt x="3800" y="554"/>
                  <a:pt x="3800" y="554"/>
                  <a:pt x="3800" y="554"/>
                </a:cubicBezTo>
                <a:cubicBezTo>
                  <a:pt x="3716" y="554"/>
                  <a:pt x="3716" y="554"/>
                  <a:pt x="3716" y="554"/>
                </a:cubicBezTo>
                <a:lnTo>
                  <a:pt x="3716" y="568"/>
                </a:lnTo>
                <a:close/>
                <a:moveTo>
                  <a:pt x="2324" y="710"/>
                </a:moveTo>
                <a:cubicBezTo>
                  <a:pt x="2293" y="710"/>
                  <a:pt x="2271" y="679"/>
                  <a:pt x="2271" y="633"/>
                </a:cubicBezTo>
                <a:cubicBezTo>
                  <a:pt x="2271" y="595"/>
                  <a:pt x="2285" y="570"/>
                  <a:pt x="2306" y="570"/>
                </a:cubicBezTo>
                <a:cubicBezTo>
                  <a:pt x="2331" y="570"/>
                  <a:pt x="2337" y="607"/>
                  <a:pt x="2367" y="607"/>
                </a:cubicBezTo>
                <a:cubicBezTo>
                  <a:pt x="2380" y="607"/>
                  <a:pt x="2388" y="599"/>
                  <a:pt x="2388" y="586"/>
                </a:cubicBezTo>
                <a:cubicBezTo>
                  <a:pt x="2388" y="565"/>
                  <a:pt x="2361" y="550"/>
                  <a:pt x="2325" y="550"/>
                </a:cubicBezTo>
                <a:cubicBezTo>
                  <a:pt x="2263" y="550"/>
                  <a:pt x="2215" y="593"/>
                  <a:pt x="2215" y="648"/>
                </a:cubicBezTo>
                <a:cubicBezTo>
                  <a:pt x="2215" y="697"/>
                  <a:pt x="2252" y="732"/>
                  <a:pt x="2304" y="732"/>
                </a:cubicBezTo>
                <a:cubicBezTo>
                  <a:pt x="2341" y="732"/>
                  <a:pt x="2371" y="716"/>
                  <a:pt x="2390" y="687"/>
                </a:cubicBezTo>
                <a:cubicBezTo>
                  <a:pt x="2378" y="680"/>
                  <a:pt x="2378" y="680"/>
                  <a:pt x="2378" y="680"/>
                </a:cubicBezTo>
                <a:cubicBezTo>
                  <a:pt x="2360" y="700"/>
                  <a:pt x="2343" y="710"/>
                  <a:pt x="2324" y="710"/>
                </a:cubicBezTo>
                <a:close/>
                <a:moveTo>
                  <a:pt x="3976" y="627"/>
                </a:moveTo>
                <a:cubicBezTo>
                  <a:pt x="3976" y="639"/>
                  <a:pt x="3976" y="639"/>
                  <a:pt x="3976" y="639"/>
                </a:cubicBezTo>
                <a:cubicBezTo>
                  <a:pt x="3858" y="639"/>
                  <a:pt x="3858" y="639"/>
                  <a:pt x="3858" y="639"/>
                </a:cubicBezTo>
                <a:cubicBezTo>
                  <a:pt x="3862" y="675"/>
                  <a:pt x="3885" y="702"/>
                  <a:pt x="3911" y="702"/>
                </a:cubicBezTo>
                <a:cubicBezTo>
                  <a:pt x="3927" y="702"/>
                  <a:pt x="3942" y="693"/>
                  <a:pt x="3963" y="671"/>
                </a:cubicBezTo>
                <a:cubicBezTo>
                  <a:pt x="3973" y="679"/>
                  <a:pt x="3973" y="679"/>
                  <a:pt x="3973" y="679"/>
                </a:cubicBezTo>
                <a:cubicBezTo>
                  <a:pt x="3949" y="713"/>
                  <a:pt x="3914" y="733"/>
                  <a:pt x="3881" y="733"/>
                </a:cubicBezTo>
                <a:cubicBezTo>
                  <a:pt x="3835" y="733"/>
                  <a:pt x="3803" y="697"/>
                  <a:pt x="3803" y="646"/>
                </a:cubicBezTo>
                <a:cubicBezTo>
                  <a:pt x="3803" y="589"/>
                  <a:pt x="3841" y="550"/>
                  <a:pt x="3894" y="550"/>
                </a:cubicBezTo>
                <a:cubicBezTo>
                  <a:pt x="3917" y="550"/>
                  <a:pt x="3935" y="557"/>
                  <a:pt x="3948" y="570"/>
                </a:cubicBezTo>
                <a:cubicBezTo>
                  <a:pt x="3973" y="595"/>
                  <a:pt x="3961" y="619"/>
                  <a:pt x="3976" y="627"/>
                </a:cubicBezTo>
                <a:close/>
                <a:moveTo>
                  <a:pt x="3918" y="623"/>
                </a:moveTo>
                <a:cubicBezTo>
                  <a:pt x="3917" y="590"/>
                  <a:pt x="3906" y="570"/>
                  <a:pt x="3887" y="570"/>
                </a:cubicBezTo>
                <a:cubicBezTo>
                  <a:pt x="3870" y="570"/>
                  <a:pt x="3854" y="592"/>
                  <a:pt x="3857" y="623"/>
                </a:cubicBezTo>
                <a:lnTo>
                  <a:pt x="3918" y="623"/>
                </a:lnTo>
                <a:close/>
                <a:moveTo>
                  <a:pt x="4557" y="704"/>
                </a:moveTo>
                <a:cubicBezTo>
                  <a:pt x="4544" y="704"/>
                  <a:pt x="4537" y="697"/>
                  <a:pt x="4537" y="681"/>
                </a:cubicBezTo>
                <a:cubicBezTo>
                  <a:pt x="4537" y="578"/>
                  <a:pt x="4537" y="578"/>
                  <a:pt x="4537" y="578"/>
                </a:cubicBezTo>
                <a:cubicBezTo>
                  <a:pt x="4587" y="578"/>
                  <a:pt x="4587" y="578"/>
                  <a:pt x="4587" y="578"/>
                </a:cubicBezTo>
                <a:cubicBezTo>
                  <a:pt x="4593" y="554"/>
                  <a:pt x="4593" y="554"/>
                  <a:pt x="4593" y="554"/>
                </a:cubicBezTo>
                <a:cubicBezTo>
                  <a:pt x="4537" y="554"/>
                  <a:pt x="4537" y="554"/>
                  <a:pt x="4537" y="554"/>
                </a:cubicBezTo>
                <a:cubicBezTo>
                  <a:pt x="4537" y="501"/>
                  <a:pt x="4537" y="501"/>
                  <a:pt x="4537" y="501"/>
                </a:cubicBezTo>
                <a:cubicBezTo>
                  <a:pt x="4525" y="501"/>
                  <a:pt x="4525" y="501"/>
                  <a:pt x="4525" y="501"/>
                </a:cubicBezTo>
                <a:cubicBezTo>
                  <a:pt x="4517" y="525"/>
                  <a:pt x="4488" y="556"/>
                  <a:pt x="4462" y="567"/>
                </a:cubicBezTo>
                <a:cubicBezTo>
                  <a:pt x="4462" y="578"/>
                  <a:pt x="4462" y="578"/>
                  <a:pt x="4462" y="578"/>
                </a:cubicBezTo>
                <a:cubicBezTo>
                  <a:pt x="4485" y="578"/>
                  <a:pt x="4485" y="578"/>
                  <a:pt x="4485" y="578"/>
                </a:cubicBezTo>
                <a:cubicBezTo>
                  <a:pt x="4485" y="680"/>
                  <a:pt x="4485" y="680"/>
                  <a:pt x="4485" y="680"/>
                </a:cubicBezTo>
                <a:cubicBezTo>
                  <a:pt x="4485" y="717"/>
                  <a:pt x="4504" y="733"/>
                  <a:pt x="4533" y="733"/>
                </a:cubicBezTo>
                <a:cubicBezTo>
                  <a:pt x="4557" y="733"/>
                  <a:pt x="4582" y="717"/>
                  <a:pt x="4595" y="694"/>
                </a:cubicBezTo>
                <a:cubicBezTo>
                  <a:pt x="4589" y="682"/>
                  <a:pt x="4589" y="682"/>
                  <a:pt x="4589" y="682"/>
                </a:cubicBezTo>
                <a:cubicBezTo>
                  <a:pt x="4577" y="697"/>
                  <a:pt x="4567" y="704"/>
                  <a:pt x="4557" y="704"/>
                </a:cubicBezTo>
                <a:close/>
                <a:moveTo>
                  <a:pt x="4228" y="584"/>
                </a:moveTo>
                <a:cubicBezTo>
                  <a:pt x="4228" y="575"/>
                  <a:pt x="4236" y="568"/>
                  <a:pt x="4247" y="568"/>
                </a:cubicBezTo>
                <a:cubicBezTo>
                  <a:pt x="4266" y="568"/>
                  <a:pt x="4280" y="581"/>
                  <a:pt x="4287" y="604"/>
                </a:cubicBezTo>
                <a:cubicBezTo>
                  <a:pt x="4301" y="604"/>
                  <a:pt x="4301" y="604"/>
                  <a:pt x="4301" y="604"/>
                </a:cubicBezTo>
                <a:cubicBezTo>
                  <a:pt x="4300" y="559"/>
                  <a:pt x="4300" y="559"/>
                  <a:pt x="4300" y="559"/>
                </a:cubicBezTo>
                <a:cubicBezTo>
                  <a:pt x="4282" y="552"/>
                  <a:pt x="4269" y="550"/>
                  <a:pt x="4252" y="550"/>
                </a:cubicBezTo>
                <a:cubicBezTo>
                  <a:pt x="4212" y="550"/>
                  <a:pt x="4185" y="571"/>
                  <a:pt x="4185" y="604"/>
                </a:cubicBezTo>
                <a:cubicBezTo>
                  <a:pt x="4185" y="656"/>
                  <a:pt x="4266" y="666"/>
                  <a:pt x="4266" y="695"/>
                </a:cubicBezTo>
                <a:cubicBezTo>
                  <a:pt x="4266" y="706"/>
                  <a:pt x="4255" y="715"/>
                  <a:pt x="4243" y="715"/>
                </a:cubicBezTo>
                <a:cubicBezTo>
                  <a:pt x="4225" y="715"/>
                  <a:pt x="4206" y="702"/>
                  <a:pt x="4199" y="678"/>
                </a:cubicBezTo>
                <a:cubicBezTo>
                  <a:pt x="4185" y="678"/>
                  <a:pt x="4185" y="678"/>
                  <a:pt x="4185" y="678"/>
                </a:cubicBezTo>
                <a:cubicBezTo>
                  <a:pt x="4190" y="732"/>
                  <a:pt x="4190" y="732"/>
                  <a:pt x="4190" y="732"/>
                </a:cubicBezTo>
                <a:cubicBezTo>
                  <a:pt x="4202" y="732"/>
                  <a:pt x="4202" y="732"/>
                  <a:pt x="4202" y="732"/>
                </a:cubicBezTo>
                <a:cubicBezTo>
                  <a:pt x="4206" y="729"/>
                  <a:pt x="4208" y="727"/>
                  <a:pt x="4211" y="727"/>
                </a:cubicBezTo>
                <a:cubicBezTo>
                  <a:pt x="4217" y="727"/>
                  <a:pt x="4227" y="733"/>
                  <a:pt x="4256" y="733"/>
                </a:cubicBezTo>
                <a:cubicBezTo>
                  <a:pt x="4289" y="733"/>
                  <a:pt x="4312" y="711"/>
                  <a:pt x="4312" y="679"/>
                </a:cubicBezTo>
                <a:cubicBezTo>
                  <a:pt x="4312" y="621"/>
                  <a:pt x="4228" y="619"/>
                  <a:pt x="4228" y="584"/>
                </a:cubicBezTo>
                <a:close/>
                <a:moveTo>
                  <a:pt x="4415" y="688"/>
                </a:moveTo>
                <a:cubicBezTo>
                  <a:pt x="4415" y="545"/>
                  <a:pt x="4415" y="545"/>
                  <a:pt x="4415" y="545"/>
                </a:cubicBezTo>
                <a:cubicBezTo>
                  <a:pt x="4407" y="545"/>
                  <a:pt x="4407" y="545"/>
                  <a:pt x="4407" y="545"/>
                </a:cubicBezTo>
                <a:cubicBezTo>
                  <a:pt x="4334" y="569"/>
                  <a:pt x="4334" y="569"/>
                  <a:pt x="4334" y="569"/>
                </a:cubicBezTo>
                <a:cubicBezTo>
                  <a:pt x="4334" y="580"/>
                  <a:pt x="4334" y="580"/>
                  <a:pt x="4334" y="580"/>
                </a:cubicBezTo>
                <a:cubicBezTo>
                  <a:pt x="4348" y="585"/>
                  <a:pt x="4348" y="585"/>
                  <a:pt x="4348" y="585"/>
                </a:cubicBezTo>
                <a:cubicBezTo>
                  <a:pt x="4360" y="589"/>
                  <a:pt x="4363" y="592"/>
                  <a:pt x="4363" y="603"/>
                </a:cubicBezTo>
                <a:cubicBezTo>
                  <a:pt x="4363" y="685"/>
                  <a:pt x="4363" y="685"/>
                  <a:pt x="4363" y="685"/>
                </a:cubicBezTo>
                <a:cubicBezTo>
                  <a:pt x="4363" y="707"/>
                  <a:pt x="4356" y="715"/>
                  <a:pt x="4339" y="715"/>
                </a:cubicBezTo>
                <a:cubicBezTo>
                  <a:pt x="4334" y="715"/>
                  <a:pt x="4334" y="715"/>
                  <a:pt x="4334" y="715"/>
                </a:cubicBezTo>
                <a:cubicBezTo>
                  <a:pt x="4334" y="729"/>
                  <a:pt x="4334" y="729"/>
                  <a:pt x="4334" y="729"/>
                </a:cubicBezTo>
                <a:cubicBezTo>
                  <a:pt x="4441" y="729"/>
                  <a:pt x="4441" y="729"/>
                  <a:pt x="4441" y="729"/>
                </a:cubicBezTo>
                <a:cubicBezTo>
                  <a:pt x="4441" y="715"/>
                  <a:pt x="4441" y="715"/>
                  <a:pt x="4441" y="715"/>
                </a:cubicBezTo>
                <a:cubicBezTo>
                  <a:pt x="4422" y="715"/>
                  <a:pt x="4415" y="706"/>
                  <a:pt x="4415" y="688"/>
                </a:cubicBezTo>
                <a:close/>
                <a:moveTo>
                  <a:pt x="4116" y="550"/>
                </a:moveTo>
                <a:cubicBezTo>
                  <a:pt x="4102" y="550"/>
                  <a:pt x="4095" y="562"/>
                  <a:pt x="4079" y="593"/>
                </a:cubicBezTo>
                <a:cubicBezTo>
                  <a:pt x="4078" y="593"/>
                  <a:pt x="4078" y="593"/>
                  <a:pt x="4078" y="593"/>
                </a:cubicBezTo>
                <a:cubicBezTo>
                  <a:pt x="4078" y="545"/>
                  <a:pt x="4078" y="545"/>
                  <a:pt x="4078" y="545"/>
                </a:cubicBezTo>
                <a:cubicBezTo>
                  <a:pt x="4069" y="545"/>
                  <a:pt x="4069" y="545"/>
                  <a:pt x="4069" y="545"/>
                </a:cubicBezTo>
                <a:cubicBezTo>
                  <a:pt x="3999" y="571"/>
                  <a:pt x="3999" y="571"/>
                  <a:pt x="3999" y="571"/>
                </a:cubicBezTo>
                <a:cubicBezTo>
                  <a:pt x="3999" y="582"/>
                  <a:pt x="3999" y="582"/>
                  <a:pt x="3999" y="582"/>
                </a:cubicBezTo>
                <a:cubicBezTo>
                  <a:pt x="4011" y="587"/>
                  <a:pt x="4011" y="587"/>
                  <a:pt x="4011" y="587"/>
                </a:cubicBezTo>
                <a:cubicBezTo>
                  <a:pt x="4023" y="592"/>
                  <a:pt x="4026" y="596"/>
                  <a:pt x="4026" y="615"/>
                </a:cubicBezTo>
                <a:cubicBezTo>
                  <a:pt x="4026" y="685"/>
                  <a:pt x="4026" y="685"/>
                  <a:pt x="4026" y="685"/>
                </a:cubicBezTo>
                <a:cubicBezTo>
                  <a:pt x="4026" y="707"/>
                  <a:pt x="4020" y="715"/>
                  <a:pt x="4002" y="715"/>
                </a:cubicBezTo>
                <a:cubicBezTo>
                  <a:pt x="3999" y="715"/>
                  <a:pt x="3999" y="715"/>
                  <a:pt x="3999" y="715"/>
                </a:cubicBezTo>
                <a:cubicBezTo>
                  <a:pt x="3999" y="729"/>
                  <a:pt x="3999" y="729"/>
                  <a:pt x="3999" y="729"/>
                </a:cubicBezTo>
                <a:cubicBezTo>
                  <a:pt x="4118" y="729"/>
                  <a:pt x="4118" y="729"/>
                  <a:pt x="4118" y="729"/>
                </a:cubicBezTo>
                <a:cubicBezTo>
                  <a:pt x="4118" y="715"/>
                  <a:pt x="4118" y="715"/>
                  <a:pt x="4118" y="715"/>
                </a:cubicBezTo>
                <a:cubicBezTo>
                  <a:pt x="4107" y="715"/>
                  <a:pt x="4107" y="715"/>
                  <a:pt x="4107" y="715"/>
                </a:cubicBezTo>
                <a:cubicBezTo>
                  <a:pt x="4085" y="715"/>
                  <a:pt x="4078" y="707"/>
                  <a:pt x="4078" y="686"/>
                </a:cubicBezTo>
                <a:cubicBezTo>
                  <a:pt x="4078" y="617"/>
                  <a:pt x="4078" y="617"/>
                  <a:pt x="4078" y="617"/>
                </a:cubicBezTo>
                <a:cubicBezTo>
                  <a:pt x="4087" y="604"/>
                  <a:pt x="4095" y="598"/>
                  <a:pt x="4103" y="598"/>
                </a:cubicBezTo>
                <a:cubicBezTo>
                  <a:pt x="4109" y="598"/>
                  <a:pt x="4125" y="603"/>
                  <a:pt x="4138" y="609"/>
                </a:cubicBezTo>
                <a:cubicBezTo>
                  <a:pt x="4146" y="597"/>
                  <a:pt x="4153" y="581"/>
                  <a:pt x="4158" y="563"/>
                </a:cubicBezTo>
                <a:cubicBezTo>
                  <a:pt x="4125" y="551"/>
                  <a:pt x="4125" y="551"/>
                  <a:pt x="4125" y="551"/>
                </a:cubicBezTo>
                <a:cubicBezTo>
                  <a:pt x="4123" y="550"/>
                  <a:pt x="4119" y="550"/>
                  <a:pt x="4116" y="550"/>
                </a:cubicBezTo>
                <a:close/>
                <a:moveTo>
                  <a:pt x="2604" y="681"/>
                </a:moveTo>
                <a:cubicBezTo>
                  <a:pt x="2604" y="625"/>
                  <a:pt x="2604" y="625"/>
                  <a:pt x="2604" y="625"/>
                </a:cubicBezTo>
                <a:cubicBezTo>
                  <a:pt x="2604" y="575"/>
                  <a:pt x="2589" y="550"/>
                  <a:pt x="2558" y="550"/>
                </a:cubicBezTo>
                <a:cubicBezTo>
                  <a:pt x="2536" y="550"/>
                  <a:pt x="2506" y="566"/>
                  <a:pt x="2482" y="582"/>
                </a:cubicBezTo>
                <a:cubicBezTo>
                  <a:pt x="2482" y="445"/>
                  <a:pt x="2482" y="445"/>
                  <a:pt x="2482" y="445"/>
                </a:cubicBezTo>
                <a:cubicBezTo>
                  <a:pt x="2472" y="445"/>
                  <a:pt x="2472" y="445"/>
                  <a:pt x="2472" y="445"/>
                </a:cubicBezTo>
                <a:cubicBezTo>
                  <a:pt x="2404" y="465"/>
                  <a:pt x="2404" y="465"/>
                  <a:pt x="2404" y="465"/>
                </a:cubicBezTo>
                <a:cubicBezTo>
                  <a:pt x="2404" y="475"/>
                  <a:pt x="2404" y="475"/>
                  <a:pt x="2404" y="475"/>
                </a:cubicBezTo>
                <a:cubicBezTo>
                  <a:pt x="2417" y="479"/>
                  <a:pt x="2417" y="479"/>
                  <a:pt x="2417" y="479"/>
                </a:cubicBezTo>
                <a:cubicBezTo>
                  <a:pt x="2428" y="483"/>
                  <a:pt x="2430" y="486"/>
                  <a:pt x="2430" y="498"/>
                </a:cubicBezTo>
                <a:cubicBezTo>
                  <a:pt x="2430" y="683"/>
                  <a:pt x="2430" y="683"/>
                  <a:pt x="2430" y="683"/>
                </a:cubicBezTo>
                <a:cubicBezTo>
                  <a:pt x="2430" y="705"/>
                  <a:pt x="2429" y="714"/>
                  <a:pt x="2407" y="714"/>
                </a:cubicBezTo>
                <a:cubicBezTo>
                  <a:pt x="2401" y="714"/>
                  <a:pt x="2401" y="714"/>
                  <a:pt x="2401" y="714"/>
                </a:cubicBezTo>
                <a:cubicBezTo>
                  <a:pt x="2401" y="727"/>
                  <a:pt x="2401" y="727"/>
                  <a:pt x="2401" y="727"/>
                </a:cubicBezTo>
                <a:cubicBezTo>
                  <a:pt x="2508" y="727"/>
                  <a:pt x="2508" y="727"/>
                  <a:pt x="2508" y="727"/>
                </a:cubicBezTo>
                <a:cubicBezTo>
                  <a:pt x="2508" y="714"/>
                  <a:pt x="2508" y="714"/>
                  <a:pt x="2508" y="714"/>
                </a:cubicBezTo>
                <a:cubicBezTo>
                  <a:pt x="2504" y="714"/>
                  <a:pt x="2504" y="714"/>
                  <a:pt x="2504" y="714"/>
                </a:cubicBezTo>
                <a:cubicBezTo>
                  <a:pt x="2489" y="714"/>
                  <a:pt x="2482" y="711"/>
                  <a:pt x="2482" y="685"/>
                </a:cubicBezTo>
                <a:cubicBezTo>
                  <a:pt x="2482" y="598"/>
                  <a:pt x="2482" y="598"/>
                  <a:pt x="2482" y="598"/>
                </a:cubicBezTo>
                <a:cubicBezTo>
                  <a:pt x="2497" y="588"/>
                  <a:pt x="2513" y="582"/>
                  <a:pt x="2525" y="582"/>
                </a:cubicBezTo>
                <a:cubicBezTo>
                  <a:pt x="2542" y="582"/>
                  <a:pt x="2552" y="596"/>
                  <a:pt x="2552" y="619"/>
                </a:cubicBezTo>
                <a:cubicBezTo>
                  <a:pt x="2552" y="683"/>
                  <a:pt x="2552" y="683"/>
                  <a:pt x="2552" y="683"/>
                </a:cubicBezTo>
                <a:cubicBezTo>
                  <a:pt x="2552" y="707"/>
                  <a:pt x="2549" y="714"/>
                  <a:pt x="2531" y="714"/>
                </a:cubicBezTo>
                <a:cubicBezTo>
                  <a:pt x="2527" y="714"/>
                  <a:pt x="2527" y="714"/>
                  <a:pt x="2527" y="714"/>
                </a:cubicBezTo>
                <a:cubicBezTo>
                  <a:pt x="2527" y="727"/>
                  <a:pt x="2527" y="727"/>
                  <a:pt x="2527" y="727"/>
                </a:cubicBezTo>
                <a:cubicBezTo>
                  <a:pt x="2627" y="727"/>
                  <a:pt x="2627" y="727"/>
                  <a:pt x="2627" y="727"/>
                </a:cubicBezTo>
                <a:cubicBezTo>
                  <a:pt x="2627" y="714"/>
                  <a:pt x="2627" y="714"/>
                  <a:pt x="2627" y="714"/>
                </a:cubicBezTo>
                <a:cubicBezTo>
                  <a:pt x="2623" y="714"/>
                  <a:pt x="2623" y="714"/>
                  <a:pt x="2623" y="714"/>
                </a:cubicBezTo>
                <a:cubicBezTo>
                  <a:pt x="2607" y="714"/>
                  <a:pt x="2604" y="706"/>
                  <a:pt x="2604" y="681"/>
                </a:cubicBezTo>
                <a:close/>
                <a:moveTo>
                  <a:pt x="2739" y="703"/>
                </a:moveTo>
                <a:cubicBezTo>
                  <a:pt x="2727" y="703"/>
                  <a:pt x="2719" y="696"/>
                  <a:pt x="2719" y="680"/>
                </a:cubicBezTo>
                <a:cubicBezTo>
                  <a:pt x="2719" y="578"/>
                  <a:pt x="2719" y="578"/>
                  <a:pt x="2719" y="578"/>
                </a:cubicBezTo>
                <a:cubicBezTo>
                  <a:pt x="2768" y="578"/>
                  <a:pt x="2768" y="578"/>
                  <a:pt x="2768" y="578"/>
                </a:cubicBezTo>
                <a:cubicBezTo>
                  <a:pt x="2775" y="555"/>
                  <a:pt x="2775" y="555"/>
                  <a:pt x="2775" y="555"/>
                </a:cubicBezTo>
                <a:cubicBezTo>
                  <a:pt x="2719" y="555"/>
                  <a:pt x="2719" y="555"/>
                  <a:pt x="2719" y="555"/>
                </a:cubicBezTo>
                <a:cubicBezTo>
                  <a:pt x="2719" y="502"/>
                  <a:pt x="2719" y="502"/>
                  <a:pt x="2719" y="502"/>
                </a:cubicBezTo>
                <a:cubicBezTo>
                  <a:pt x="2707" y="502"/>
                  <a:pt x="2707" y="502"/>
                  <a:pt x="2707" y="502"/>
                </a:cubicBezTo>
                <a:cubicBezTo>
                  <a:pt x="2700" y="526"/>
                  <a:pt x="2671" y="557"/>
                  <a:pt x="2645" y="567"/>
                </a:cubicBezTo>
                <a:cubicBezTo>
                  <a:pt x="2645" y="578"/>
                  <a:pt x="2645" y="578"/>
                  <a:pt x="2645" y="578"/>
                </a:cubicBezTo>
                <a:cubicBezTo>
                  <a:pt x="2668" y="578"/>
                  <a:pt x="2668" y="578"/>
                  <a:pt x="2668" y="578"/>
                </a:cubicBezTo>
                <a:cubicBezTo>
                  <a:pt x="2668" y="680"/>
                  <a:pt x="2668" y="680"/>
                  <a:pt x="2668" y="680"/>
                </a:cubicBezTo>
                <a:cubicBezTo>
                  <a:pt x="2668" y="716"/>
                  <a:pt x="2687" y="732"/>
                  <a:pt x="2716" y="732"/>
                </a:cubicBezTo>
                <a:cubicBezTo>
                  <a:pt x="2739" y="732"/>
                  <a:pt x="2764" y="716"/>
                  <a:pt x="2777" y="694"/>
                </a:cubicBezTo>
                <a:cubicBezTo>
                  <a:pt x="2771" y="682"/>
                  <a:pt x="2771" y="682"/>
                  <a:pt x="2771" y="682"/>
                </a:cubicBezTo>
                <a:cubicBezTo>
                  <a:pt x="2759" y="696"/>
                  <a:pt x="2749" y="703"/>
                  <a:pt x="2739" y="703"/>
                </a:cubicBezTo>
                <a:close/>
                <a:moveTo>
                  <a:pt x="3106" y="480"/>
                </a:moveTo>
                <a:cubicBezTo>
                  <a:pt x="3114" y="480"/>
                  <a:pt x="3114" y="480"/>
                  <a:pt x="3114" y="480"/>
                </a:cubicBezTo>
                <a:cubicBezTo>
                  <a:pt x="3140" y="480"/>
                  <a:pt x="3149" y="493"/>
                  <a:pt x="3149" y="524"/>
                </a:cubicBezTo>
                <a:cubicBezTo>
                  <a:pt x="3149" y="627"/>
                  <a:pt x="3149" y="627"/>
                  <a:pt x="3149" y="627"/>
                </a:cubicBezTo>
                <a:cubicBezTo>
                  <a:pt x="3149" y="674"/>
                  <a:pt x="3121" y="706"/>
                  <a:pt x="3065" y="706"/>
                </a:cubicBezTo>
                <a:cubicBezTo>
                  <a:pt x="3026" y="706"/>
                  <a:pt x="2988" y="688"/>
                  <a:pt x="2988" y="636"/>
                </a:cubicBezTo>
                <a:cubicBezTo>
                  <a:pt x="2988" y="509"/>
                  <a:pt x="2988" y="509"/>
                  <a:pt x="2988" y="509"/>
                </a:cubicBezTo>
                <a:cubicBezTo>
                  <a:pt x="2988" y="488"/>
                  <a:pt x="3000" y="480"/>
                  <a:pt x="3018" y="480"/>
                </a:cubicBezTo>
                <a:cubicBezTo>
                  <a:pt x="3025" y="480"/>
                  <a:pt x="3025" y="480"/>
                  <a:pt x="3025" y="480"/>
                </a:cubicBezTo>
                <a:cubicBezTo>
                  <a:pt x="3025" y="463"/>
                  <a:pt x="3025" y="463"/>
                  <a:pt x="3025" y="463"/>
                </a:cubicBezTo>
                <a:cubicBezTo>
                  <a:pt x="2892" y="463"/>
                  <a:pt x="2892" y="463"/>
                  <a:pt x="2892" y="463"/>
                </a:cubicBezTo>
                <a:cubicBezTo>
                  <a:pt x="2892" y="480"/>
                  <a:pt x="2892" y="480"/>
                  <a:pt x="2892" y="480"/>
                </a:cubicBezTo>
                <a:cubicBezTo>
                  <a:pt x="2899" y="480"/>
                  <a:pt x="2899" y="480"/>
                  <a:pt x="2899" y="480"/>
                </a:cubicBezTo>
                <a:cubicBezTo>
                  <a:pt x="2923" y="480"/>
                  <a:pt x="2929" y="487"/>
                  <a:pt x="2929" y="509"/>
                </a:cubicBezTo>
                <a:cubicBezTo>
                  <a:pt x="2929" y="636"/>
                  <a:pt x="2929" y="636"/>
                  <a:pt x="2929" y="636"/>
                </a:cubicBezTo>
                <a:cubicBezTo>
                  <a:pt x="2929" y="701"/>
                  <a:pt x="2977" y="735"/>
                  <a:pt x="3054" y="735"/>
                </a:cubicBezTo>
                <a:cubicBezTo>
                  <a:pt x="3105" y="735"/>
                  <a:pt x="3174" y="717"/>
                  <a:pt x="3174" y="621"/>
                </a:cubicBezTo>
                <a:cubicBezTo>
                  <a:pt x="3174" y="515"/>
                  <a:pt x="3174" y="515"/>
                  <a:pt x="3174" y="515"/>
                </a:cubicBezTo>
                <a:cubicBezTo>
                  <a:pt x="3174" y="495"/>
                  <a:pt x="3179" y="480"/>
                  <a:pt x="3214" y="480"/>
                </a:cubicBezTo>
                <a:cubicBezTo>
                  <a:pt x="3217" y="480"/>
                  <a:pt x="3217" y="480"/>
                  <a:pt x="3217" y="480"/>
                </a:cubicBezTo>
                <a:cubicBezTo>
                  <a:pt x="3217" y="463"/>
                  <a:pt x="3217" y="463"/>
                  <a:pt x="3217" y="463"/>
                </a:cubicBezTo>
                <a:cubicBezTo>
                  <a:pt x="3106" y="463"/>
                  <a:pt x="3106" y="463"/>
                  <a:pt x="3106" y="463"/>
                </a:cubicBezTo>
                <a:lnTo>
                  <a:pt x="3106" y="480"/>
                </a:lnTo>
                <a:close/>
                <a:moveTo>
                  <a:pt x="3430" y="690"/>
                </a:moveTo>
                <a:cubicBezTo>
                  <a:pt x="3430" y="623"/>
                  <a:pt x="3430" y="623"/>
                  <a:pt x="3430" y="623"/>
                </a:cubicBezTo>
                <a:cubicBezTo>
                  <a:pt x="3430" y="572"/>
                  <a:pt x="3417" y="550"/>
                  <a:pt x="3385" y="550"/>
                </a:cubicBezTo>
                <a:cubicBezTo>
                  <a:pt x="3365" y="550"/>
                  <a:pt x="3338" y="562"/>
                  <a:pt x="3306" y="583"/>
                </a:cubicBezTo>
                <a:cubicBezTo>
                  <a:pt x="3306" y="545"/>
                  <a:pt x="3306" y="545"/>
                  <a:pt x="3306" y="545"/>
                </a:cubicBezTo>
                <a:cubicBezTo>
                  <a:pt x="3298" y="545"/>
                  <a:pt x="3298" y="545"/>
                  <a:pt x="3298" y="545"/>
                </a:cubicBezTo>
                <a:cubicBezTo>
                  <a:pt x="3225" y="570"/>
                  <a:pt x="3225" y="570"/>
                  <a:pt x="3225" y="570"/>
                </a:cubicBezTo>
                <a:cubicBezTo>
                  <a:pt x="3225" y="580"/>
                  <a:pt x="3225" y="580"/>
                  <a:pt x="3225" y="580"/>
                </a:cubicBezTo>
                <a:cubicBezTo>
                  <a:pt x="3234" y="583"/>
                  <a:pt x="3234" y="583"/>
                  <a:pt x="3234" y="583"/>
                </a:cubicBezTo>
                <a:cubicBezTo>
                  <a:pt x="3249" y="587"/>
                  <a:pt x="3254" y="592"/>
                  <a:pt x="3254" y="602"/>
                </a:cubicBezTo>
                <a:cubicBezTo>
                  <a:pt x="3254" y="685"/>
                  <a:pt x="3254" y="685"/>
                  <a:pt x="3254" y="685"/>
                </a:cubicBezTo>
                <a:cubicBezTo>
                  <a:pt x="3254" y="707"/>
                  <a:pt x="3248" y="715"/>
                  <a:pt x="3230" y="715"/>
                </a:cubicBezTo>
                <a:cubicBezTo>
                  <a:pt x="3227" y="715"/>
                  <a:pt x="3227" y="715"/>
                  <a:pt x="3227" y="715"/>
                </a:cubicBezTo>
                <a:cubicBezTo>
                  <a:pt x="3227" y="729"/>
                  <a:pt x="3227" y="729"/>
                  <a:pt x="3227" y="729"/>
                </a:cubicBezTo>
                <a:cubicBezTo>
                  <a:pt x="3335" y="729"/>
                  <a:pt x="3335" y="729"/>
                  <a:pt x="3335" y="729"/>
                </a:cubicBezTo>
                <a:cubicBezTo>
                  <a:pt x="3335" y="715"/>
                  <a:pt x="3335" y="715"/>
                  <a:pt x="3335" y="715"/>
                </a:cubicBezTo>
                <a:cubicBezTo>
                  <a:pt x="3332" y="715"/>
                  <a:pt x="3332" y="715"/>
                  <a:pt x="3332" y="715"/>
                </a:cubicBezTo>
                <a:cubicBezTo>
                  <a:pt x="3314" y="715"/>
                  <a:pt x="3306" y="707"/>
                  <a:pt x="3306" y="688"/>
                </a:cubicBezTo>
                <a:cubicBezTo>
                  <a:pt x="3306" y="601"/>
                  <a:pt x="3306" y="601"/>
                  <a:pt x="3306" y="601"/>
                </a:cubicBezTo>
                <a:cubicBezTo>
                  <a:pt x="3324" y="589"/>
                  <a:pt x="3338" y="582"/>
                  <a:pt x="3352" y="582"/>
                </a:cubicBezTo>
                <a:cubicBezTo>
                  <a:pt x="3369" y="582"/>
                  <a:pt x="3378" y="595"/>
                  <a:pt x="3378" y="629"/>
                </a:cubicBezTo>
                <a:cubicBezTo>
                  <a:pt x="3378" y="667"/>
                  <a:pt x="3378" y="667"/>
                  <a:pt x="3378" y="667"/>
                </a:cubicBezTo>
                <a:cubicBezTo>
                  <a:pt x="3378" y="702"/>
                  <a:pt x="3371" y="714"/>
                  <a:pt x="3354" y="715"/>
                </a:cubicBezTo>
                <a:cubicBezTo>
                  <a:pt x="3354" y="729"/>
                  <a:pt x="3354" y="729"/>
                  <a:pt x="3354" y="729"/>
                </a:cubicBezTo>
                <a:cubicBezTo>
                  <a:pt x="3455" y="729"/>
                  <a:pt x="3455" y="729"/>
                  <a:pt x="3455" y="729"/>
                </a:cubicBezTo>
                <a:cubicBezTo>
                  <a:pt x="3455" y="715"/>
                  <a:pt x="3455" y="715"/>
                  <a:pt x="3455" y="715"/>
                </a:cubicBezTo>
                <a:cubicBezTo>
                  <a:pt x="3438" y="715"/>
                  <a:pt x="3430" y="711"/>
                  <a:pt x="3430" y="690"/>
                </a:cubicBezTo>
                <a:close/>
                <a:moveTo>
                  <a:pt x="501" y="502"/>
                </a:moveTo>
                <a:cubicBezTo>
                  <a:pt x="708" y="502"/>
                  <a:pt x="708" y="502"/>
                  <a:pt x="708" y="502"/>
                </a:cubicBezTo>
                <a:cubicBezTo>
                  <a:pt x="708" y="661"/>
                  <a:pt x="708" y="661"/>
                  <a:pt x="708" y="661"/>
                </a:cubicBezTo>
                <a:cubicBezTo>
                  <a:pt x="708" y="687"/>
                  <a:pt x="687" y="709"/>
                  <a:pt x="661" y="709"/>
                </a:cubicBezTo>
                <a:cubicBezTo>
                  <a:pt x="639" y="709"/>
                  <a:pt x="639" y="709"/>
                  <a:pt x="639" y="709"/>
                </a:cubicBezTo>
                <a:cubicBezTo>
                  <a:pt x="628" y="709"/>
                  <a:pt x="618" y="716"/>
                  <a:pt x="613" y="726"/>
                </a:cubicBezTo>
                <a:cubicBezTo>
                  <a:pt x="596" y="726"/>
                  <a:pt x="596" y="726"/>
                  <a:pt x="596" y="726"/>
                </a:cubicBezTo>
                <a:cubicBezTo>
                  <a:pt x="592" y="716"/>
                  <a:pt x="582" y="709"/>
                  <a:pt x="571" y="709"/>
                </a:cubicBezTo>
                <a:cubicBezTo>
                  <a:pt x="549" y="709"/>
                  <a:pt x="549" y="709"/>
                  <a:pt x="549" y="709"/>
                </a:cubicBezTo>
                <a:cubicBezTo>
                  <a:pt x="523" y="709"/>
                  <a:pt x="501" y="687"/>
                  <a:pt x="501" y="661"/>
                </a:cubicBezTo>
                <a:lnTo>
                  <a:pt x="501" y="502"/>
                </a:lnTo>
                <a:close/>
                <a:moveTo>
                  <a:pt x="521" y="521"/>
                </a:moveTo>
                <a:cubicBezTo>
                  <a:pt x="681" y="681"/>
                  <a:pt x="681" y="681"/>
                  <a:pt x="681" y="681"/>
                </a:cubicBezTo>
                <a:cubicBezTo>
                  <a:pt x="686" y="676"/>
                  <a:pt x="689" y="669"/>
                  <a:pt x="689" y="661"/>
                </a:cubicBezTo>
                <a:cubicBezTo>
                  <a:pt x="689" y="521"/>
                  <a:pt x="689" y="521"/>
                  <a:pt x="689" y="521"/>
                </a:cubicBezTo>
                <a:lnTo>
                  <a:pt x="521" y="521"/>
                </a:lnTo>
                <a:close/>
                <a:moveTo>
                  <a:pt x="605" y="363"/>
                </a:moveTo>
                <a:cubicBezTo>
                  <a:pt x="542" y="3"/>
                  <a:pt x="542" y="3"/>
                  <a:pt x="542" y="3"/>
                </a:cubicBezTo>
                <a:cubicBezTo>
                  <a:pt x="562" y="1"/>
                  <a:pt x="584" y="0"/>
                  <a:pt x="605" y="0"/>
                </a:cubicBezTo>
                <a:cubicBezTo>
                  <a:pt x="626" y="0"/>
                  <a:pt x="647" y="1"/>
                  <a:pt x="668" y="3"/>
                </a:cubicBezTo>
                <a:lnTo>
                  <a:pt x="605" y="363"/>
                </a:lnTo>
                <a:close/>
                <a:moveTo>
                  <a:pt x="605" y="65"/>
                </a:moveTo>
                <a:cubicBezTo>
                  <a:pt x="617" y="65"/>
                  <a:pt x="627" y="56"/>
                  <a:pt x="627" y="43"/>
                </a:cubicBezTo>
                <a:cubicBezTo>
                  <a:pt x="627" y="31"/>
                  <a:pt x="617" y="22"/>
                  <a:pt x="605" y="22"/>
                </a:cubicBezTo>
                <a:cubicBezTo>
                  <a:pt x="593" y="22"/>
                  <a:pt x="583" y="31"/>
                  <a:pt x="583" y="43"/>
                </a:cubicBezTo>
                <a:cubicBezTo>
                  <a:pt x="583" y="56"/>
                  <a:pt x="593" y="65"/>
                  <a:pt x="605" y="65"/>
                </a:cubicBezTo>
                <a:close/>
                <a:moveTo>
                  <a:pt x="811" y="35"/>
                </a:moveTo>
                <a:cubicBezTo>
                  <a:pt x="797" y="31"/>
                  <a:pt x="784" y="26"/>
                  <a:pt x="770" y="23"/>
                </a:cubicBezTo>
                <a:cubicBezTo>
                  <a:pt x="773" y="24"/>
                  <a:pt x="776" y="26"/>
                  <a:pt x="780" y="28"/>
                </a:cubicBezTo>
                <a:cubicBezTo>
                  <a:pt x="770" y="42"/>
                  <a:pt x="770" y="42"/>
                  <a:pt x="770" y="42"/>
                </a:cubicBezTo>
                <a:cubicBezTo>
                  <a:pt x="764" y="39"/>
                  <a:pt x="757" y="35"/>
                  <a:pt x="753" y="34"/>
                </a:cubicBezTo>
                <a:cubicBezTo>
                  <a:pt x="742" y="32"/>
                  <a:pt x="737" y="35"/>
                  <a:pt x="736" y="40"/>
                </a:cubicBezTo>
                <a:cubicBezTo>
                  <a:pt x="735" y="43"/>
                  <a:pt x="737" y="47"/>
                  <a:pt x="746" y="51"/>
                </a:cubicBezTo>
                <a:cubicBezTo>
                  <a:pt x="767" y="61"/>
                  <a:pt x="770" y="72"/>
                  <a:pt x="767" y="83"/>
                </a:cubicBezTo>
                <a:cubicBezTo>
                  <a:pt x="762" y="104"/>
                  <a:pt x="744" y="108"/>
                  <a:pt x="725" y="103"/>
                </a:cubicBezTo>
                <a:cubicBezTo>
                  <a:pt x="716" y="101"/>
                  <a:pt x="707" y="97"/>
                  <a:pt x="700" y="92"/>
                </a:cubicBezTo>
                <a:cubicBezTo>
                  <a:pt x="709" y="77"/>
                  <a:pt x="709" y="77"/>
                  <a:pt x="709" y="77"/>
                </a:cubicBezTo>
                <a:cubicBezTo>
                  <a:pt x="714" y="80"/>
                  <a:pt x="722" y="84"/>
                  <a:pt x="728" y="86"/>
                </a:cubicBezTo>
                <a:cubicBezTo>
                  <a:pt x="735" y="87"/>
                  <a:pt x="742" y="88"/>
                  <a:pt x="744" y="80"/>
                </a:cubicBezTo>
                <a:cubicBezTo>
                  <a:pt x="746" y="72"/>
                  <a:pt x="736" y="69"/>
                  <a:pt x="727" y="63"/>
                </a:cubicBezTo>
                <a:cubicBezTo>
                  <a:pt x="718" y="58"/>
                  <a:pt x="709" y="51"/>
                  <a:pt x="713" y="34"/>
                </a:cubicBezTo>
                <a:cubicBezTo>
                  <a:pt x="717" y="21"/>
                  <a:pt x="728" y="16"/>
                  <a:pt x="740" y="15"/>
                </a:cubicBezTo>
                <a:cubicBezTo>
                  <a:pt x="723" y="11"/>
                  <a:pt x="705" y="8"/>
                  <a:pt x="688" y="5"/>
                </a:cubicBezTo>
                <a:cubicBezTo>
                  <a:pt x="663" y="370"/>
                  <a:pt x="663" y="370"/>
                  <a:pt x="663" y="370"/>
                </a:cubicBezTo>
                <a:lnTo>
                  <a:pt x="811" y="35"/>
                </a:lnTo>
                <a:close/>
                <a:moveTo>
                  <a:pt x="1052" y="196"/>
                </a:moveTo>
                <a:cubicBezTo>
                  <a:pt x="1037" y="180"/>
                  <a:pt x="1020" y="164"/>
                  <a:pt x="1004" y="150"/>
                </a:cubicBezTo>
                <a:cubicBezTo>
                  <a:pt x="960" y="200"/>
                  <a:pt x="960" y="200"/>
                  <a:pt x="960" y="200"/>
                </a:cubicBezTo>
                <a:cubicBezTo>
                  <a:pt x="969" y="208"/>
                  <a:pt x="979" y="216"/>
                  <a:pt x="987" y="225"/>
                </a:cubicBezTo>
                <a:cubicBezTo>
                  <a:pt x="974" y="239"/>
                  <a:pt x="974" y="239"/>
                  <a:pt x="974" y="239"/>
                </a:cubicBezTo>
                <a:cubicBezTo>
                  <a:pt x="960" y="225"/>
                  <a:pt x="946" y="213"/>
                  <a:pt x="932" y="201"/>
                </a:cubicBezTo>
                <a:cubicBezTo>
                  <a:pt x="986" y="134"/>
                  <a:pt x="986" y="134"/>
                  <a:pt x="986" y="134"/>
                </a:cubicBezTo>
                <a:cubicBezTo>
                  <a:pt x="976" y="127"/>
                  <a:pt x="967" y="119"/>
                  <a:pt x="957" y="112"/>
                </a:cubicBezTo>
                <a:cubicBezTo>
                  <a:pt x="766" y="424"/>
                  <a:pt x="766" y="424"/>
                  <a:pt x="766" y="424"/>
                </a:cubicBezTo>
                <a:lnTo>
                  <a:pt x="1052" y="196"/>
                </a:lnTo>
                <a:close/>
                <a:moveTo>
                  <a:pt x="804" y="467"/>
                </a:moveTo>
                <a:cubicBezTo>
                  <a:pt x="1064" y="211"/>
                  <a:pt x="1064" y="211"/>
                  <a:pt x="1064" y="211"/>
                </a:cubicBezTo>
                <a:cubicBezTo>
                  <a:pt x="1092" y="243"/>
                  <a:pt x="1116" y="278"/>
                  <a:pt x="1137" y="315"/>
                </a:cubicBezTo>
                <a:lnTo>
                  <a:pt x="804" y="467"/>
                </a:lnTo>
                <a:close/>
                <a:moveTo>
                  <a:pt x="1055" y="268"/>
                </a:moveTo>
                <a:cubicBezTo>
                  <a:pt x="1045" y="275"/>
                  <a:pt x="1042" y="288"/>
                  <a:pt x="1049" y="298"/>
                </a:cubicBezTo>
                <a:cubicBezTo>
                  <a:pt x="1056" y="308"/>
                  <a:pt x="1070" y="311"/>
                  <a:pt x="1080" y="304"/>
                </a:cubicBezTo>
                <a:cubicBezTo>
                  <a:pt x="1089" y="297"/>
                  <a:pt x="1092" y="284"/>
                  <a:pt x="1085" y="274"/>
                </a:cubicBezTo>
                <a:cubicBezTo>
                  <a:pt x="1078" y="264"/>
                  <a:pt x="1065" y="261"/>
                  <a:pt x="1055" y="268"/>
                </a:cubicBezTo>
                <a:close/>
                <a:moveTo>
                  <a:pt x="1190" y="451"/>
                </a:moveTo>
                <a:cubicBezTo>
                  <a:pt x="1186" y="434"/>
                  <a:pt x="1181" y="418"/>
                  <a:pt x="1175" y="402"/>
                </a:cubicBezTo>
                <a:cubicBezTo>
                  <a:pt x="1094" y="430"/>
                  <a:pt x="1094" y="430"/>
                  <a:pt x="1094" y="430"/>
                </a:cubicBezTo>
                <a:cubicBezTo>
                  <a:pt x="1092" y="424"/>
                  <a:pt x="1089" y="417"/>
                  <a:pt x="1087" y="411"/>
                </a:cubicBezTo>
                <a:cubicBezTo>
                  <a:pt x="1167" y="379"/>
                  <a:pt x="1167" y="379"/>
                  <a:pt x="1167" y="379"/>
                </a:cubicBezTo>
                <a:cubicBezTo>
                  <a:pt x="1160" y="363"/>
                  <a:pt x="1153" y="348"/>
                  <a:pt x="1145" y="332"/>
                </a:cubicBezTo>
                <a:cubicBezTo>
                  <a:pt x="831" y="519"/>
                  <a:pt x="831" y="519"/>
                  <a:pt x="831" y="519"/>
                </a:cubicBezTo>
                <a:lnTo>
                  <a:pt x="1190" y="451"/>
                </a:lnTo>
                <a:close/>
                <a:moveTo>
                  <a:pt x="1195" y="740"/>
                </a:moveTo>
                <a:cubicBezTo>
                  <a:pt x="1198" y="727"/>
                  <a:pt x="1201" y="713"/>
                  <a:pt x="1203" y="699"/>
                </a:cubicBezTo>
                <a:cubicBezTo>
                  <a:pt x="1202" y="702"/>
                  <a:pt x="1200" y="706"/>
                  <a:pt x="1199" y="709"/>
                </a:cubicBezTo>
                <a:cubicBezTo>
                  <a:pt x="1183" y="701"/>
                  <a:pt x="1183" y="701"/>
                  <a:pt x="1183" y="701"/>
                </a:cubicBezTo>
                <a:cubicBezTo>
                  <a:pt x="1186" y="695"/>
                  <a:pt x="1189" y="688"/>
                  <a:pt x="1189" y="683"/>
                </a:cubicBezTo>
                <a:cubicBezTo>
                  <a:pt x="1191" y="672"/>
                  <a:pt x="1187" y="668"/>
                  <a:pt x="1182" y="667"/>
                </a:cubicBezTo>
                <a:cubicBezTo>
                  <a:pt x="1178" y="667"/>
                  <a:pt x="1175" y="669"/>
                  <a:pt x="1172" y="679"/>
                </a:cubicBezTo>
                <a:cubicBezTo>
                  <a:pt x="1164" y="700"/>
                  <a:pt x="1154" y="705"/>
                  <a:pt x="1142" y="704"/>
                </a:cubicBezTo>
                <a:cubicBezTo>
                  <a:pt x="1121" y="701"/>
                  <a:pt x="1115" y="683"/>
                  <a:pt x="1117" y="664"/>
                </a:cubicBezTo>
                <a:cubicBezTo>
                  <a:pt x="1118" y="655"/>
                  <a:pt x="1121" y="646"/>
                  <a:pt x="1125" y="638"/>
                </a:cubicBezTo>
                <a:cubicBezTo>
                  <a:pt x="1142" y="645"/>
                  <a:pt x="1142" y="645"/>
                  <a:pt x="1142" y="645"/>
                </a:cubicBezTo>
                <a:cubicBezTo>
                  <a:pt x="1139" y="650"/>
                  <a:pt x="1136" y="659"/>
                  <a:pt x="1135" y="665"/>
                </a:cubicBezTo>
                <a:cubicBezTo>
                  <a:pt x="1135" y="672"/>
                  <a:pt x="1135" y="679"/>
                  <a:pt x="1143" y="680"/>
                </a:cubicBezTo>
                <a:cubicBezTo>
                  <a:pt x="1151" y="681"/>
                  <a:pt x="1153" y="671"/>
                  <a:pt x="1157" y="661"/>
                </a:cubicBezTo>
                <a:cubicBezTo>
                  <a:pt x="1161" y="652"/>
                  <a:pt x="1168" y="642"/>
                  <a:pt x="1185" y="644"/>
                </a:cubicBezTo>
                <a:cubicBezTo>
                  <a:pt x="1198" y="646"/>
                  <a:pt x="1205" y="657"/>
                  <a:pt x="1207" y="669"/>
                </a:cubicBezTo>
                <a:cubicBezTo>
                  <a:pt x="1209" y="651"/>
                  <a:pt x="1210" y="633"/>
                  <a:pt x="1210" y="615"/>
                </a:cubicBezTo>
                <a:cubicBezTo>
                  <a:pt x="845" y="634"/>
                  <a:pt x="845" y="634"/>
                  <a:pt x="845" y="634"/>
                </a:cubicBezTo>
                <a:lnTo>
                  <a:pt x="1195" y="740"/>
                </a:lnTo>
                <a:close/>
                <a:moveTo>
                  <a:pt x="1145" y="878"/>
                </a:moveTo>
                <a:cubicBezTo>
                  <a:pt x="1150" y="869"/>
                  <a:pt x="1154" y="861"/>
                  <a:pt x="1158" y="852"/>
                </a:cubicBezTo>
                <a:cubicBezTo>
                  <a:pt x="1140" y="844"/>
                  <a:pt x="1140" y="844"/>
                  <a:pt x="1140" y="844"/>
                </a:cubicBezTo>
                <a:cubicBezTo>
                  <a:pt x="1143" y="838"/>
                  <a:pt x="1146" y="831"/>
                  <a:pt x="1149" y="824"/>
                </a:cubicBezTo>
                <a:cubicBezTo>
                  <a:pt x="1087" y="799"/>
                  <a:pt x="1087" y="799"/>
                  <a:pt x="1087" y="799"/>
                </a:cubicBezTo>
                <a:cubicBezTo>
                  <a:pt x="1089" y="793"/>
                  <a:pt x="1092" y="786"/>
                  <a:pt x="1094" y="779"/>
                </a:cubicBezTo>
                <a:cubicBezTo>
                  <a:pt x="1157" y="802"/>
                  <a:pt x="1157" y="802"/>
                  <a:pt x="1157" y="802"/>
                </a:cubicBezTo>
                <a:cubicBezTo>
                  <a:pt x="1160" y="795"/>
                  <a:pt x="1162" y="788"/>
                  <a:pt x="1164" y="781"/>
                </a:cubicBezTo>
                <a:cubicBezTo>
                  <a:pt x="1182" y="787"/>
                  <a:pt x="1182" y="787"/>
                  <a:pt x="1182" y="787"/>
                </a:cubicBezTo>
                <a:cubicBezTo>
                  <a:pt x="1185" y="778"/>
                  <a:pt x="1188" y="769"/>
                  <a:pt x="1191" y="759"/>
                </a:cubicBezTo>
                <a:cubicBezTo>
                  <a:pt x="831" y="691"/>
                  <a:pt x="831" y="691"/>
                  <a:pt x="831" y="691"/>
                </a:cubicBezTo>
                <a:lnTo>
                  <a:pt x="1145" y="878"/>
                </a:lnTo>
                <a:close/>
                <a:moveTo>
                  <a:pt x="1064" y="999"/>
                </a:moveTo>
                <a:cubicBezTo>
                  <a:pt x="1076" y="986"/>
                  <a:pt x="1086" y="973"/>
                  <a:pt x="1096" y="959"/>
                </a:cubicBezTo>
                <a:cubicBezTo>
                  <a:pt x="1026" y="909"/>
                  <a:pt x="1026" y="909"/>
                  <a:pt x="1026" y="909"/>
                </a:cubicBezTo>
                <a:cubicBezTo>
                  <a:pt x="1030" y="903"/>
                  <a:pt x="1034" y="897"/>
                  <a:pt x="1038" y="891"/>
                </a:cubicBezTo>
                <a:cubicBezTo>
                  <a:pt x="1110" y="939"/>
                  <a:pt x="1110" y="939"/>
                  <a:pt x="1110" y="939"/>
                </a:cubicBezTo>
                <a:cubicBezTo>
                  <a:pt x="1119" y="925"/>
                  <a:pt x="1128" y="910"/>
                  <a:pt x="1137" y="895"/>
                </a:cubicBezTo>
                <a:cubicBezTo>
                  <a:pt x="804" y="743"/>
                  <a:pt x="804" y="743"/>
                  <a:pt x="804" y="743"/>
                </a:cubicBezTo>
                <a:lnTo>
                  <a:pt x="1064" y="999"/>
                </a:lnTo>
                <a:close/>
                <a:moveTo>
                  <a:pt x="957" y="1098"/>
                </a:moveTo>
                <a:cubicBezTo>
                  <a:pt x="964" y="1092"/>
                  <a:pt x="972" y="1086"/>
                  <a:pt x="979" y="1081"/>
                </a:cubicBezTo>
                <a:cubicBezTo>
                  <a:pt x="968" y="1066"/>
                  <a:pt x="968" y="1066"/>
                  <a:pt x="968" y="1066"/>
                </a:cubicBezTo>
                <a:cubicBezTo>
                  <a:pt x="973" y="1061"/>
                  <a:pt x="979" y="1057"/>
                  <a:pt x="985" y="1052"/>
                </a:cubicBezTo>
                <a:cubicBezTo>
                  <a:pt x="941" y="1001"/>
                  <a:pt x="941" y="1001"/>
                  <a:pt x="941" y="1001"/>
                </a:cubicBezTo>
                <a:cubicBezTo>
                  <a:pt x="947" y="996"/>
                  <a:pt x="952" y="991"/>
                  <a:pt x="957" y="987"/>
                </a:cubicBezTo>
                <a:cubicBezTo>
                  <a:pt x="1002" y="1036"/>
                  <a:pt x="1002" y="1036"/>
                  <a:pt x="1002" y="1036"/>
                </a:cubicBezTo>
                <a:cubicBezTo>
                  <a:pt x="1008" y="1031"/>
                  <a:pt x="1013" y="1026"/>
                  <a:pt x="1018" y="1021"/>
                </a:cubicBezTo>
                <a:cubicBezTo>
                  <a:pt x="1031" y="1035"/>
                  <a:pt x="1031" y="1035"/>
                  <a:pt x="1031" y="1035"/>
                </a:cubicBezTo>
                <a:cubicBezTo>
                  <a:pt x="1038" y="1028"/>
                  <a:pt x="1045" y="1021"/>
                  <a:pt x="1052" y="1014"/>
                </a:cubicBezTo>
                <a:cubicBezTo>
                  <a:pt x="766" y="786"/>
                  <a:pt x="766" y="786"/>
                  <a:pt x="766" y="786"/>
                </a:cubicBezTo>
                <a:lnTo>
                  <a:pt x="957" y="1098"/>
                </a:lnTo>
                <a:close/>
                <a:moveTo>
                  <a:pt x="829" y="1168"/>
                </a:moveTo>
                <a:cubicBezTo>
                  <a:pt x="845" y="1161"/>
                  <a:pt x="860" y="1154"/>
                  <a:pt x="875" y="1147"/>
                </a:cubicBezTo>
                <a:cubicBezTo>
                  <a:pt x="837" y="1070"/>
                  <a:pt x="837" y="1070"/>
                  <a:pt x="837" y="1070"/>
                </a:cubicBezTo>
                <a:cubicBezTo>
                  <a:pt x="843" y="1067"/>
                  <a:pt x="849" y="1063"/>
                  <a:pt x="855" y="1060"/>
                </a:cubicBezTo>
                <a:cubicBezTo>
                  <a:pt x="897" y="1136"/>
                  <a:pt x="897" y="1136"/>
                  <a:pt x="897" y="1136"/>
                </a:cubicBezTo>
                <a:cubicBezTo>
                  <a:pt x="912" y="1127"/>
                  <a:pt x="927" y="1118"/>
                  <a:pt x="941" y="1109"/>
                </a:cubicBezTo>
                <a:cubicBezTo>
                  <a:pt x="717" y="820"/>
                  <a:pt x="717" y="820"/>
                  <a:pt x="717" y="820"/>
                </a:cubicBezTo>
                <a:lnTo>
                  <a:pt x="829" y="1168"/>
                </a:lnTo>
                <a:close/>
                <a:moveTo>
                  <a:pt x="605" y="847"/>
                </a:moveTo>
                <a:cubicBezTo>
                  <a:pt x="668" y="1207"/>
                  <a:pt x="668" y="1207"/>
                  <a:pt x="668" y="1207"/>
                </a:cubicBezTo>
                <a:cubicBezTo>
                  <a:pt x="647" y="1209"/>
                  <a:pt x="626" y="1211"/>
                  <a:pt x="605" y="1211"/>
                </a:cubicBezTo>
                <a:cubicBezTo>
                  <a:pt x="584" y="1211"/>
                  <a:pt x="562" y="1209"/>
                  <a:pt x="542" y="1207"/>
                </a:cubicBezTo>
                <a:lnTo>
                  <a:pt x="605" y="847"/>
                </a:lnTo>
                <a:close/>
                <a:moveTo>
                  <a:pt x="605" y="1145"/>
                </a:moveTo>
                <a:cubicBezTo>
                  <a:pt x="593" y="1145"/>
                  <a:pt x="583" y="1155"/>
                  <a:pt x="583" y="1167"/>
                </a:cubicBezTo>
                <a:cubicBezTo>
                  <a:pt x="583" y="1179"/>
                  <a:pt x="593" y="1188"/>
                  <a:pt x="605" y="1188"/>
                </a:cubicBezTo>
                <a:cubicBezTo>
                  <a:pt x="617" y="1188"/>
                  <a:pt x="627" y="1179"/>
                  <a:pt x="627" y="1167"/>
                </a:cubicBezTo>
                <a:cubicBezTo>
                  <a:pt x="627" y="1155"/>
                  <a:pt x="617" y="1145"/>
                  <a:pt x="605" y="1145"/>
                </a:cubicBezTo>
                <a:close/>
                <a:moveTo>
                  <a:pt x="399" y="1175"/>
                </a:moveTo>
                <a:cubicBezTo>
                  <a:pt x="415" y="1180"/>
                  <a:pt x="432" y="1186"/>
                  <a:pt x="449" y="1190"/>
                </a:cubicBezTo>
                <a:cubicBezTo>
                  <a:pt x="471" y="1107"/>
                  <a:pt x="471" y="1107"/>
                  <a:pt x="471" y="1107"/>
                </a:cubicBezTo>
                <a:cubicBezTo>
                  <a:pt x="478" y="1109"/>
                  <a:pt x="485" y="1110"/>
                  <a:pt x="491" y="1112"/>
                </a:cubicBezTo>
                <a:cubicBezTo>
                  <a:pt x="472" y="1196"/>
                  <a:pt x="472" y="1196"/>
                  <a:pt x="472" y="1196"/>
                </a:cubicBezTo>
                <a:cubicBezTo>
                  <a:pt x="489" y="1199"/>
                  <a:pt x="505" y="1202"/>
                  <a:pt x="522" y="1205"/>
                </a:cubicBezTo>
                <a:cubicBezTo>
                  <a:pt x="547" y="840"/>
                  <a:pt x="547" y="840"/>
                  <a:pt x="547" y="840"/>
                </a:cubicBezTo>
                <a:lnTo>
                  <a:pt x="399" y="1175"/>
                </a:lnTo>
                <a:close/>
                <a:moveTo>
                  <a:pt x="269" y="1109"/>
                </a:moveTo>
                <a:cubicBezTo>
                  <a:pt x="288" y="1121"/>
                  <a:pt x="307" y="1133"/>
                  <a:pt x="327" y="1143"/>
                </a:cubicBezTo>
                <a:cubicBezTo>
                  <a:pt x="358" y="1084"/>
                  <a:pt x="358" y="1084"/>
                  <a:pt x="358" y="1084"/>
                </a:cubicBezTo>
                <a:cubicBezTo>
                  <a:pt x="346" y="1078"/>
                  <a:pt x="335" y="1072"/>
                  <a:pt x="325" y="1065"/>
                </a:cubicBezTo>
                <a:cubicBezTo>
                  <a:pt x="335" y="1049"/>
                  <a:pt x="335" y="1049"/>
                  <a:pt x="335" y="1049"/>
                </a:cubicBezTo>
                <a:cubicBezTo>
                  <a:pt x="351" y="1059"/>
                  <a:pt x="368" y="1068"/>
                  <a:pt x="385" y="1076"/>
                </a:cubicBezTo>
                <a:cubicBezTo>
                  <a:pt x="348" y="1153"/>
                  <a:pt x="348" y="1153"/>
                  <a:pt x="348" y="1153"/>
                </a:cubicBezTo>
                <a:cubicBezTo>
                  <a:pt x="359" y="1159"/>
                  <a:pt x="370" y="1163"/>
                  <a:pt x="381" y="1168"/>
                </a:cubicBezTo>
                <a:cubicBezTo>
                  <a:pt x="492" y="820"/>
                  <a:pt x="492" y="820"/>
                  <a:pt x="492" y="820"/>
                </a:cubicBezTo>
                <a:lnTo>
                  <a:pt x="269" y="1109"/>
                </a:lnTo>
                <a:close/>
                <a:moveTo>
                  <a:pt x="158" y="1014"/>
                </a:moveTo>
                <a:cubicBezTo>
                  <a:pt x="173" y="1030"/>
                  <a:pt x="189" y="1046"/>
                  <a:pt x="206" y="1061"/>
                </a:cubicBezTo>
                <a:cubicBezTo>
                  <a:pt x="250" y="1010"/>
                  <a:pt x="250" y="1010"/>
                  <a:pt x="250" y="1010"/>
                </a:cubicBezTo>
                <a:cubicBezTo>
                  <a:pt x="241" y="1002"/>
                  <a:pt x="232" y="994"/>
                  <a:pt x="223" y="985"/>
                </a:cubicBezTo>
                <a:cubicBezTo>
                  <a:pt x="236" y="971"/>
                  <a:pt x="236" y="971"/>
                  <a:pt x="236" y="971"/>
                </a:cubicBezTo>
                <a:cubicBezTo>
                  <a:pt x="250" y="985"/>
                  <a:pt x="264" y="997"/>
                  <a:pt x="279" y="1009"/>
                </a:cubicBezTo>
                <a:cubicBezTo>
                  <a:pt x="225" y="1076"/>
                  <a:pt x="225" y="1076"/>
                  <a:pt x="225" y="1076"/>
                </a:cubicBezTo>
                <a:cubicBezTo>
                  <a:pt x="234" y="1084"/>
                  <a:pt x="243" y="1091"/>
                  <a:pt x="253" y="1098"/>
                </a:cubicBezTo>
                <a:cubicBezTo>
                  <a:pt x="444" y="786"/>
                  <a:pt x="444" y="786"/>
                  <a:pt x="444" y="786"/>
                </a:cubicBezTo>
                <a:lnTo>
                  <a:pt x="158" y="1014"/>
                </a:lnTo>
                <a:close/>
                <a:moveTo>
                  <a:pt x="19" y="759"/>
                </a:moveTo>
                <a:cubicBezTo>
                  <a:pt x="23" y="773"/>
                  <a:pt x="27" y="787"/>
                  <a:pt x="32" y="800"/>
                </a:cubicBezTo>
                <a:cubicBezTo>
                  <a:pt x="31" y="797"/>
                  <a:pt x="31" y="793"/>
                  <a:pt x="31" y="789"/>
                </a:cubicBezTo>
                <a:cubicBezTo>
                  <a:pt x="48" y="790"/>
                  <a:pt x="48" y="790"/>
                  <a:pt x="48" y="790"/>
                </a:cubicBezTo>
                <a:cubicBezTo>
                  <a:pt x="48" y="796"/>
                  <a:pt x="50" y="804"/>
                  <a:pt x="51" y="808"/>
                </a:cubicBezTo>
                <a:cubicBezTo>
                  <a:pt x="55" y="818"/>
                  <a:pt x="60" y="821"/>
                  <a:pt x="66" y="818"/>
                </a:cubicBezTo>
                <a:cubicBezTo>
                  <a:pt x="69" y="817"/>
                  <a:pt x="71" y="814"/>
                  <a:pt x="69" y="804"/>
                </a:cubicBezTo>
                <a:cubicBezTo>
                  <a:pt x="66" y="781"/>
                  <a:pt x="72" y="772"/>
                  <a:pt x="83" y="768"/>
                </a:cubicBezTo>
                <a:cubicBezTo>
                  <a:pt x="103" y="760"/>
                  <a:pt x="117" y="773"/>
                  <a:pt x="124" y="792"/>
                </a:cubicBezTo>
                <a:cubicBezTo>
                  <a:pt x="127" y="800"/>
                  <a:pt x="129" y="809"/>
                  <a:pt x="129" y="818"/>
                </a:cubicBezTo>
                <a:cubicBezTo>
                  <a:pt x="111" y="819"/>
                  <a:pt x="111" y="819"/>
                  <a:pt x="111" y="819"/>
                </a:cubicBezTo>
                <a:cubicBezTo>
                  <a:pt x="111" y="814"/>
                  <a:pt x="110" y="805"/>
                  <a:pt x="108" y="799"/>
                </a:cubicBezTo>
                <a:cubicBezTo>
                  <a:pt x="105" y="793"/>
                  <a:pt x="101" y="786"/>
                  <a:pt x="94" y="789"/>
                </a:cubicBezTo>
                <a:cubicBezTo>
                  <a:pt x="86" y="792"/>
                  <a:pt x="89" y="802"/>
                  <a:pt x="90" y="812"/>
                </a:cubicBezTo>
                <a:cubicBezTo>
                  <a:pt x="91" y="823"/>
                  <a:pt x="89" y="834"/>
                  <a:pt x="74" y="840"/>
                </a:cubicBezTo>
                <a:cubicBezTo>
                  <a:pt x="61" y="845"/>
                  <a:pt x="50" y="839"/>
                  <a:pt x="42" y="829"/>
                </a:cubicBezTo>
                <a:cubicBezTo>
                  <a:pt x="49" y="846"/>
                  <a:pt x="56" y="862"/>
                  <a:pt x="64" y="878"/>
                </a:cubicBezTo>
                <a:cubicBezTo>
                  <a:pt x="378" y="691"/>
                  <a:pt x="378" y="691"/>
                  <a:pt x="378" y="691"/>
                </a:cubicBezTo>
                <a:lnTo>
                  <a:pt x="19" y="759"/>
                </a:lnTo>
                <a:close/>
                <a:moveTo>
                  <a:pt x="0" y="615"/>
                </a:moveTo>
                <a:cubicBezTo>
                  <a:pt x="0" y="624"/>
                  <a:pt x="0" y="634"/>
                  <a:pt x="1" y="643"/>
                </a:cubicBezTo>
                <a:cubicBezTo>
                  <a:pt x="20" y="642"/>
                  <a:pt x="20" y="642"/>
                  <a:pt x="20" y="642"/>
                </a:cubicBezTo>
                <a:cubicBezTo>
                  <a:pt x="20" y="650"/>
                  <a:pt x="21" y="657"/>
                  <a:pt x="21" y="664"/>
                </a:cubicBezTo>
                <a:cubicBezTo>
                  <a:pt x="88" y="658"/>
                  <a:pt x="88" y="658"/>
                  <a:pt x="88" y="658"/>
                </a:cubicBezTo>
                <a:cubicBezTo>
                  <a:pt x="89" y="664"/>
                  <a:pt x="90" y="672"/>
                  <a:pt x="91" y="678"/>
                </a:cubicBezTo>
                <a:cubicBezTo>
                  <a:pt x="24" y="688"/>
                  <a:pt x="24" y="688"/>
                  <a:pt x="24" y="688"/>
                </a:cubicBezTo>
                <a:cubicBezTo>
                  <a:pt x="25" y="695"/>
                  <a:pt x="26" y="702"/>
                  <a:pt x="28" y="709"/>
                </a:cubicBezTo>
                <a:cubicBezTo>
                  <a:pt x="9" y="712"/>
                  <a:pt x="9" y="712"/>
                  <a:pt x="9" y="712"/>
                </a:cubicBezTo>
                <a:cubicBezTo>
                  <a:pt x="11" y="722"/>
                  <a:pt x="13" y="731"/>
                  <a:pt x="15" y="740"/>
                </a:cubicBezTo>
                <a:cubicBezTo>
                  <a:pt x="364" y="634"/>
                  <a:pt x="364" y="634"/>
                  <a:pt x="364" y="634"/>
                </a:cubicBezTo>
                <a:lnTo>
                  <a:pt x="0" y="615"/>
                </a:lnTo>
                <a:close/>
                <a:moveTo>
                  <a:pt x="406" y="467"/>
                </a:moveTo>
                <a:cubicBezTo>
                  <a:pt x="73" y="315"/>
                  <a:pt x="73" y="315"/>
                  <a:pt x="73" y="315"/>
                </a:cubicBezTo>
                <a:cubicBezTo>
                  <a:pt x="94" y="278"/>
                  <a:pt x="118" y="243"/>
                  <a:pt x="145" y="211"/>
                </a:cubicBezTo>
                <a:lnTo>
                  <a:pt x="406" y="467"/>
                </a:lnTo>
                <a:close/>
                <a:moveTo>
                  <a:pt x="161" y="298"/>
                </a:moveTo>
                <a:cubicBezTo>
                  <a:pt x="168" y="288"/>
                  <a:pt x="165" y="275"/>
                  <a:pt x="155" y="268"/>
                </a:cubicBezTo>
                <a:cubicBezTo>
                  <a:pt x="145" y="261"/>
                  <a:pt x="132" y="264"/>
                  <a:pt x="125" y="274"/>
                </a:cubicBezTo>
                <a:cubicBezTo>
                  <a:pt x="118" y="284"/>
                  <a:pt x="120" y="297"/>
                  <a:pt x="130" y="304"/>
                </a:cubicBezTo>
                <a:cubicBezTo>
                  <a:pt x="140" y="311"/>
                  <a:pt x="154" y="308"/>
                  <a:pt x="161" y="298"/>
                </a:cubicBezTo>
                <a:close/>
                <a:moveTo>
                  <a:pt x="522" y="5"/>
                </a:moveTo>
                <a:cubicBezTo>
                  <a:pt x="508" y="7"/>
                  <a:pt x="494" y="10"/>
                  <a:pt x="480" y="13"/>
                </a:cubicBezTo>
                <a:cubicBezTo>
                  <a:pt x="484" y="12"/>
                  <a:pt x="488" y="13"/>
                  <a:pt x="491" y="13"/>
                </a:cubicBezTo>
                <a:cubicBezTo>
                  <a:pt x="489" y="30"/>
                  <a:pt x="489" y="30"/>
                  <a:pt x="489" y="30"/>
                </a:cubicBezTo>
                <a:cubicBezTo>
                  <a:pt x="483" y="30"/>
                  <a:pt x="475" y="30"/>
                  <a:pt x="470" y="31"/>
                </a:cubicBezTo>
                <a:cubicBezTo>
                  <a:pt x="460" y="34"/>
                  <a:pt x="457" y="38"/>
                  <a:pt x="458" y="44"/>
                </a:cubicBezTo>
                <a:cubicBezTo>
                  <a:pt x="459" y="47"/>
                  <a:pt x="462" y="49"/>
                  <a:pt x="473" y="49"/>
                </a:cubicBezTo>
                <a:cubicBezTo>
                  <a:pt x="495" y="49"/>
                  <a:pt x="503" y="56"/>
                  <a:pt x="506" y="68"/>
                </a:cubicBezTo>
                <a:cubicBezTo>
                  <a:pt x="511" y="88"/>
                  <a:pt x="497" y="100"/>
                  <a:pt x="478" y="105"/>
                </a:cubicBezTo>
                <a:cubicBezTo>
                  <a:pt x="469" y="107"/>
                  <a:pt x="460" y="108"/>
                  <a:pt x="451" y="107"/>
                </a:cubicBezTo>
                <a:cubicBezTo>
                  <a:pt x="452" y="89"/>
                  <a:pt x="452" y="89"/>
                  <a:pt x="452" y="89"/>
                </a:cubicBezTo>
                <a:cubicBezTo>
                  <a:pt x="458" y="89"/>
                  <a:pt x="466" y="89"/>
                  <a:pt x="472" y="88"/>
                </a:cubicBezTo>
                <a:cubicBezTo>
                  <a:pt x="479" y="86"/>
                  <a:pt x="486" y="83"/>
                  <a:pt x="484" y="75"/>
                </a:cubicBezTo>
                <a:cubicBezTo>
                  <a:pt x="482" y="67"/>
                  <a:pt x="472" y="69"/>
                  <a:pt x="462" y="69"/>
                </a:cubicBezTo>
                <a:cubicBezTo>
                  <a:pt x="451" y="68"/>
                  <a:pt x="440" y="66"/>
                  <a:pt x="436" y="49"/>
                </a:cubicBezTo>
                <a:cubicBezTo>
                  <a:pt x="432" y="36"/>
                  <a:pt x="440" y="26"/>
                  <a:pt x="451" y="19"/>
                </a:cubicBezTo>
                <a:cubicBezTo>
                  <a:pt x="433" y="24"/>
                  <a:pt x="416" y="29"/>
                  <a:pt x="399" y="35"/>
                </a:cubicBezTo>
                <a:cubicBezTo>
                  <a:pt x="547" y="370"/>
                  <a:pt x="547" y="370"/>
                  <a:pt x="547" y="370"/>
                </a:cubicBezTo>
                <a:lnTo>
                  <a:pt x="522" y="5"/>
                </a:lnTo>
                <a:close/>
                <a:moveTo>
                  <a:pt x="941" y="101"/>
                </a:moveTo>
                <a:cubicBezTo>
                  <a:pt x="928" y="93"/>
                  <a:pt x="915" y="85"/>
                  <a:pt x="901" y="77"/>
                </a:cubicBezTo>
                <a:cubicBezTo>
                  <a:pt x="915" y="91"/>
                  <a:pt x="917" y="111"/>
                  <a:pt x="908" y="129"/>
                </a:cubicBezTo>
                <a:cubicBezTo>
                  <a:pt x="896" y="151"/>
                  <a:pt x="871" y="162"/>
                  <a:pt x="845" y="148"/>
                </a:cubicBezTo>
                <a:cubicBezTo>
                  <a:pt x="819" y="134"/>
                  <a:pt x="813" y="108"/>
                  <a:pt x="825" y="86"/>
                </a:cubicBezTo>
                <a:cubicBezTo>
                  <a:pt x="834" y="68"/>
                  <a:pt x="852" y="58"/>
                  <a:pt x="872" y="61"/>
                </a:cubicBezTo>
                <a:cubicBezTo>
                  <a:pt x="858" y="55"/>
                  <a:pt x="843" y="48"/>
                  <a:pt x="829" y="42"/>
                </a:cubicBezTo>
                <a:cubicBezTo>
                  <a:pt x="718" y="391"/>
                  <a:pt x="718" y="391"/>
                  <a:pt x="718" y="391"/>
                </a:cubicBezTo>
                <a:lnTo>
                  <a:pt x="941" y="101"/>
                </a:lnTo>
                <a:close/>
                <a:moveTo>
                  <a:pt x="845" y="96"/>
                </a:moveTo>
                <a:cubicBezTo>
                  <a:pt x="837" y="113"/>
                  <a:pt x="842" y="126"/>
                  <a:pt x="853" y="132"/>
                </a:cubicBezTo>
                <a:cubicBezTo>
                  <a:pt x="865" y="138"/>
                  <a:pt x="878" y="135"/>
                  <a:pt x="887" y="118"/>
                </a:cubicBezTo>
                <a:cubicBezTo>
                  <a:pt x="896" y="101"/>
                  <a:pt x="891" y="89"/>
                  <a:pt x="879" y="83"/>
                </a:cubicBezTo>
                <a:cubicBezTo>
                  <a:pt x="868" y="77"/>
                  <a:pt x="854" y="80"/>
                  <a:pt x="845" y="96"/>
                </a:cubicBezTo>
                <a:close/>
                <a:moveTo>
                  <a:pt x="1210" y="595"/>
                </a:moveTo>
                <a:cubicBezTo>
                  <a:pt x="1210" y="589"/>
                  <a:pt x="1210" y="583"/>
                  <a:pt x="1210" y="577"/>
                </a:cubicBezTo>
                <a:cubicBezTo>
                  <a:pt x="1122" y="556"/>
                  <a:pt x="1122" y="556"/>
                  <a:pt x="1122" y="556"/>
                </a:cubicBezTo>
                <a:cubicBezTo>
                  <a:pt x="1121" y="548"/>
                  <a:pt x="1120" y="540"/>
                  <a:pt x="1119" y="532"/>
                </a:cubicBezTo>
                <a:cubicBezTo>
                  <a:pt x="1199" y="490"/>
                  <a:pt x="1199" y="490"/>
                  <a:pt x="1199" y="490"/>
                </a:cubicBezTo>
                <a:cubicBezTo>
                  <a:pt x="1198" y="483"/>
                  <a:pt x="1197" y="476"/>
                  <a:pt x="1195" y="470"/>
                </a:cubicBezTo>
                <a:cubicBezTo>
                  <a:pt x="845" y="576"/>
                  <a:pt x="845" y="576"/>
                  <a:pt x="845" y="576"/>
                </a:cubicBezTo>
                <a:lnTo>
                  <a:pt x="1210" y="595"/>
                </a:lnTo>
                <a:close/>
                <a:moveTo>
                  <a:pt x="1143" y="541"/>
                </a:moveTo>
                <a:cubicBezTo>
                  <a:pt x="1143" y="541"/>
                  <a:pt x="1143" y="541"/>
                  <a:pt x="1143" y="541"/>
                </a:cubicBezTo>
                <a:cubicBezTo>
                  <a:pt x="1211" y="555"/>
                  <a:pt x="1211" y="555"/>
                  <a:pt x="1211" y="555"/>
                </a:cubicBezTo>
                <a:cubicBezTo>
                  <a:pt x="1205" y="512"/>
                  <a:pt x="1205" y="512"/>
                  <a:pt x="1205" y="512"/>
                </a:cubicBezTo>
                <a:lnTo>
                  <a:pt x="1143" y="541"/>
                </a:lnTo>
                <a:close/>
                <a:moveTo>
                  <a:pt x="381" y="42"/>
                </a:moveTo>
                <a:cubicBezTo>
                  <a:pt x="367" y="48"/>
                  <a:pt x="352" y="55"/>
                  <a:pt x="338" y="61"/>
                </a:cubicBezTo>
                <a:cubicBezTo>
                  <a:pt x="358" y="58"/>
                  <a:pt x="376" y="68"/>
                  <a:pt x="385" y="86"/>
                </a:cubicBezTo>
                <a:cubicBezTo>
                  <a:pt x="397" y="108"/>
                  <a:pt x="391" y="134"/>
                  <a:pt x="365" y="148"/>
                </a:cubicBezTo>
                <a:cubicBezTo>
                  <a:pt x="339" y="162"/>
                  <a:pt x="314" y="151"/>
                  <a:pt x="302" y="129"/>
                </a:cubicBezTo>
                <a:cubicBezTo>
                  <a:pt x="293" y="112"/>
                  <a:pt x="295" y="92"/>
                  <a:pt x="309" y="77"/>
                </a:cubicBezTo>
                <a:cubicBezTo>
                  <a:pt x="295" y="85"/>
                  <a:pt x="282" y="93"/>
                  <a:pt x="269" y="101"/>
                </a:cubicBezTo>
                <a:cubicBezTo>
                  <a:pt x="492" y="391"/>
                  <a:pt x="492" y="391"/>
                  <a:pt x="492" y="391"/>
                </a:cubicBezTo>
                <a:lnTo>
                  <a:pt x="381" y="42"/>
                </a:lnTo>
                <a:close/>
                <a:moveTo>
                  <a:pt x="357" y="132"/>
                </a:moveTo>
                <a:cubicBezTo>
                  <a:pt x="368" y="126"/>
                  <a:pt x="373" y="113"/>
                  <a:pt x="364" y="96"/>
                </a:cubicBezTo>
                <a:cubicBezTo>
                  <a:pt x="356" y="80"/>
                  <a:pt x="342" y="77"/>
                  <a:pt x="331" y="83"/>
                </a:cubicBezTo>
                <a:cubicBezTo>
                  <a:pt x="319" y="89"/>
                  <a:pt x="314" y="101"/>
                  <a:pt x="323" y="118"/>
                </a:cubicBezTo>
                <a:cubicBezTo>
                  <a:pt x="332" y="135"/>
                  <a:pt x="345" y="138"/>
                  <a:pt x="357" y="132"/>
                </a:cubicBezTo>
                <a:close/>
                <a:moveTo>
                  <a:pt x="253" y="112"/>
                </a:moveTo>
                <a:cubicBezTo>
                  <a:pt x="248" y="116"/>
                  <a:pt x="242" y="120"/>
                  <a:pt x="237" y="125"/>
                </a:cubicBezTo>
                <a:cubicBezTo>
                  <a:pt x="288" y="193"/>
                  <a:pt x="288" y="193"/>
                  <a:pt x="288" y="193"/>
                </a:cubicBezTo>
                <a:cubicBezTo>
                  <a:pt x="282" y="198"/>
                  <a:pt x="276" y="203"/>
                  <a:pt x="270" y="208"/>
                </a:cubicBezTo>
                <a:cubicBezTo>
                  <a:pt x="207" y="187"/>
                  <a:pt x="207" y="187"/>
                  <a:pt x="207" y="187"/>
                </a:cubicBezTo>
                <a:cubicBezTo>
                  <a:pt x="247" y="229"/>
                  <a:pt x="247" y="229"/>
                  <a:pt x="247" y="229"/>
                </a:cubicBezTo>
                <a:cubicBezTo>
                  <a:pt x="242" y="233"/>
                  <a:pt x="238" y="237"/>
                  <a:pt x="233" y="242"/>
                </a:cubicBezTo>
                <a:cubicBezTo>
                  <a:pt x="172" y="182"/>
                  <a:pt x="172" y="182"/>
                  <a:pt x="172" y="182"/>
                </a:cubicBezTo>
                <a:cubicBezTo>
                  <a:pt x="167" y="187"/>
                  <a:pt x="163" y="191"/>
                  <a:pt x="158" y="196"/>
                </a:cubicBezTo>
                <a:cubicBezTo>
                  <a:pt x="444" y="424"/>
                  <a:pt x="444" y="424"/>
                  <a:pt x="444" y="424"/>
                </a:cubicBezTo>
                <a:lnTo>
                  <a:pt x="253" y="112"/>
                </a:lnTo>
                <a:close/>
                <a:moveTo>
                  <a:pt x="218" y="137"/>
                </a:moveTo>
                <a:cubicBezTo>
                  <a:pt x="191" y="161"/>
                  <a:pt x="191" y="161"/>
                  <a:pt x="191" y="161"/>
                </a:cubicBezTo>
                <a:cubicBezTo>
                  <a:pt x="255" y="182"/>
                  <a:pt x="255" y="182"/>
                  <a:pt x="255" y="182"/>
                </a:cubicBezTo>
                <a:lnTo>
                  <a:pt x="218" y="137"/>
                </a:lnTo>
                <a:close/>
                <a:moveTo>
                  <a:pt x="64" y="332"/>
                </a:moveTo>
                <a:cubicBezTo>
                  <a:pt x="57" y="347"/>
                  <a:pt x="50" y="362"/>
                  <a:pt x="44" y="377"/>
                </a:cubicBezTo>
                <a:cubicBezTo>
                  <a:pt x="137" y="380"/>
                  <a:pt x="137" y="380"/>
                  <a:pt x="137" y="380"/>
                </a:cubicBezTo>
                <a:cubicBezTo>
                  <a:pt x="133" y="387"/>
                  <a:pt x="130" y="394"/>
                  <a:pt x="127" y="401"/>
                </a:cubicBezTo>
                <a:cubicBezTo>
                  <a:pt x="107" y="401"/>
                  <a:pt x="107" y="401"/>
                  <a:pt x="107" y="401"/>
                </a:cubicBezTo>
                <a:cubicBezTo>
                  <a:pt x="103" y="410"/>
                  <a:pt x="99" y="419"/>
                  <a:pt x="96" y="429"/>
                </a:cubicBezTo>
                <a:cubicBezTo>
                  <a:pt x="112" y="442"/>
                  <a:pt x="112" y="442"/>
                  <a:pt x="112" y="442"/>
                </a:cubicBezTo>
                <a:cubicBezTo>
                  <a:pt x="109" y="449"/>
                  <a:pt x="107" y="456"/>
                  <a:pt x="105" y="464"/>
                </a:cubicBezTo>
                <a:cubicBezTo>
                  <a:pt x="35" y="402"/>
                  <a:pt x="35" y="402"/>
                  <a:pt x="35" y="402"/>
                </a:cubicBezTo>
                <a:cubicBezTo>
                  <a:pt x="29" y="418"/>
                  <a:pt x="24" y="434"/>
                  <a:pt x="19" y="451"/>
                </a:cubicBezTo>
                <a:cubicBezTo>
                  <a:pt x="378" y="519"/>
                  <a:pt x="378" y="519"/>
                  <a:pt x="378" y="519"/>
                </a:cubicBezTo>
                <a:lnTo>
                  <a:pt x="64" y="332"/>
                </a:lnTo>
                <a:close/>
                <a:moveTo>
                  <a:pt x="54" y="396"/>
                </a:moveTo>
                <a:cubicBezTo>
                  <a:pt x="54" y="396"/>
                  <a:pt x="54" y="396"/>
                  <a:pt x="54" y="396"/>
                </a:cubicBezTo>
                <a:cubicBezTo>
                  <a:pt x="82" y="418"/>
                  <a:pt x="82" y="418"/>
                  <a:pt x="82" y="418"/>
                </a:cubicBezTo>
                <a:cubicBezTo>
                  <a:pt x="84" y="411"/>
                  <a:pt x="87" y="405"/>
                  <a:pt x="89" y="399"/>
                </a:cubicBezTo>
                <a:lnTo>
                  <a:pt x="54" y="396"/>
                </a:lnTo>
                <a:close/>
                <a:moveTo>
                  <a:pt x="15" y="470"/>
                </a:moveTo>
                <a:cubicBezTo>
                  <a:pt x="11" y="488"/>
                  <a:pt x="7" y="507"/>
                  <a:pt x="5" y="526"/>
                </a:cubicBezTo>
                <a:cubicBezTo>
                  <a:pt x="8" y="512"/>
                  <a:pt x="16" y="501"/>
                  <a:pt x="30" y="502"/>
                </a:cubicBezTo>
                <a:cubicBezTo>
                  <a:pt x="43" y="502"/>
                  <a:pt x="51" y="511"/>
                  <a:pt x="51" y="525"/>
                </a:cubicBezTo>
                <a:cubicBezTo>
                  <a:pt x="52" y="525"/>
                  <a:pt x="52" y="525"/>
                  <a:pt x="52" y="525"/>
                </a:cubicBezTo>
                <a:cubicBezTo>
                  <a:pt x="55" y="521"/>
                  <a:pt x="58" y="520"/>
                  <a:pt x="63" y="516"/>
                </a:cubicBezTo>
                <a:cubicBezTo>
                  <a:pt x="72" y="512"/>
                  <a:pt x="96" y="503"/>
                  <a:pt x="96" y="503"/>
                </a:cubicBezTo>
                <a:cubicBezTo>
                  <a:pt x="94" y="511"/>
                  <a:pt x="92" y="519"/>
                  <a:pt x="91" y="527"/>
                </a:cubicBezTo>
                <a:cubicBezTo>
                  <a:pt x="91" y="527"/>
                  <a:pt x="78" y="530"/>
                  <a:pt x="71" y="533"/>
                </a:cubicBezTo>
                <a:cubicBezTo>
                  <a:pt x="63" y="536"/>
                  <a:pt x="56" y="540"/>
                  <a:pt x="55" y="546"/>
                </a:cubicBezTo>
                <a:cubicBezTo>
                  <a:pt x="55" y="547"/>
                  <a:pt x="55" y="549"/>
                  <a:pt x="55" y="549"/>
                </a:cubicBezTo>
                <a:cubicBezTo>
                  <a:pt x="88" y="553"/>
                  <a:pt x="88" y="553"/>
                  <a:pt x="88" y="553"/>
                </a:cubicBezTo>
                <a:cubicBezTo>
                  <a:pt x="88" y="560"/>
                  <a:pt x="87" y="566"/>
                  <a:pt x="87" y="573"/>
                </a:cubicBezTo>
                <a:cubicBezTo>
                  <a:pt x="1" y="568"/>
                  <a:pt x="1" y="568"/>
                  <a:pt x="1" y="568"/>
                </a:cubicBezTo>
                <a:cubicBezTo>
                  <a:pt x="0" y="577"/>
                  <a:pt x="0" y="586"/>
                  <a:pt x="0" y="595"/>
                </a:cubicBezTo>
                <a:cubicBezTo>
                  <a:pt x="364" y="576"/>
                  <a:pt x="364" y="576"/>
                  <a:pt x="364" y="576"/>
                </a:cubicBezTo>
                <a:lnTo>
                  <a:pt x="15" y="470"/>
                </a:lnTo>
                <a:close/>
                <a:moveTo>
                  <a:pt x="31" y="524"/>
                </a:moveTo>
                <a:cubicBezTo>
                  <a:pt x="24" y="523"/>
                  <a:pt x="20" y="527"/>
                  <a:pt x="19" y="536"/>
                </a:cubicBezTo>
                <a:cubicBezTo>
                  <a:pt x="18" y="539"/>
                  <a:pt x="18" y="543"/>
                  <a:pt x="18" y="546"/>
                </a:cubicBezTo>
                <a:cubicBezTo>
                  <a:pt x="39" y="548"/>
                  <a:pt x="39" y="548"/>
                  <a:pt x="39" y="548"/>
                </a:cubicBezTo>
                <a:cubicBezTo>
                  <a:pt x="40" y="545"/>
                  <a:pt x="40" y="542"/>
                  <a:pt x="40" y="539"/>
                </a:cubicBezTo>
                <a:cubicBezTo>
                  <a:pt x="41" y="533"/>
                  <a:pt x="40" y="525"/>
                  <a:pt x="31" y="524"/>
                </a:cubicBezTo>
                <a:close/>
                <a:moveTo>
                  <a:pt x="73" y="895"/>
                </a:moveTo>
                <a:cubicBezTo>
                  <a:pt x="76" y="901"/>
                  <a:pt x="80" y="906"/>
                  <a:pt x="83" y="912"/>
                </a:cubicBezTo>
                <a:cubicBezTo>
                  <a:pt x="170" y="889"/>
                  <a:pt x="170" y="889"/>
                  <a:pt x="170" y="889"/>
                </a:cubicBezTo>
                <a:cubicBezTo>
                  <a:pt x="174" y="896"/>
                  <a:pt x="179" y="903"/>
                  <a:pt x="184" y="909"/>
                </a:cubicBezTo>
                <a:cubicBezTo>
                  <a:pt x="132" y="983"/>
                  <a:pt x="132" y="983"/>
                  <a:pt x="132" y="983"/>
                </a:cubicBezTo>
                <a:cubicBezTo>
                  <a:pt x="137" y="989"/>
                  <a:pt x="141" y="994"/>
                  <a:pt x="145" y="999"/>
                </a:cubicBezTo>
                <a:cubicBezTo>
                  <a:pt x="406" y="743"/>
                  <a:pt x="406" y="743"/>
                  <a:pt x="406" y="743"/>
                </a:cubicBezTo>
                <a:lnTo>
                  <a:pt x="73" y="895"/>
                </a:lnTo>
                <a:close/>
                <a:moveTo>
                  <a:pt x="159" y="912"/>
                </a:moveTo>
                <a:cubicBezTo>
                  <a:pt x="93" y="932"/>
                  <a:pt x="93" y="932"/>
                  <a:pt x="93" y="932"/>
                </a:cubicBezTo>
                <a:cubicBezTo>
                  <a:pt x="117" y="967"/>
                  <a:pt x="117" y="967"/>
                  <a:pt x="117" y="967"/>
                </a:cubicBezTo>
                <a:cubicBezTo>
                  <a:pt x="159" y="912"/>
                  <a:pt x="159" y="912"/>
                  <a:pt x="159" y="912"/>
                </a:cubicBezTo>
                <a:close/>
                <a:moveTo>
                  <a:pt x="663" y="840"/>
                </a:moveTo>
                <a:cubicBezTo>
                  <a:pt x="688" y="1205"/>
                  <a:pt x="688" y="1205"/>
                  <a:pt x="688" y="1205"/>
                </a:cubicBezTo>
                <a:cubicBezTo>
                  <a:pt x="694" y="1204"/>
                  <a:pt x="700" y="1203"/>
                  <a:pt x="706" y="1202"/>
                </a:cubicBezTo>
                <a:cubicBezTo>
                  <a:pt x="703" y="1183"/>
                  <a:pt x="703" y="1183"/>
                  <a:pt x="703" y="1183"/>
                </a:cubicBezTo>
                <a:cubicBezTo>
                  <a:pt x="715" y="1181"/>
                  <a:pt x="726" y="1179"/>
                  <a:pt x="739" y="1176"/>
                </a:cubicBezTo>
                <a:cubicBezTo>
                  <a:pt x="736" y="1161"/>
                  <a:pt x="736" y="1161"/>
                  <a:pt x="736" y="1161"/>
                </a:cubicBezTo>
                <a:cubicBezTo>
                  <a:pt x="724" y="1164"/>
                  <a:pt x="714" y="1166"/>
                  <a:pt x="703" y="1168"/>
                </a:cubicBezTo>
                <a:cubicBezTo>
                  <a:pt x="700" y="1151"/>
                  <a:pt x="700" y="1151"/>
                  <a:pt x="700" y="1151"/>
                </a:cubicBezTo>
                <a:cubicBezTo>
                  <a:pt x="710" y="1149"/>
                  <a:pt x="720" y="1147"/>
                  <a:pt x="732" y="1145"/>
                </a:cubicBezTo>
                <a:cubicBezTo>
                  <a:pt x="728" y="1130"/>
                  <a:pt x="728" y="1130"/>
                  <a:pt x="728" y="1130"/>
                </a:cubicBezTo>
                <a:cubicBezTo>
                  <a:pt x="716" y="1132"/>
                  <a:pt x="705" y="1135"/>
                  <a:pt x="694" y="1136"/>
                </a:cubicBezTo>
                <a:cubicBezTo>
                  <a:pt x="691" y="1117"/>
                  <a:pt x="691" y="1117"/>
                  <a:pt x="691" y="1117"/>
                </a:cubicBezTo>
                <a:cubicBezTo>
                  <a:pt x="709" y="1114"/>
                  <a:pt x="726" y="1111"/>
                  <a:pt x="743" y="1106"/>
                </a:cubicBezTo>
                <a:cubicBezTo>
                  <a:pt x="750" y="1128"/>
                  <a:pt x="750" y="1128"/>
                  <a:pt x="750" y="1128"/>
                </a:cubicBezTo>
                <a:cubicBezTo>
                  <a:pt x="759" y="1126"/>
                  <a:pt x="768" y="1123"/>
                  <a:pt x="778" y="1120"/>
                </a:cubicBezTo>
                <a:cubicBezTo>
                  <a:pt x="781" y="1107"/>
                  <a:pt x="781" y="1107"/>
                  <a:pt x="781" y="1107"/>
                </a:cubicBezTo>
                <a:lnTo>
                  <a:pt x="663" y="840"/>
                </a:lnTo>
                <a:close/>
                <a:moveTo>
                  <a:pt x="762" y="1176"/>
                </a:moveTo>
                <a:cubicBezTo>
                  <a:pt x="764" y="1175"/>
                  <a:pt x="764" y="1175"/>
                  <a:pt x="764" y="1175"/>
                </a:cubicBezTo>
                <a:cubicBezTo>
                  <a:pt x="773" y="1140"/>
                  <a:pt x="773" y="1140"/>
                  <a:pt x="773" y="1140"/>
                </a:cubicBezTo>
                <a:cubicBezTo>
                  <a:pt x="767" y="1142"/>
                  <a:pt x="760" y="1144"/>
                  <a:pt x="754" y="1145"/>
                </a:cubicBezTo>
                <a:lnTo>
                  <a:pt x="762" y="1176"/>
                </a:lnTo>
                <a:close/>
                <a:moveTo>
                  <a:pt x="778" y="1188"/>
                </a:moveTo>
                <a:cubicBezTo>
                  <a:pt x="813" y="1179"/>
                  <a:pt x="813" y="1179"/>
                  <a:pt x="813" y="1179"/>
                </a:cubicBezTo>
                <a:cubicBezTo>
                  <a:pt x="794" y="1137"/>
                  <a:pt x="794" y="1137"/>
                  <a:pt x="794" y="1137"/>
                </a:cubicBezTo>
                <a:lnTo>
                  <a:pt x="778" y="1188"/>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 name="Frame 5">
            <a:extLst>
              <a:ext uri="{FF2B5EF4-FFF2-40B4-BE49-F238E27FC236}">
                <a16:creationId xmlns:a16="http://schemas.microsoft.com/office/drawing/2014/main" id="{FC226096-2733-413C-BFA9-D7A315440FC2}"/>
              </a:ext>
            </a:extLst>
          </p:cNvPr>
          <p:cNvSpPr>
            <a:spLocks noSelect="1"/>
          </p:cNvSpPr>
          <p:nvPr userDrawn="1"/>
        </p:nvSpPr>
        <p:spPr bwMode="gray">
          <a:xfrm>
            <a:off x="8107363" y="6183320"/>
            <a:ext cx="1350963" cy="392113"/>
          </a:xfrm>
          <a:custGeom>
            <a:avLst/>
            <a:gdLst>
              <a:gd name="T0" fmla="*/ 396 w 4256"/>
              <a:gd name="T1" fmla="*/ 442 h 1238"/>
              <a:gd name="T2" fmla="*/ 854 w 4256"/>
              <a:gd name="T3" fmla="*/ 431 h 1238"/>
              <a:gd name="T4" fmla="*/ 863 w 4256"/>
              <a:gd name="T5" fmla="*/ 796 h 1238"/>
              <a:gd name="T6" fmla="*/ 550 w 4256"/>
              <a:gd name="T7" fmla="*/ 668 h 1238"/>
              <a:gd name="T8" fmla="*/ 629 w 4256"/>
              <a:gd name="T9" fmla="*/ 862 h 1238"/>
              <a:gd name="T10" fmla="*/ 709 w 4256"/>
              <a:gd name="T11" fmla="*/ 668 h 1238"/>
              <a:gd name="T12" fmla="*/ 1218 w 4256"/>
              <a:gd name="T13" fmla="*/ 820 h 1238"/>
              <a:gd name="T14" fmla="*/ 957 w 4256"/>
              <a:gd name="T15" fmla="*/ 1148 h 1238"/>
              <a:gd name="T16" fmla="*/ 630 w 4256"/>
              <a:gd name="T17" fmla="*/ 1025 h 1238"/>
              <a:gd name="T18" fmla="*/ 302 w 4256"/>
              <a:gd name="T19" fmla="*/ 1148 h 1238"/>
              <a:gd name="T20" fmla="*/ 40 w 4256"/>
              <a:gd name="T21" fmla="*/ 821 h 1238"/>
              <a:gd name="T22" fmla="*/ 233 w 4256"/>
              <a:gd name="T23" fmla="*/ 529 h 1238"/>
              <a:gd name="T24" fmla="*/ 186 w 4256"/>
              <a:gd name="T25" fmla="*/ 183 h 1238"/>
              <a:gd name="T26" fmla="*/ 563 w 4256"/>
              <a:gd name="T27" fmla="*/ 0 h 1238"/>
              <a:gd name="T28" fmla="*/ 805 w 4256"/>
              <a:gd name="T29" fmla="*/ 253 h 1238"/>
              <a:gd name="T30" fmla="*/ 1154 w 4256"/>
              <a:gd name="T31" fmla="*/ 284 h 1238"/>
              <a:gd name="T32" fmla="*/ 1143 w 4256"/>
              <a:gd name="T33" fmla="*/ 605 h 1238"/>
              <a:gd name="T34" fmla="*/ 939 w 4256"/>
              <a:gd name="T35" fmla="*/ 208 h 1238"/>
              <a:gd name="T36" fmla="*/ 622 w 4256"/>
              <a:gd name="T37" fmla="*/ 326 h 1238"/>
              <a:gd name="T38" fmla="*/ 396 w 4256"/>
              <a:gd name="T39" fmla="*/ 442 h 1238"/>
              <a:gd name="T40" fmla="*/ 345 w 4256"/>
              <a:gd name="T41" fmla="*/ 691 h 1238"/>
              <a:gd name="T42" fmla="*/ 509 w 4256"/>
              <a:gd name="T43" fmla="*/ 886 h 1238"/>
              <a:gd name="T44" fmla="*/ 763 w 4256"/>
              <a:gd name="T45" fmla="*/ 880 h 1238"/>
              <a:gd name="T46" fmla="*/ 917 w 4256"/>
              <a:gd name="T47" fmla="*/ 677 h 1238"/>
              <a:gd name="T48" fmla="*/ 1590 w 4256"/>
              <a:gd name="T49" fmla="*/ 683 h 1238"/>
              <a:gd name="T50" fmla="*/ 1648 w 4256"/>
              <a:gd name="T51" fmla="*/ 831 h 1238"/>
              <a:gd name="T52" fmla="*/ 1712 w 4256"/>
              <a:gd name="T53" fmla="*/ 683 h 1238"/>
              <a:gd name="T54" fmla="*/ 2021 w 4256"/>
              <a:gd name="T55" fmla="*/ 722 h 1238"/>
              <a:gd name="T56" fmla="*/ 1837 w 4256"/>
              <a:gd name="T57" fmla="*/ 825 h 1238"/>
              <a:gd name="T58" fmla="*/ 1920 w 4256"/>
              <a:gd name="T59" fmla="*/ 560 h 1238"/>
              <a:gd name="T60" fmla="*/ 2086 w 4256"/>
              <a:gd name="T61" fmla="*/ 689 h 1238"/>
              <a:gd name="T62" fmla="*/ 2133 w 4256"/>
              <a:gd name="T63" fmla="*/ 825 h 1238"/>
              <a:gd name="T64" fmla="*/ 2432 w 4256"/>
              <a:gd name="T65" fmla="*/ 548 h 1238"/>
              <a:gd name="T66" fmla="*/ 2246 w 4256"/>
              <a:gd name="T67" fmla="*/ 663 h 1238"/>
              <a:gd name="T68" fmla="*/ 2433 w 4256"/>
              <a:gd name="T69" fmla="*/ 768 h 1238"/>
              <a:gd name="T70" fmla="*/ 2793 w 4256"/>
              <a:gd name="T71" fmla="*/ 770 h 1238"/>
              <a:gd name="T72" fmla="*/ 2657 w 4256"/>
              <a:gd name="T73" fmla="*/ 678 h 1238"/>
              <a:gd name="T74" fmla="*/ 2855 w 4256"/>
              <a:gd name="T75" fmla="*/ 491 h 1238"/>
              <a:gd name="T76" fmla="*/ 3000 w 4256"/>
              <a:gd name="T77" fmla="*/ 583 h 1238"/>
              <a:gd name="T78" fmla="*/ 3000 w 4256"/>
              <a:gd name="T79" fmla="*/ 738 h 1238"/>
              <a:gd name="T80" fmla="*/ 3126 w 4256"/>
              <a:gd name="T81" fmla="*/ 767 h 1238"/>
              <a:gd name="T82" fmla="*/ 3128 w 4256"/>
              <a:gd name="T83" fmla="*/ 638 h 1238"/>
              <a:gd name="T84" fmla="*/ 3240 w 4256"/>
              <a:gd name="T85" fmla="*/ 627 h 1238"/>
              <a:gd name="T86" fmla="*/ 3172 w 4256"/>
              <a:gd name="T87" fmla="*/ 663 h 1238"/>
              <a:gd name="T88" fmla="*/ 3249 w 4256"/>
              <a:gd name="T89" fmla="*/ 685 h 1238"/>
              <a:gd name="T90" fmla="*/ 3305 w 4256"/>
              <a:gd name="T91" fmla="*/ 577 h 1238"/>
              <a:gd name="T92" fmla="*/ 3409 w 4256"/>
              <a:gd name="T93" fmla="*/ 728 h 1238"/>
              <a:gd name="T94" fmla="*/ 3466 w 4256"/>
              <a:gd name="T95" fmla="*/ 830 h 1238"/>
              <a:gd name="T96" fmla="*/ 3497 w 4256"/>
              <a:gd name="T97" fmla="*/ 677 h 1238"/>
              <a:gd name="T98" fmla="*/ 3739 w 4256"/>
              <a:gd name="T99" fmla="*/ 635 h 1238"/>
              <a:gd name="T100" fmla="*/ 3596 w 4256"/>
              <a:gd name="T101" fmla="*/ 706 h 1238"/>
              <a:gd name="T102" fmla="*/ 3740 w 4256"/>
              <a:gd name="T103" fmla="*/ 771 h 1238"/>
              <a:gd name="T104" fmla="*/ 3939 w 4256"/>
              <a:gd name="T105" fmla="*/ 587 h 1238"/>
              <a:gd name="T106" fmla="*/ 3833 w 4256"/>
              <a:gd name="T107" fmla="*/ 473 h 1238"/>
              <a:gd name="T108" fmla="*/ 3911 w 4256"/>
              <a:gd name="T109" fmla="*/ 665 h 1238"/>
              <a:gd name="T110" fmla="*/ 4063 w 4256"/>
              <a:gd name="T111" fmla="*/ 825 h 1238"/>
              <a:gd name="T112" fmla="*/ 4256 w 4256"/>
              <a:gd name="T113" fmla="*/ 583 h 1238"/>
              <a:gd name="T114" fmla="*/ 4128 w 4256"/>
              <a:gd name="T115" fmla="*/ 583 h 1238"/>
              <a:gd name="T116" fmla="*/ 4128 w 4256"/>
              <a:gd name="T117" fmla="*/ 738 h 1238"/>
              <a:gd name="T118" fmla="*/ 4254 w 4256"/>
              <a:gd name="T119" fmla="*/ 767 h 1238"/>
              <a:gd name="T120" fmla="*/ 4256 w 4256"/>
              <a:gd name="T121" fmla="*/ 638 h 1238"/>
              <a:gd name="T122" fmla="*/ 641 w 4256"/>
              <a:gd name="T123" fmla="*/ 9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256" h="1238">
                <a:moveTo>
                  <a:pt x="405" y="807"/>
                </a:moveTo>
                <a:cubicBezTo>
                  <a:pt x="405" y="807"/>
                  <a:pt x="405" y="808"/>
                  <a:pt x="405" y="808"/>
                </a:cubicBezTo>
                <a:cubicBezTo>
                  <a:pt x="405" y="807"/>
                  <a:pt x="405" y="807"/>
                  <a:pt x="405" y="807"/>
                </a:cubicBezTo>
                <a:close/>
                <a:moveTo>
                  <a:pt x="396" y="442"/>
                </a:moveTo>
                <a:cubicBezTo>
                  <a:pt x="396" y="442"/>
                  <a:pt x="396" y="442"/>
                  <a:pt x="396" y="442"/>
                </a:cubicBezTo>
                <a:cubicBezTo>
                  <a:pt x="396" y="442"/>
                  <a:pt x="396" y="442"/>
                  <a:pt x="396" y="442"/>
                </a:cubicBezTo>
                <a:close/>
                <a:moveTo>
                  <a:pt x="854" y="431"/>
                </a:moveTo>
                <a:cubicBezTo>
                  <a:pt x="854" y="431"/>
                  <a:pt x="854" y="431"/>
                  <a:pt x="854" y="431"/>
                </a:cubicBezTo>
                <a:cubicBezTo>
                  <a:pt x="854" y="431"/>
                  <a:pt x="854" y="431"/>
                  <a:pt x="854" y="431"/>
                </a:cubicBezTo>
                <a:cubicBezTo>
                  <a:pt x="854" y="431"/>
                  <a:pt x="854" y="431"/>
                  <a:pt x="854" y="431"/>
                </a:cubicBezTo>
                <a:close/>
                <a:moveTo>
                  <a:pt x="863" y="796"/>
                </a:moveTo>
                <a:cubicBezTo>
                  <a:pt x="863" y="796"/>
                  <a:pt x="863" y="796"/>
                  <a:pt x="863" y="796"/>
                </a:cubicBezTo>
                <a:cubicBezTo>
                  <a:pt x="863" y="796"/>
                  <a:pt x="863" y="796"/>
                  <a:pt x="863" y="796"/>
                </a:cubicBezTo>
                <a:close/>
                <a:moveTo>
                  <a:pt x="709" y="668"/>
                </a:moveTo>
                <a:cubicBezTo>
                  <a:pt x="709" y="746"/>
                  <a:pt x="681" y="783"/>
                  <a:pt x="629" y="783"/>
                </a:cubicBezTo>
                <a:cubicBezTo>
                  <a:pt x="578" y="783"/>
                  <a:pt x="550" y="746"/>
                  <a:pt x="550" y="668"/>
                </a:cubicBezTo>
                <a:cubicBezTo>
                  <a:pt x="550" y="453"/>
                  <a:pt x="550" y="453"/>
                  <a:pt x="550" y="453"/>
                </a:cubicBezTo>
                <a:cubicBezTo>
                  <a:pt x="451" y="453"/>
                  <a:pt x="451" y="453"/>
                  <a:pt x="451" y="453"/>
                </a:cubicBezTo>
                <a:cubicBezTo>
                  <a:pt x="451" y="663"/>
                  <a:pt x="451" y="663"/>
                  <a:pt x="451" y="663"/>
                </a:cubicBezTo>
                <a:cubicBezTo>
                  <a:pt x="451" y="796"/>
                  <a:pt x="518" y="861"/>
                  <a:pt x="629" y="862"/>
                </a:cubicBezTo>
                <a:cubicBezTo>
                  <a:pt x="741" y="861"/>
                  <a:pt x="807" y="796"/>
                  <a:pt x="807" y="663"/>
                </a:cubicBezTo>
                <a:cubicBezTo>
                  <a:pt x="807" y="453"/>
                  <a:pt x="807" y="453"/>
                  <a:pt x="807" y="453"/>
                </a:cubicBezTo>
                <a:cubicBezTo>
                  <a:pt x="709" y="453"/>
                  <a:pt x="709" y="453"/>
                  <a:pt x="709" y="453"/>
                </a:cubicBezTo>
                <a:lnTo>
                  <a:pt x="709" y="668"/>
                </a:lnTo>
                <a:close/>
                <a:moveTo>
                  <a:pt x="1247" y="545"/>
                </a:moveTo>
                <a:cubicBezTo>
                  <a:pt x="1259" y="629"/>
                  <a:pt x="1247" y="693"/>
                  <a:pt x="1247" y="693"/>
                </a:cubicBezTo>
                <a:cubicBezTo>
                  <a:pt x="1025" y="709"/>
                  <a:pt x="1025" y="709"/>
                  <a:pt x="1025" y="709"/>
                </a:cubicBezTo>
                <a:cubicBezTo>
                  <a:pt x="1218" y="820"/>
                  <a:pt x="1218" y="820"/>
                  <a:pt x="1218" y="820"/>
                </a:cubicBezTo>
                <a:cubicBezTo>
                  <a:pt x="1192" y="901"/>
                  <a:pt x="1154" y="954"/>
                  <a:pt x="1154" y="954"/>
                </a:cubicBezTo>
                <a:cubicBezTo>
                  <a:pt x="947" y="872"/>
                  <a:pt x="947" y="872"/>
                  <a:pt x="947" y="872"/>
                </a:cubicBezTo>
                <a:cubicBezTo>
                  <a:pt x="1073" y="1056"/>
                  <a:pt x="1073" y="1056"/>
                  <a:pt x="1073" y="1056"/>
                </a:cubicBezTo>
                <a:cubicBezTo>
                  <a:pt x="1014" y="1118"/>
                  <a:pt x="957" y="1148"/>
                  <a:pt x="957" y="1148"/>
                </a:cubicBezTo>
                <a:cubicBezTo>
                  <a:pt x="806" y="985"/>
                  <a:pt x="806" y="985"/>
                  <a:pt x="806" y="985"/>
                </a:cubicBezTo>
                <a:cubicBezTo>
                  <a:pt x="839" y="1205"/>
                  <a:pt x="839" y="1205"/>
                  <a:pt x="839" y="1205"/>
                </a:cubicBezTo>
                <a:cubicBezTo>
                  <a:pt x="759" y="1235"/>
                  <a:pt x="695" y="1238"/>
                  <a:pt x="695" y="1238"/>
                </a:cubicBezTo>
                <a:cubicBezTo>
                  <a:pt x="630" y="1025"/>
                  <a:pt x="630" y="1025"/>
                  <a:pt x="630" y="1025"/>
                </a:cubicBezTo>
                <a:cubicBezTo>
                  <a:pt x="564" y="1238"/>
                  <a:pt x="564" y="1238"/>
                  <a:pt x="564" y="1238"/>
                </a:cubicBezTo>
                <a:cubicBezTo>
                  <a:pt x="479" y="1230"/>
                  <a:pt x="420" y="1205"/>
                  <a:pt x="420" y="1205"/>
                </a:cubicBezTo>
                <a:cubicBezTo>
                  <a:pt x="453" y="985"/>
                  <a:pt x="453" y="985"/>
                  <a:pt x="453" y="985"/>
                </a:cubicBezTo>
                <a:cubicBezTo>
                  <a:pt x="302" y="1148"/>
                  <a:pt x="302" y="1148"/>
                  <a:pt x="302" y="1148"/>
                </a:cubicBezTo>
                <a:cubicBezTo>
                  <a:pt x="229" y="1105"/>
                  <a:pt x="186" y="1056"/>
                  <a:pt x="186" y="1056"/>
                </a:cubicBezTo>
                <a:cubicBezTo>
                  <a:pt x="312" y="872"/>
                  <a:pt x="312" y="872"/>
                  <a:pt x="312" y="872"/>
                </a:cubicBezTo>
                <a:cubicBezTo>
                  <a:pt x="105" y="954"/>
                  <a:pt x="105" y="954"/>
                  <a:pt x="105" y="954"/>
                </a:cubicBezTo>
                <a:cubicBezTo>
                  <a:pt x="58" y="883"/>
                  <a:pt x="40" y="821"/>
                  <a:pt x="40" y="821"/>
                </a:cubicBezTo>
                <a:cubicBezTo>
                  <a:pt x="234" y="709"/>
                  <a:pt x="234" y="709"/>
                  <a:pt x="234" y="709"/>
                </a:cubicBezTo>
                <a:cubicBezTo>
                  <a:pt x="11" y="693"/>
                  <a:pt x="11" y="693"/>
                  <a:pt x="11" y="693"/>
                </a:cubicBezTo>
                <a:cubicBezTo>
                  <a:pt x="0" y="608"/>
                  <a:pt x="11" y="545"/>
                  <a:pt x="11" y="545"/>
                </a:cubicBezTo>
                <a:cubicBezTo>
                  <a:pt x="233" y="529"/>
                  <a:pt x="233" y="529"/>
                  <a:pt x="233" y="529"/>
                </a:cubicBezTo>
                <a:cubicBezTo>
                  <a:pt x="40" y="418"/>
                  <a:pt x="40" y="418"/>
                  <a:pt x="40" y="418"/>
                </a:cubicBezTo>
                <a:cubicBezTo>
                  <a:pt x="66" y="337"/>
                  <a:pt x="104" y="285"/>
                  <a:pt x="104" y="285"/>
                </a:cubicBezTo>
                <a:cubicBezTo>
                  <a:pt x="312" y="366"/>
                  <a:pt x="312" y="366"/>
                  <a:pt x="312" y="366"/>
                </a:cubicBezTo>
                <a:cubicBezTo>
                  <a:pt x="186" y="183"/>
                  <a:pt x="186" y="183"/>
                  <a:pt x="186" y="183"/>
                </a:cubicBezTo>
                <a:cubicBezTo>
                  <a:pt x="245" y="121"/>
                  <a:pt x="301" y="90"/>
                  <a:pt x="301" y="90"/>
                </a:cubicBezTo>
                <a:cubicBezTo>
                  <a:pt x="453" y="254"/>
                  <a:pt x="453" y="254"/>
                  <a:pt x="453" y="254"/>
                </a:cubicBezTo>
                <a:cubicBezTo>
                  <a:pt x="419" y="33"/>
                  <a:pt x="419" y="33"/>
                  <a:pt x="419" y="33"/>
                </a:cubicBezTo>
                <a:cubicBezTo>
                  <a:pt x="499" y="3"/>
                  <a:pt x="563" y="0"/>
                  <a:pt x="563" y="0"/>
                </a:cubicBezTo>
                <a:cubicBezTo>
                  <a:pt x="629" y="213"/>
                  <a:pt x="629" y="213"/>
                  <a:pt x="629" y="213"/>
                </a:cubicBezTo>
                <a:cubicBezTo>
                  <a:pt x="694" y="0"/>
                  <a:pt x="694" y="0"/>
                  <a:pt x="694" y="0"/>
                </a:cubicBezTo>
                <a:cubicBezTo>
                  <a:pt x="779" y="7"/>
                  <a:pt x="839" y="33"/>
                  <a:pt x="839" y="33"/>
                </a:cubicBezTo>
                <a:cubicBezTo>
                  <a:pt x="805" y="253"/>
                  <a:pt x="805" y="253"/>
                  <a:pt x="805" y="253"/>
                </a:cubicBezTo>
                <a:cubicBezTo>
                  <a:pt x="956" y="89"/>
                  <a:pt x="956" y="89"/>
                  <a:pt x="956" y="89"/>
                </a:cubicBezTo>
                <a:cubicBezTo>
                  <a:pt x="1030" y="133"/>
                  <a:pt x="1072" y="182"/>
                  <a:pt x="1072" y="182"/>
                </a:cubicBezTo>
                <a:cubicBezTo>
                  <a:pt x="946" y="366"/>
                  <a:pt x="946" y="366"/>
                  <a:pt x="946" y="366"/>
                </a:cubicBezTo>
                <a:cubicBezTo>
                  <a:pt x="1154" y="284"/>
                  <a:pt x="1154" y="284"/>
                  <a:pt x="1154" y="284"/>
                </a:cubicBezTo>
                <a:cubicBezTo>
                  <a:pt x="1201" y="355"/>
                  <a:pt x="1218" y="417"/>
                  <a:pt x="1218" y="417"/>
                </a:cubicBezTo>
                <a:cubicBezTo>
                  <a:pt x="1025" y="528"/>
                  <a:pt x="1025" y="528"/>
                  <a:pt x="1025" y="528"/>
                </a:cubicBezTo>
                <a:lnTo>
                  <a:pt x="1247" y="545"/>
                </a:lnTo>
                <a:close/>
                <a:moveTo>
                  <a:pt x="1143" y="605"/>
                </a:moveTo>
                <a:cubicBezTo>
                  <a:pt x="1072" y="627"/>
                  <a:pt x="999" y="560"/>
                  <a:pt x="914" y="547"/>
                </a:cubicBezTo>
                <a:cubicBezTo>
                  <a:pt x="965" y="482"/>
                  <a:pt x="1066" y="461"/>
                  <a:pt x="1086" y="383"/>
                </a:cubicBezTo>
                <a:cubicBezTo>
                  <a:pt x="1032" y="434"/>
                  <a:pt x="936" y="405"/>
                  <a:pt x="854" y="431"/>
                </a:cubicBezTo>
                <a:cubicBezTo>
                  <a:pt x="872" y="350"/>
                  <a:pt x="955" y="287"/>
                  <a:pt x="939" y="208"/>
                </a:cubicBezTo>
                <a:cubicBezTo>
                  <a:pt x="912" y="278"/>
                  <a:pt x="813" y="293"/>
                  <a:pt x="750" y="352"/>
                </a:cubicBezTo>
                <a:cubicBezTo>
                  <a:pt x="750" y="352"/>
                  <a:pt x="750" y="352"/>
                  <a:pt x="750" y="352"/>
                </a:cubicBezTo>
                <a:cubicBezTo>
                  <a:pt x="731" y="271"/>
                  <a:pt x="778" y="179"/>
                  <a:pt x="729" y="115"/>
                </a:cubicBezTo>
                <a:cubicBezTo>
                  <a:pt x="736" y="189"/>
                  <a:pt x="653" y="246"/>
                  <a:pt x="622" y="326"/>
                </a:cubicBezTo>
                <a:cubicBezTo>
                  <a:pt x="570" y="262"/>
                  <a:pt x="572" y="158"/>
                  <a:pt x="501" y="121"/>
                </a:cubicBezTo>
                <a:cubicBezTo>
                  <a:pt x="539" y="186"/>
                  <a:pt x="489" y="272"/>
                  <a:pt x="496" y="358"/>
                </a:cubicBezTo>
                <a:cubicBezTo>
                  <a:pt x="421" y="323"/>
                  <a:pt x="378" y="228"/>
                  <a:pt x="297" y="226"/>
                </a:cubicBezTo>
                <a:cubicBezTo>
                  <a:pt x="360" y="268"/>
                  <a:pt x="352" y="368"/>
                  <a:pt x="396" y="442"/>
                </a:cubicBezTo>
                <a:cubicBezTo>
                  <a:pt x="313" y="443"/>
                  <a:pt x="233" y="376"/>
                  <a:pt x="160" y="409"/>
                </a:cubicBezTo>
                <a:cubicBezTo>
                  <a:pt x="234" y="420"/>
                  <a:pt x="271" y="513"/>
                  <a:pt x="342" y="561"/>
                </a:cubicBezTo>
                <a:cubicBezTo>
                  <a:pt x="268" y="597"/>
                  <a:pt x="167" y="572"/>
                  <a:pt x="116" y="634"/>
                </a:cubicBezTo>
                <a:cubicBezTo>
                  <a:pt x="187" y="611"/>
                  <a:pt x="260" y="679"/>
                  <a:pt x="345" y="691"/>
                </a:cubicBezTo>
                <a:cubicBezTo>
                  <a:pt x="294" y="756"/>
                  <a:pt x="192" y="777"/>
                  <a:pt x="173" y="855"/>
                </a:cubicBezTo>
                <a:cubicBezTo>
                  <a:pt x="227" y="804"/>
                  <a:pt x="322" y="833"/>
                  <a:pt x="405" y="807"/>
                </a:cubicBezTo>
                <a:cubicBezTo>
                  <a:pt x="387" y="888"/>
                  <a:pt x="304" y="951"/>
                  <a:pt x="320" y="1030"/>
                </a:cubicBezTo>
                <a:cubicBezTo>
                  <a:pt x="347" y="960"/>
                  <a:pt x="446" y="945"/>
                  <a:pt x="509" y="886"/>
                </a:cubicBezTo>
                <a:cubicBezTo>
                  <a:pt x="528" y="967"/>
                  <a:pt x="481" y="1059"/>
                  <a:pt x="529" y="1123"/>
                </a:cubicBezTo>
                <a:cubicBezTo>
                  <a:pt x="523" y="1049"/>
                  <a:pt x="605" y="992"/>
                  <a:pt x="637" y="912"/>
                </a:cubicBezTo>
                <a:cubicBezTo>
                  <a:pt x="689" y="976"/>
                  <a:pt x="686" y="1080"/>
                  <a:pt x="758" y="1117"/>
                </a:cubicBezTo>
                <a:cubicBezTo>
                  <a:pt x="720" y="1053"/>
                  <a:pt x="770" y="966"/>
                  <a:pt x="763" y="880"/>
                </a:cubicBezTo>
                <a:cubicBezTo>
                  <a:pt x="838" y="915"/>
                  <a:pt x="881" y="1010"/>
                  <a:pt x="961" y="1012"/>
                </a:cubicBezTo>
                <a:cubicBezTo>
                  <a:pt x="899" y="970"/>
                  <a:pt x="906" y="871"/>
                  <a:pt x="863" y="796"/>
                </a:cubicBezTo>
                <a:cubicBezTo>
                  <a:pt x="946" y="796"/>
                  <a:pt x="1025" y="862"/>
                  <a:pt x="1099" y="829"/>
                </a:cubicBezTo>
                <a:cubicBezTo>
                  <a:pt x="1025" y="819"/>
                  <a:pt x="988" y="726"/>
                  <a:pt x="917" y="677"/>
                </a:cubicBezTo>
                <a:cubicBezTo>
                  <a:pt x="991" y="641"/>
                  <a:pt x="1092" y="666"/>
                  <a:pt x="1143" y="605"/>
                </a:cubicBezTo>
                <a:close/>
                <a:moveTo>
                  <a:pt x="1712" y="683"/>
                </a:moveTo>
                <a:cubicBezTo>
                  <a:pt x="1712" y="743"/>
                  <a:pt x="1690" y="770"/>
                  <a:pt x="1650" y="770"/>
                </a:cubicBezTo>
                <a:cubicBezTo>
                  <a:pt x="1611" y="770"/>
                  <a:pt x="1590" y="741"/>
                  <a:pt x="1590" y="683"/>
                </a:cubicBezTo>
                <a:cubicBezTo>
                  <a:pt x="1590" y="491"/>
                  <a:pt x="1590" y="491"/>
                  <a:pt x="1590" y="491"/>
                </a:cubicBezTo>
                <a:cubicBezTo>
                  <a:pt x="1514" y="491"/>
                  <a:pt x="1514" y="491"/>
                  <a:pt x="1514" y="491"/>
                </a:cubicBezTo>
                <a:cubicBezTo>
                  <a:pt x="1514" y="678"/>
                  <a:pt x="1514" y="678"/>
                  <a:pt x="1514" y="678"/>
                </a:cubicBezTo>
                <a:cubicBezTo>
                  <a:pt x="1514" y="784"/>
                  <a:pt x="1563" y="831"/>
                  <a:pt x="1648" y="831"/>
                </a:cubicBezTo>
                <a:cubicBezTo>
                  <a:pt x="1735" y="831"/>
                  <a:pt x="1787" y="782"/>
                  <a:pt x="1787" y="678"/>
                </a:cubicBezTo>
                <a:cubicBezTo>
                  <a:pt x="1787" y="491"/>
                  <a:pt x="1787" y="491"/>
                  <a:pt x="1787" y="491"/>
                </a:cubicBezTo>
                <a:cubicBezTo>
                  <a:pt x="1712" y="491"/>
                  <a:pt x="1712" y="491"/>
                  <a:pt x="1712" y="491"/>
                </a:cubicBezTo>
                <a:lnTo>
                  <a:pt x="1712" y="683"/>
                </a:lnTo>
                <a:close/>
                <a:moveTo>
                  <a:pt x="2090" y="491"/>
                </a:moveTo>
                <a:cubicBezTo>
                  <a:pt x="2054" y="602"/>
                  <a:pt x="2054" y="602"/>
                  <a:pt x="2054" y="602"/>
                </a:cubicBezTo>
                <a:cubicBezTo>
                  <a:pt x="2043" y="639"/>
                  <a:pt x="2032" y="683"/>
                  <a:pt x="2022" y="722"/>
                </a:cubicBezTo>
                <a:cubicBezTo>
                  <a:pt x="2021" y="722"/>
                  <a:pt x="2021" y="722"/>
                  <a:pt x="2021" y="722"/>
                </a:cubicBezTo>
                <a:cubicBezTo>
                  <a:pt x="2013" y="683"/>
                  <a:pt x="2003" y="641"/>
                  <a:pt x="1992" y="603"/>
                </a:cubicBezTo>
                <a:cubicBezTo>
                  <a:pt x="1959" y="491"/>
                  <a:pt x="1959" y="491"/>
                  <a:pt x="1959" y="491"/>
                </a:cubicBezTo>
                <a:cubicBezTo>
                  <a:pt x="1859" y="491"/>
                  <a:pt x="1859" y="491"/>
                  <a:pt x="1859" y="491"/>
                </a:cubicBezTo>
                <a:cubicBezTo>
                  <a:pt x="1837" y="825"/>
                  <a:pt x="1837" y="825"/>
                  <a:pt x="1837" y="825"/>
                </a:cubicBezTo>
                <a:cubicBezTo>
                  <a:pt x="1907" y="825"/>
                  <a:pt x="1907" y="825"/>
                  <a:pt x="1907" y="825"/>
                </a:cubicBezTo>
                <a:cubicBezTo>
                  <a:pt x="1913" y="698"/>
                  <a:pt x="1913" y="698"/>
                  <a:pt x="1913" y="698"/>
                </a:cubicBezTo>
                <a:cubicBezTo>
                  <a:pt x="1916" y="657"/>
                  <a:pt x="1917" y="605"/>
                  <a:pt x="1919" y="560"/>
                </a:cubicBezTo>
                <a:cubicBezTo>
                  <a:pt x="1920" y="560"/>
                  <a:pt x="1920" y="560"/>
                  <a:pt x="1920" y="560"/>
                </a:cubicBezTo>
                <a:cubicBezTo>
                  <a:pt x="1928" y="604"/>
                  <a:pt x="1940" y="651"/>
                  <a:pt x="1951" y="690"/>
                </a:cubicBezTo>
                <a:cubicBezTo>
                  <a:pt x="1986" y="820"/>
                  <a:pt x="1986" y="820"/>
                  <a:pt x="1986" y="820"/>
                </a:cubicBezTo>
                <a:cubicBezTo>
                  <a:pt x="2045" y="820"/>
                  <a:pt x="2045" y="820"/>
                  <a:pt x="2045" y="820"/>
                </a:cubicBezTo>
                <a:cubicBezTo>
                  <a:pt x="2086" y="689"/>
                  <a:pt x="2086" y="689"/>
                  <a:pt x="2086" y="689"/>
                </a:cubicBezTo>
                <a:cubicBezTo>
                  <a:pt x="2099" y="650"/>
                  <a:pt x="2113" y="603"/>
                  <a:pt x="2123" y="560"/>
                </a:cubicBezTo>
                <a:cubicBezTo>
                  <a:pt x="2125" y="560"/>
                  <a:pt x="2125" y="560"/>
                  <a:pt x="2125" y="560"/>
                </a:cubicBezTo>
                <a:cubicBezTo>
                  <a:pt x="2125" y="609"/>
                  <a:pt x="2126" y="657"/>
                  <a:pt x="2128" y="697"/>
                </a:cubicBezTo>
                <a:cubicBezTo>
                  <a:pt x="2133" y="825"/>
                  <a:pt x="2133" y="825"/>
                  <a:pt x="2133" y="825"/>
                </a:cubicBezTo>
                <a:cubicBezTo>
                  <a:pt x="2207" y="825"/>
                  <a:pt x="2207" y="825"/>
                  <a:pt x="2207" y="825"/>
                </a:cubicBezTo>
                <a:cubicBezTo>
                  <a:pt x="2188" y="491"/>
                  <a:pt x="2188" y="491"/>
                  <a:pt x="2188" y="491"/>
                </a:cubicBezTo>
                <a:lnTo>
                  <a:pt x="2090" y="491"/>
                </a:lnTo>
                <a:close/>
                <a:moveTo>
                  <a:pt x="2432" y="548"/>
                </a:moveTo>
                <a:cubicBezTo>
                  <a:pt x="2459" y="548"/>
                  <a:pt x="2480" y="554"/>
                  <a:pt x="2496" y="560"/>
                </a:cubicBezTo>
                <a:cubicBezTo>
                  <a:pt x="2511" y="500"/>
                  <a:pt x="2511" y="500"/>
                  <a:pt x="2511" y="500"/>
                </a:cubicBezTo>
                <a:cubicBezTo>
                  <a:pt x="2498" y="493"/>
                  <a:pt x="2468" y="485"/>
                  <a:pt x="2429" y="485"/>
                </a:cubicBezTo>
                <a:cubicBezTo>
                  <a:pt x="2327" y="485"/>
                  <a:pt x="2246" y="549"/>
                  <a:pt x="2246" y="663"/>
                </a:cubicBezTo>
                <a:cubicBezTo>
                  <a:pt x="2246" y="758"/>
                  <a:pt x="2305" y="830"/>
                  <a:pt x="2421" y="830"/>
                </a:cubicBezTo>
                <a:cubicBezTo>
                  <a:pt x="2462" y="830"/>
                  <a:pt x="2493" y="823"/>
                  <a:pt x="2507" y="816"/>
                </a:cubicBezTo>
                <a:cubicBezTo>
                  <a:pt x="2496" y="757"/>
                  <a:pt x="2496" y="757"/>
                  <a:pt x="2496" y="757"/>
                </a:cubicBezTo>
                <a:cubicBezTo>
                  <a:pt x="2481" y="763"/>
                  <a:pt x="2455" y="768"/>
                  <a:pt x="2433" y="768"/>
                </a:cubicBezTo>
                <a:cubicBezTo>
                  <a:pt x="2365" y="768"/>
                  <a:pt x="2325" y="726"/>
                  <a:pt x="2325" y="659"/>
                </a:cubicBezTo>
                <a:cubicBezTo>
                  <a:pt x="2325" y="584"/>
                  <a:pt x="2372" y="548"/>
                  <a:pt x="2432" y="548"/>
                </a:cubicBezTo>
                <a:close/>
                <a:moveTo>
                  <a:pt x="2855" y="683"/>
                </a:moveTo>
                <a:cubicBezTo>
                  <a:pt x="2855" y="743"/>
                  <a:pt x="2833" y="770"/>
                  <a:pt x="2793" y="770"/>
                </a:cubicBezTo>
                <a:cubicBezTo>
                  <a:pt x="2754" y="770"/>
                  <a:pt x="2733" y="741"/>
                  <a:pt x="2733" y="683"/>
                </a:cubicBezTo>
                <a:cubicBezTo>
                  <a:pt x="2733" y="491"/>
                  <a:pt x="2733" y="491"/>
                  <a:pt x="2733" y="491"/>
                </a:cubicBezTo>
                <a:cubicBezTo>
                  <a:pt x="2657" y="491"/>
                  <a:pt x="2657" y="491"/>
                  <a:pt x="2657" y="491"/>
                </a:cubicBezTo>
                <a:cubicBezTo>
                  <a:pt x="2657" y="678"/>
                  <a:pt x="2657" y="678"/>
                  <a:pt x="2657" y="678"/>
                </a:cubicBezTo>
                <a:cubicBezTo>
                  <a:pt x="2657" y="784"/>
                  <a:pt x="2706" y="831"/>
                  <a:pt x="2791" y="831"/>
                </a:cubicBezTo>
                <a:cubicBezTo>
                  <a:pt x="2878" y="831"/>
                  <a:pt x="2930" y="782"/>
                  <a:pt x="2930" y="678"/>
                </a:cubicBezTo>
                <a:cubicBezTo>
                  <a:pt x="2930" y="491"/>
                  <a:pt x="2930" y="491"/>
                  <a:pt x="2930" y="491"/>
                </a:cubicBezTo>
                <a:cubicBezTo>
                  <a:pt x="2855" y="491"/>
                  <a:pt x="2855" y="491"/>
                  <a:pt x="2855" y="491"/>
                </a:cubicBezTo>
                <a:lnTo>
                  <a:pt x="2855" y="683"/>
                </a:lnTo>
                <a:close/>
                <a:moveTo>
                  <a:pt x="3074" y="513"/>
                </a:moveTo>
                <a:cubicBezTo>
                  <a:pt x="3000" y="530"/>
                  <a:pt x="3000" y="530"/>
                  <a:pt x="3000" y="530"/>
                </a:cubicBezTo>
                <a:cubicBezTo>
                  <a:pt x="3000" y="583"/>
                  <a:pt x="3000" y="583"/>
                  <a:pt x="3000" y="583"/>
                </a:cubicBezTo>
                <a:cubicBezTo>
                  <a:pt x="2967" y="583"/>
                  <a:pt x="2967" y="583"/>
                  <a:pt x="2967" y="583"/>
                </a:cubicBezTo>
                <a:cubicBezTo>
                  <a:pt x="2967" y="638"/>
                  <a:pt x="2967" y="638"/>
                  <a:pt x="2967" y="638"/>
                </a:cubicBezTo>
                <a:cubicBezTo>
                  <a:pt x="3000" y="638"/>
                  <a:pt x="3000" y="638"/>
                  <a:pt x="3000" y="638"/>
                </a:cubicBezTo>
                <a:cubicBezTo>
                  <a:pt x="3000" y="738"/>
                  <a:pt x="3000" y="738"/>
                  <a:pt x="3000" y="738"/>
                </a:cubicBezTo>
                <a:cubicBezTo>
                  <a:pt x="3000" y="772"/>
                  <a:pt x="3007" y="795"/>
                  <a:pt x="3020" y="810"/>
                </a:cubicBezTo>
                <a:cubicBezTo>
                  <a:pt x="3032" y="822"/>
                  <a:pt x="3053" y="830"/>
                  <a:pt x="3077" y="830"/>
                </a:cubicBezTo>
                <a:cubicBezTo>
                  <a:pt x="3098" y="830"/>
                  <a:pt x="3116" y="828"/>
                  <a:pt x="3126" y="824"/>
                </a:cubicBezTo>
                <a:cubicBezTo>
                  <a:pt x="3126" y="767"/>
                  <a:pt x="3126" y="767"/>
                  <a:pt x="3126" y="767"/>
                </a:cubicBezTo>
                <a:cubicBezTo>
                  <a:pt x="3120" y="768"/>
                  <a:pt x="3113" y="769"/>
                  <a:pt x="3103" y="769"/>
                </a:cubicBezTo>
                <a:cubicBezTo>
                  <a:pt x="3080" y="769"/>
                  <a:pt x="3074" y="755"/>
                  <a:pt x="3074" y="726"/>
                </a:cubicBezTo>
                <a:cubicBezTo>
                  <a:pt x="3074" y="638"/>
                  <a:pt x="3074" y="638"/>
                  <a:pt x="3074" y="638"/>
                </a:cubicBezTo>
                <a:cubicBezTo>
                  <a:pt x="3128" y="638"/>
                  <a:pt x="3128" y="638"/>
                  <a:pt x="3128" y="638"/>
                </a:cubicBezTo>
                <a:cubicBezTo>
                  <a:pt x="3128" y="583"/>
                  <a:pt x="3128" y="583"/>
                  <a:pt x="3128" y="583"/>
                </a:cubicBezTo>
                <a:cubicBezTo>
                  <a:pt x="3074" y="583"/>
                  <a:pt x="3074" y="583"/>
                  <a:pt x="3074" y="583"/>
                </a:cubicBezTo>
                <a:lnTo>
                  <a:pt x="3074" y="513"/>
                </a:lnTo>
                <a:close/>
                <a:moveTo>
                  <a:pt x="3240" y="627"/>
                </a:moveTo>
                <a:cubicBezTo>
                  <a:pt x="3238" y="627"/>
                  <a:pt x="3238" y="627"/>
                  <a:pt x="3238" y="627"/>
                </a:cubicBezTo>
                <a:cubicBezTo>
                  <a:pt x="3235" y="583"/>
                  <a:pt x="3235" y="583"/>
                  <a:pt x="3235" y="583"/>
                </a:cubicBezTo>
                <a:cubicBezTo>
                  <a:pt x="3170" y="583"/>
                  <a:pt x="3170" y="583"/>
                  <a:pt x="3170" y="583"/>
                </a:cubicBezTo>
                <a:cubicBezTo>
                  <a:pt x="3171" y="604"/>
                  <a:pt x="3172" y="627"/>
                  <a:pt x="3172" y="663"/>
                </a:cubicBezTo>
                <a:cubicBezTo>
                  <a:pt x="3172" y="825"/>
                  <a:pt x="3172" y="825"/>
                  <a:pt x="3172" y="825"/>
                </a:cubicBezTo>
                <a:cubicBezTo>
                  <a:pt x="3248" y="825"/>
                  <a:pt x="3248" y="825"/>
                  <a:pt x="3248" y="825"/>
                </a:cubicBezTo>
                <a:cubicBezTo>
                  <a:pt x="3248" y="702"/>
                  <a:pt x="3248" y="702"/>
                  <a:pt x="3248" y="702"/>
                </a:cubicBezTo>
                <a:cubicBezTo>
                  <a:pt x="3248" y="696"/>
                  <a:pt x="3248" y="690"/>
                  <a:pt x="3249" y="685"/>
                </a:cubicBezTo>
                <a:cubicBezTo>
                  <a:pt x="3254" y="662"/>
                  <a:pt x="3273" y="647"/>
                  <a:pt x="3301" y="647"/>
                </a:cubicBezTo>
                <a:cubicBezTo>
                  <a:pt x="3309" y="647"/>
                  <a:pt x="3316" y="648"/>
                  <a:pt x="3321" y="649"/>
                </a:cubicBezTo>
                <a:cubicBezTo>
                  <a:pt x="3321" y="578"/>
                  <a:pt x="3321" y="578"/>
                  <a:pt x="3321" y="578"/>
                </a:cubicBezTo>
                <a:cubicBezTo>
                  <a:pt x="3316" y="577"/>
                  <a:pt x="3312" y="577"/>
                  <a:pt x="3305" y="577"/>
                </a:cubicBezTo>
                <a:cubicBezTo>
                  <a:pt x="3282" y="577"/>
                  <a:pt x="3252" y="592"/>
                  <a:pt x="3240" y="627"/>
                </a:cubicBezTo>
                <a:close/>
                <a:moveTo>
                  <a:pt x="3567" y="698"/>
                </a:moveTo>
                <a:cubicBezTo>
                  <a:pt x="3567" y="711"/>
                  <a:pt x="3566" y="723"/>
                  <a:pt x="3565" y="728"/>
                </a:cubicBezTo>
                <a:cubicBezTo>
                  <a:pt x="3409" y="728"/>
                  <a:pt x="3409" y="728"/>
                  <a:pt x="3409" y="728"/>
                </a:cubicBezTo>
                <a:cubicBezTo>
                  <a:pt x="3411" y="759"/>
                  <a:pt x="3442" y="774"/>
                  <a:pt x="3477" y="774"/>
                </a:cubicBezTo>
                <a:cubicBezTo>
                  <a:pt x="3503" y="774"/>
                  <a:pt x="3524" y="771"/>
                  <a:pt x="3544" y="764"/>
                </a:cubicBezTo>
                <a:cubicBezTo>
                  <a:pt x="3554" y="816"/>
                  <a:pt x="3554" y="816"/>
                  <a:pt x="3554" y="816"/>
                </a:cubicBezTo>
                <a:cubicBezTo>
                  <a:pt x="3529" y="825"/>
                  <a:pt x="3499" y="830"/>
                  <a:pt x="3466" y="830"/>
                </a:cubicBezTo>
                <a:cubicBezTo>
                  <a:pt x="3384" y="830"/>
                  <a:pt x="3337" y="783"/>
                  <a:pt x="3337" y="707"/>
                </a:cubicBezTo>
                <a:cubicBezTo>
                  <a:pt x="3337" y="645"/>
                  <a:pt x="3375" y="577"/>
                  <a:pt x="3459" y="577"/>
                </a:cubicBezTo>
                <a:cubicBezTo>
                  <a:pt x="3538" y="577"/>
                  <a:pt x="3567" y="638"/>
                  <a:pt x="3567" y="698"/>
                </a:cubicBezTo>
                <a:close/>
                <a:moveTo>
                  <a:pt x="3497" y="677"/>
                </a:moveTo>
                <a:cubicBezTo>
                  <a:pt x="3497" y="658"/>
                  <a:pt x="3489" y="627"/>
                  <a:pt x="3455" y="627"/>
                </a:cubicBezTo>
                <a:cubicBezTo>
                  <a:pt x="3423" y="627"/>
                  <a:pt x="3410" y="656"/>
                  <a:pt x="3408" y="677"/>
                </a:cubicBezTo>
                <a:lnTo>
                  <a:pt x="3497" y="677"/>
                </a:lnTo>
                <a:close/>
                <a:moveTo>
                  <a:pt x="3739" y="635"/>
                </a:moveTo>
                <a:cubicBezTo>
                  <a:pt x="3759" y="635"/>
                  <a:pt x="3772" y="639"/>
                  <a:pt x="3781" y="643"/>
                </a:cubicBezTo>
                <a:cubicBezTo>
                  <a:pt x="3793" y="587"/>
                  <a:pt x="3793" y="587"/>
                  <a:pt x="3793" y="587"/>
                </a:cubicBezTo>
                <a:cubicBezTo>
                  <a:pt x="3777" y="581"/>
                  <a:pt x="3755" y="577"/>
                  <a:pt x="3735" y="577"/>
                </a:cubicBezTo>
                <a:cubicBezTo>
                  <a:pt x="3645" y="577"/>
                  <a:pt x="3596" y="635"/>
                  <a:pt x="3596" y="706"/>
                </a:cubicBezTo>
                <a:cubicBezTo>
                  <a:pt x="3596" y="783"/>
                  <a:pt x="3646" y="830"/>
                  <a:pt x="3725" y="830"/>
                </a:cubicBezTo>
                <a:cubicBezTo>
                  <a:pt x="3754" y="830"/>
                  <a:pt x="3779" y="825"/>
                  <a:pt x="3792" y="819"/>
                </a:cubicBezTo>
                <a:cubicBezTo>
                  <a:pt x="3783" y="764"/>
                  <a:pt x="3783" y="764"/>
                  <a:pt x="3783" y="764"/>
                </a:cubicBezTo>
                <a:cubicBezTo>
                  <a:pt x="3772" y="768"/>
                  <a:pt x="3758" y="771"/>
                  <a:pt x="3740" y="771"/>
                </a:cubicBezTo>
                <a:cubicBezTo>
                  <a:pt x="3704" y="771"/>
                  <a:pt x="3674" y="748"/>
                  <a:pt x="3674" y="703"/>
                </a:cubicBezTo>
                <a:cubicBezTo>
                  <a:pt x="3673" y="664"/>
                  <a:pt x="3699" y="635"/>
                  <a:pt x="3739" y="635"/>
                </a:cubicBezTo>
                <a:close/>
                <a:moveTo>
                  <a:pt x="3978" y="577"/>
                </a:moveTo>
                <a:cubicBezTo>
                  <a:pt x="3965" y="577"/>
                  <a:pt x="3950" y="581"/>
                  <a:pt x="3939" y="587"/>
                </a:cubicBezTo>
                <a:cubicBezTo>
                  <a:pt x="3927" y="593"/>
                  <a:pt x="3917" y="601"/>
                  <a:pt x="3909" y="611"/>
                </a:cubicBezTo>
                <a:cubicBezTo>
                  <a:pt x="3908" y="611"/>
                  <a:pt x="3908" y="611"/>
                  <a:pt x="3908" y="611"/>
                </a:cubicBezTo>
                <a:cubicBezTo>
                  <a:pt x="3908" y="473"/>
                  <a:pt x="3908" y="473"/>
                  <a:pt x="3908" y="473"/>
                </a:cubicBezTo>
                <a:cubicBezTo>
                  <a:pt x="3833" y="473"/>
                  <a:pt x="3833" y="473"/>
                  <a:pt x="3833" y="473"/>
                </a:cubicBezTo>
                <a:cubicBezTo>
                  <a:pt x="3833" y="825"/>
                  <a:pt x="3833" y="825"/>
                  <a:pt x="3833" y="825"/>
                </a:cubicBezTo>
                <a:cubicBezTo>
                  <a:pt x="3908" y="825"/>
                  <a:pt x="3908" y="825"/>
                  <a:pt x="3908" y="825"/>
                </a:cubicBezTo>
                <a:cubicBezTo>
                  <a:pt x="3908" y="682"/>
                  <a:pt x="3908" y="682"/>
                  <a:pt x="3908" y="682"/>
                </a:cubicBezTo>
                <a:cubicBezTo>
                  <a:pt x="3908" y="676"/>
                  <a:pt x="3909" y="670"/>
                  <a:pt x="3911" y="665"/>
                </a:cubicBezTo>
                <a:cubicBezTo>
                  <a:pt x="3916" y="651"/>
                  <a:pt x="3929" y="638"/>
                  <a:pt x="3949" y="638"/>
                </a:cubicBezTo>
                <a:cubicBezTo>
                  <a:pt x="3977" y="638"/>
                  <a:pt x="3988" y="660"/>
                  <a:pt x="3988" y="692"/>
                </a:cubicBezTo>
                <a:cubicBezTo>
                  <a:pt x="3988" y="825"/>
                  <a:pt x="3988" y="825"/>
                  <a:pt x="3988" y="825"/>
                </a:cubicBezTo>
                <a:cubicBezTo>
                  <a:pt x="4063" y="825"/>
                  <a:pt x="4063" y="825"/>
                  <a:pt x="4063" y="825"/>
                </a:cubicBezTo>
                <a:cubicBezTo>
                  <a:pt x="4063" y="683"/>
                  <a:pt x="4063" y="683"/>
                  <a:pt x="4063" y="683"/>
                </a:cubicBezTo>
                <a:cubicBezTo>
                  <a:pt x="4063" y="611"/>
                  <a:pt x="4027" y="577"/>
                  <a:pt x="3978" y="577"/>
                </a:cubicBezTo>
                <a:close/>
                <a:moveTo>
                  <a:pt x="4256" y="638"/>
                </a:moveTo>
                <a:cubicBezTo>
                  <a:pt x="4256" y="583"/>
                  <a:pt x="4256" y="583"/>
                  <a:pt x="4256" y="583"/>
                </a:cubicBezTo>
                <a:cubicBezTo>
                  <a:pt x="4202" y="583"/>
                  <a:pt x="4202" y="583"/>
                  <a:pt x="4202" y="583"/>
                </a:cubicBezTo>
                <a:cubicBezTo>
                  <a:pt x="4202" y="513"/>
                  <a:pt x="4202" y="513"/>
                  <a:pt x="4202" y="513"/>
                </a:cubicBezTo>
                <a:cubicBezTo>
                  <a:pt x="4128" y="530"/>
                  <a:pt x="4128" y="530"/>
                  <a:pt x="4128" y="530"/>
                </a:cubicBezTo>
                <a:cubicBezTo>
                  <a:pt x="4128" y="583"/>
                  <a:pt x="4128" y="583"/>
                  <a:pt x="4128" y="583"/>
                </a:cubicBezTo>
                <a:cubicBezTo>
                  <a:pt x="4096" y="583"/>
                  <a:pt x="4096" y="583"/>
                  <a:pt x="4096" y="583"/>
                </a:cubicBezTo>
                <a:cubicBezTo>
                  <a:pt x="4096" y="638"/>
                  <a:pt x="4096" y="638"/>
                  <a:pt x="4096" y="638"/>
                </a:cubicBezTo>
                <a:cubicBezTo>
                  <a:pt x="4128" y="638"/>
                  <a:pt x="4128" y="638"/>
                  <a:pt x="4128" y="638"/>
                </a:cubicBezTo>
                <a:cubicBezTo>
                  <a:pt x="4128" y="738"/>
                  <a:pt x="4128" y="738"/>
                  <a:pt x="4128" y="738"/>
                </a:cubicBezTo>
                <a:cubicBezTo>
                  <a:pt x="4128" y="772"/>
                  <a:pt x="4135" y="795"/>
                  <a:pt x="4149" y="810"/>
                </a:cubicBezTo>
                <a:cubicBezTo>
                  <a:pt x="4161" y="822"/>
                  <a:pt x="4181" y="830"/>
                  <a:pt x="4205" y="830"/>
                </a:cubicBezTo>
                <a:cubicBezTo>
                  <a:pt x="4227" y="830"/>
                  <a:pt x="4245" y="828"/>
                  <a:pt x="4255" y="824"/>
                </a:cubicBezTo>
                <a:cubicBezTo>
                  <a:pt x="4254" y="767"/>
                  <a:pt x="4254" y="767"/>
                  <a:pt x="4254" y="767"/>
                </a:cubicBezTo>
                <a:cubicBezTo>
                  <a:pt x="4249" y="768"/>
                  <a:pt x="4241" y="769"/>
                  <a:pt x="4232" y="769"/>
                </a:cubicBezTo>
                <a:cubicBezTo>
                  <a:pt x="4209" y="769"/>
                  <a:pt x="4202" y="755"/>
                  <a:pt x="4202" y="726"/>
                </a:cubicBezTo>
                <a:cubicBezTo>
                  <a:pt x="4202" y="638"/>
                  <a:pt x="4202" y="638"/>
                  <a:pt x="4202" y="638"/>
                </a:cubicBezTo>
                <a:lnTo>
                  <a:pt x="4256" y="638"/>
                </a:lnTo>
                <a:close/>
                <a:moveTo>
                  <a:pt x="641" y="912"/>
                </a:moveTo>
                <a:cubicBezTo>
                  <a:pt x="641" y="912"/>
                  <a:pt x="641" y="912"/>
                  <a:pt x="641" y="912"/>
                </a:cubicBezTo>
                <a:cubicBezTo>
                  <a:pt x="641" y="912"/>
                  <a:pt x="641" y="912"/>
                  <a:pt x="641" y="912"/>
                </a:cubicBezTo>
                <a:cubicBezTo>
                  <a:pt x="641" y="912"/>
                  <a:pt x="641" y="912"/>
                  <a:pt x="641" y="912"/>
                </a:cubicBez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 name="Title 6 [PHJU]"/>
          <p:cNvSpPr>
            <a:spLocks noGrp="1" noSelect="1"/>
          </p:cNvSpPr>
          <p:nvPr>
            <p:ph type="title" hasCustomPrompt="1"/>
          </p:nvPr>
        </p:nvSpPr>
        <p:spPr bwMode="gray"/>
        <p:txBody>
          <a:bodyPr/>
          <a:lstStyle>
            <a:lvl1pPr>
              <a:defRPr/>
            </a:lvl1pPr>
          </a:lstStyle>
          <a:p>
            <a:r>
              <a:rPr lang="en-GB"/>
              <a:t>[Title]</a:t>
            </a:r>
            <a:endParaRPr lang="en-GB" dirty="0"/>
          </a:p>
        </p:txBody>
      </p:sp>
      <p:sp>
        <p:nvSpPr>
          <p:cNvPr id="3" name="Content Placeholder 7 [PHJU]"/>
          <p:cNvSpPr>
            <a:spLocks noGrp="1" noSelect="1"/>
          </p:cNvSpPr>
          <p:nvPr>
            <p:ph idx="1" hasCustomPrompt="1"/>
          </p:nvPr>
        </p:nvSpPr>
        <p:spPr bwMode="gray">
          <a:xfrm>
            <a:off x="762120" y="1935719"/>
            <a:ext cx="10921680" cy="3898335"/>
          </a:xfrm>
        </p:spPr>
        <p:txBody>
          <a:bodyPr/>
          <a:lstStyle>
            <a:lvl1pPr>
              <a:defRPr baseline="0"/>
            </a:lvl1pPr>
          </a:lstStyle>
          <a:p>
            <a:pPr lvl="0"/>
            <a:r>
              <a:rPr lang="en-GB"/>
              <a:t>[Type text or click on icon to insert an object]</a:t>
            </a:r>
            <a:endParaRPr lang="en-GB" dirty="0"/>
          </a:p>
        </p:txBody>
      </p:sp>
      <p:sp>
        <p:nvSpPr>
          <p:cNvPr id="6" name="Frame slide number 8"/>
          <p:cNvSpPr>
            <a:spLocks noGrp="1" noSelect="1"/>
          </p:cNvSpPr>
          <p:nvPr>
            <p:ph type="sldNum" sz="quarter" idx="12"/>
          </p:nvPr>
        </p:nvSpPr>
        <p:spPr bwMode="gray"/>
        <p:txBody>
          <a:bodyPr/>
          <a:lstStyle/>
          <a:p>
            <a:fld id="{8F18802B-E4C7-4B2D-B37A-6B7CC3C134EA}" type="slidenum">
              <a:rPr lang="en-GB" sz="1200" smtClean="0"/>
              <a:pPr/>
              <a:t>‹#›</a:t>
            </a:fld>
            <a:endParaRPr lang="en-GB" sz="1200" dirty="0"/>
          </a:p>
        </p:txBody>
      </p:sp>
    </p:spTree>
    <p:extLst>
      <p:ext uri="{BB962C8B-B14F-4D97-AF65-F5344CB8AC3E}">
        <p14:creationId xmlns:p14="http://schemas.microsoft.com/office/powerpoint/2010/main" val="88545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with logo]">
    <p:spTree>
      <p:nvGrpSpPr>
        <p:cNvPr id="1" name=""/>
        <p:cNvGrpSpPr/>
        <p:nvPr/>
      </p:nvGrpSpPr>
      <p:grpSpPr>
        <a:xfrm>
          <a:off x="0" y="0"/>
          <a:ext cx="0" cy="0"/>
          <a:chOff x="0" y="0"/>
          <a:chExt cx="0" cy="0"/>
        </a:xfrm>
      </p:grpSpPr>
      <p:grpSp>
        <p:nvGrpSpPr>
          <p:cNvPr id="16" name="Group 1">
            <a:extLst>
              <a:ext uri="{FF2B5EF4-FFF2-40B4-BE49-F238E27FC236}">
                <a16:creationId xmlns:a16="http://schemas.microsoft.com/office/drawing/2014/main" id="{F6B8670E-5110-437F-BA72-6B43A69D6168}"/>
              </a:ext>
            </a:extLst>
          </p:cNvPr>
          <p:cNvGrpSpPr>
            <a:grpSpLocks noSelect="1" noChangeAspect="1"/>
          </p:cNvGrpSpPr>
          <p:nvPr userDrawn="1"/>
        </p:nvGrpSpPr>
        <p:grpSpPr bwMode="gray">
          <a:xfrm>
            <a:off x="0" y="0"/>
            <a:ext cx="12192000" cy="6858000"/>
            <a:chOff x="0" y="0"/>
            <a:chExt cx="7680" cy="4320"/>
          </a:xfrm>
        </p:grpSpPr>
        <p:sp>
          <p:nvSpPr>
            <p:cNvPr id="17" name="Rectangle 5">
              <a:extLst>
                <a:ext uri="{FF2B5EF4-FFF2-40B4-BE49-F238E27FC236}">
                  <a16:creationId xmlns:a16="http://schemas.microsoft.com/office/drawing/2014/main" id="{363B5368-B039-40B8-8DE5-0079DCD0844D}"/>
                </a:ext>
              </a:extLst>
            </p:cNvPr>
            <p:cNvSpPr>
              <a:spLocks noSelect="1" noChangeArrowheads="1"/>
            </p:cNvSpPr>
            <p:nvPr userDrawn="1"/>
          </p:nvSpPr>
          <p:spPr bwMode="gray">
            <a:xfrm>
              <a:off x="0" y="0"/>
              <a:ext cx="7680" cy="4320"/>
            </a:xfrm>
            <a:prstGeom prst="rect">
              <a:avLst/>
            </a:prstGeom>
            <a:solidFill>
              <a:srgbClr val="F2F2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 name="Freeform 6">
              <a:extLst>
                <a:ext uri="{FF2B5EF4-FFF2-40B4-BE49-F238E27FC236}">
                  <a16:creationId xmlns:a16="http://schemas.microsoft.com/office/drawing/2014/main" id="{75F0B9C0-EB8E-44A8-A0AB-E4A4D038CEFE}"/>
                </a:ext>
              </a:extLst>
            </p:cNvPr>
            <p:cNvSpPr>
              <a:spLocks noSelect="1"/>
            </p:cNvSpPr>
            <p:nvPr userDrawn="1"/>
          </p:nvSpPr>
          <p:spPr bwMode="gray">
            <a:xfrm>
              <a:off x="6176" y="2816"/>
              <a:ext cx="1504" cy="1504"/>
            </a:xfrm>
            <a:custGeom>
              <a:avLst/>
              <a:gdLst>
                <a:gd name="T0" fmla="*/ 0 w 7521"/>
                <a:gd name="T1" fmla="*/ 4961 h 7521"/>
                <a:gd name="T2" fmla="*/ 711 w 7521"/>
                <a:gd name="T3" fmla="*/ 7521 h 7521"/>
                <a:gd name="T4" fmla="*/ 7521 w 7521"/>
                <a:gd name="T5" fmla="*/ 7521 h 7521"/>
                <a:gd name="T6" fmla="*/ 7521 w 7521"/>
                <a:gd name="T7" fmla="*/ 712 h 7521"/>
                <a:gd name="T8" fmla="*/ 4961 w 7521"/>
                <a:gd name="T9" fmla="*/ 0 h 7521"/>
                <a:gd name="T10" fmla="*/ 0 w 7521"/>
                <a:gd name="T11" fmla="*/ 4961 h 7521"/>
              </a:gdLst>
              <a:ahLst/>
              <a:cxnLst>
                <a:cxn ang="0">
                  <a:pos x="T0" y="T1"/>
                </a:cxn>
                <a:cxn ang="0">
                  <a:pos x="T2" y="T3"/>
                </a:cxn>
                <a:cxn ang="0">
                  <a:pos x="T4" y="T5"/>
                </a:cxn>
                <a:cxn ang="0">
                  <a:pos x="T6" y="T7"/>
                </a:cxn>
                <a:cxn ang="0">
                  <a:pos x="T8" y="T9"/>
                </a:cxn>
                <a:cxn ang="0">
                  <a:pos x="T10" y="T11"/>
                </a:cxn>
              </a:cxnLst>
              <a:rect l="0" t="0" r="r" b="b"/>
              <a:pathLst>
                <a:path w="7521" h="7521">
                  <a:moveTo>
                    <a:pt x="0" y="4961"/>
                  </a:moveTo>
                  <a:cubicBezTo>
                    <a:pt x="0" y="5898"/>
                    <a:pt x="260" y="6774"/>
                    <a:pt x="711" y="7521"/>
                  </a:cubicBezTo>
                  <a:cubicBezTo>
                    <a:pt x="7521" y="7521"/>
                    <a:pt x="7521" y="7521"/>
                    <a:pt x="7521" y="7521"/>
                  </a:cubicBezTo>
                  <a:cubicBezTo>
                    <a:pt x="7521" y="712"/>
                    <a:pt x="7521" y="712"/>
                    <a:pt x="7521" y="712"/>
                  </a:cubicBezTo>
                  <a:cubicBezTo>
                    <a:pt x="6774" y="260"/>
                    <a:pt x="5898" y="0"/>
                    <a:pt x="4961" y="0"/>
                  </a:cubicBezTo>
                  <a:cubicBezTo>
                    <a:pt x="2221" y="0"/>
                    <a:pt x="0" y="2221"/>
                    <a:pt x="0" y="496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9" name="Freeform 7">
              <a:extLst>
                <a:ext uri="{FF2B5EF4-FFF2-40B4-BE49-F238E27FC236}">
                  <a16:creationId xmlns:a16="http://schemas.microsoft.com/office/drawing/2014/main" id="{AEE19A9E-737C-430F-8DFE-928CA5F1FBC3}"/>
                </a:ext>
              </a:extLst>
            </p:cNvPr>
            <p:cNvSpPr>
              <a:spLocks noSelect="1"/>
            </p:cNvSpPr>
            <p:nvPr userDrawn="1"/>
          </p:nvSpPr>
          <p:spPr bwMode="gray">
            <a:xfrm>
              <a:off x="0" y="0"/>
              <a:ext cx="1264" cy="960"/>
            </a:xfrm>
            <a:custGeom>
              <a:avLst/>
              <a:gdLst>
                <a:gd name="T0" fmla="*/ 2881 w 6321"/>
                <a:gd name="T1" fmla="*/ 4801 h 4801"/>
                <a:gd name="T2" fmla="*/ 6321 w 6321"/>
                <a:gd name="T3" fmla="*/ 1360 h 4801"/>
                <a:gd name="T4" fmla="*/ 6041 w 6321"/>
                <a:gd name="T5" fmla="*/ 0 h 4801"/>
                <a:gd name="T6" fmla="*/ 0 w 6321"/>
                <a:gd name="T7" fmla="*/ 0 h 4801"/>
                <a:gd name="T8" fmla="*/ 0 w 6321"/>
                <a:gd name="T9" fmla="*/ 3241 h 4801"/>
                <a:gd name="T10" fmla="*/ 2881 w 6321"/>
                <a:gd name="T11" fmla="*/ 4801 h 4801"/>
              </a:gdLst>
              <a:ahLst/>
              <a:cxnLst>
                <a:cxn ang="0">
                  <a:pos x="T0" y="T1"/>
                </a:cxn>
                <a:cxn ang="0">
                  <a:pos x="T2" y="T3"/>
                </a:cxn>
                <a:cxn ang="0">
                  <a:pos x="T4" y="T5"/>
                </a:cxn>
                <a:cxn ang="0">
                  <a:pos x="T6" y="T7"/>
                </a:cxn>
                <a:cxn ang="0">
                  <a:pos x="T8" y="T9"/>
                </a:cxn>
                <a:cxn ang="0">
                  <a:pos x="T10" y="T11"/>
                </a:cxn>
              </a:cxnLst>
              <a:rect l="0" t="0" r="r" b="b"/>
              <a:pathLst>
                <a:path w="6321" h="4801">
                  <a:moveTo>
                    <a:pt x="2881" y="4801"/>
                  </a:moveTo>
                  <a:cubicBezTo>
                    <a:pt x="4781" y="4801"/>
                    <a:pt x="6321" y="3260"/>
                    <a:pt x="6321" y="1360"/>
                  </a:cubicBezTo>
                  <a:cubicBezTo>
                    <a:pt x="6321" y="877"/>
                    <a:pt x="6221" y="417"/>
                    <a:pt x="6041" y="0"/>
                  </a:cubicBezTo>
                  <a:cubicBezTo>
                    <a:pt x="0" y="0"/>
                    <a:pt x="0" y="0"/>
                    <a:pt x="0" y="0"/>
                  </a:cubicBezTo>
                  <a:cubicBezTo>
                    <a:pt x="0" y="3241"/>
                    <a:pt x="0" y="3241"/>
                    <a:pt x="0" y="3241"/>
                  </a:cubicBezTo>
                  <a:cubicBezTo>
                    <a:pt x="615" y="4180"/>
                    <a:pt x="1675" y="4801"/>
                    <a:pt x="2881" y="4801"/>
                  </a:cubicBezTo>
                  <a:close/>
                </a:path>
              </a:pathLst>
            </a:custGeom>
            <a:solidFill>
              <a:srgbClr val="FF70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 name="Rectangle 8">
              <a:extLst>
                <a:ext uri="{FF2B5EF4-FFF2-40B4-BE49-F238E27FC236}">
                  <a16:creationId xmlns:a16="http://schemas.microsoft.com/office/drawing/2014/main" id="{2C4D43FE-D53B-43AF-A8A1-F8F36F2BE53D}"/>
                </a:ext>
              </a:extLst>
            </p:cNvPr>
            <p:cNvSpPr>
              <a:spLocks noSelect="1" noChangeArrowheads="1"/>
            </p:cNvSpPr>
            <p:nvPr userDrawn="1"/>
          </p:nvSpPr>
          <p:spPr bwMode="gray">
            <a:xfrm>
              <a:off x="320" y="3808"/>
              <a:ext cx="7040" cy="8"/>
            </a:xfrm>
            <a:prstGeom prst="rect">
              <a:avLst/>
            </a:prstGeom>
            <a:solidFill>
              <a:srgbClr val="0F110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1" name="Frame 2">
            <a:extLst>
              <a:ext uri="{FF2B5EF4-FFF2-40B4-BE49-F238E27FC236}">
                <a16:creationId xmlns:a16="http://schemas.microsoft.com/office/drawing/2014/main" id="{AEC07127-8499-465E-AF27-1B86B3FECDD8}"/>
              </a:ext>
            </a:extLst>
          </p:cNvPr>
          <p:cNvSpPr>
            <a:spLocks noSelect="1"/>
          </p:cNvSpPr>
          <p:nvPr userDrawn="1"/>
        </p:nvSpPr>
        <p:spPr bwMode="gray">
          <a:xfrm>
            <a:off x="2714625" y="6269045"/>
            <a:ext cx="1296988" cy="271463"/>
          </a:xfrm>
          <a:custGeom>
            <a:avLst/>
            <a:gdLst>
              <a:gd name="T0" fmla="*/ 640 w 4088"/>
              <a:gd name="T1" fmla="*/ 56 h 853"/>
              <a:gd name="T2" fmla="*/ 1077 w 4088"/>
              <a:gd name="T3" fmla="*/ 82 h 853"/>
              <a:gd name="T4" fmla="*/ 197 w 4088"/>
              <a:gd name="T5" fmla="*/ 198 h 853"/>
              <a:gd name="T6" fmla="*/ 396 w 4088"/>
              <a:gd name="T7" fmla="*/ 195 h 853"/>
              <a:gd name="T8" fmla="*/ 2107 w 4088"/>
              <a:gd name="T9" fmla="*/ 549 h 853"/>
              <a:gd name="T10" fmla="*/ 1960 w 4088"/>
              <a:gd name="T11" fmla="*/ 751 h 853"/>
              <a:gd name="T12" fmla="*/ 1862 w 4088"/>
              <a:gd name="T13" fmla="*/ 358 h 853"/>
              <a:gd name="T14" fmla="*/ 1332 w 4088"/>
              <a:gd name="T15" fmla="*/ 852 h 853"/>
              <a:gd name="T16" fmla="*/ 2374 w 4088"/>
              <a:gd name="T17" fmla="*/ 150 h 853"/>
              <a:gd name="T18" fmla="*/ 2341 w 4088"/>
              <a:gd name="T19" fmla="*/ 57 h 853"/>
              <a:gd name="T20" fmla="*/ 2528 w 4088"/>
              <a:gd name="T21" fmla="*/ 214 h 853"/>
              <a:gd name="T22" fmla="*/ 2673 w 4088"/>
              <a:gd name="T23" fmla="*/ 154 h 853"/>
              <a:gd name="T24" fmla="*/ 2749 w 4088"/>
              <a:gd name="T25" fmla="*/ 214 h 853"/>
              <a:gd name="T26" fmla="*/ 2808 w 4088"/>
              <a:gd name="T27" fmla="*/ 183 h 853"/>
              <a:gd name="T28" fmla="*/ 3019 w 4088"/>
              <a:gd name="T29" fmla="*/ 151 h 853"/>
              <a:gd name="T30" fmla="*/ 2957 w 4088"/>
              <a:gd name="T31" fmla="*/ 57 h 853"/>
              <a:gd name="T32" fmla="*/ 3168 w 4088"/>
              <a:gd name="T33" fmla="*/ 55 h 853"/>
              <a:gd name="T34" fmla="*/ 3214 w 4088"/>
              <a:gd name="T35" fmla="*/ 136 h 853"/>
              <a:gd name="T36" fmla="*/ 3379 w 4088"/>
              <a:gd name="T37" fmla="*/ 57 h 853"/>
              <a:gd name="T38" fmla="*/ 3476 w 4088"/>
              <a:gd name="T39" fmla="*/ 183 h 853"/>
              <a:gd name="T40" fmla="*/ 3557 w 4088"/>
              <a:gd name="T41" fmla="*/ 57 h 853"/>
              <a:gd name="T42" fmla="*/ 3729 w 4088"/>
              <a:gd name="T43" fmla="*/ 214 h 853"/>
              <a:gd name="T44" fmla="*/ 3628 w 4088"/>
              <a:gd name="T45" fmla="*/ 214 h 853"/>
              <a:gd name="T46" fmla="*/ 2339 w 4088"/>
              <a:gd name="T47" fmla="*/ 416 h 853"/>
              <a:gd name="T48" fmla="*/ 2609 w 4088"/>
              <a:gd name="T49" fmla="*/ 326 h 853"/>
              <a:gd name="T50" fmla="*/ 2614 w 4088"/>
              <a:gd name="T51" fmla="*/ 483 h 853"/>
              <a:gd name="T52" fmla="*/ 2682 w 4088"/>
              <a:gd name="T53" fmla="*/ 483 h 853"/>
              <a:gd name="T54" fmla="*/ 2800 w 4088"/>
              <a:gd name="T55" fmla="*/ 484 h 853"/>
              <a:gd name="T56" fmla="*/ 2948 w 4088"/>
              <a:gd name="T57" fmla="*/ 388 h 853"/>
              <a:gd name="T58" fmla="*/ 3030 w 4088"/>
              <a:gd name="T59" fmla="*/ 452 h 853"/>
              <a:gd name="T60" fmla="*/ 3176 w 4088"/>
              <a:gd name="T61" fmla="*/ 342 h 853"/>
              <a:gd name="T62" fmla="*/ 3096 w 4088"/>
              <a:gd name="T63" fmla="*/ 402 h 853"/>
              <a:gd name="T64" fmla="*/ 3274 w 4088"/>
              <a:gd name="T65" fmla="*/ 455 h 853"/>
              <a:gd name="T66" fmla="*/ 3249 w 4088"/>
              <a:gd name="T67" fmla="*/ 368 h 853"/>
              <a:gd name="T68" fmla="*/ 3216 w 4088"/>
              <a:gd name="T69" fmla="*/ 371 h 853"/>
              <a:gd name="T70" fmla="*/ 3361 w 4088"/>
              <a:gd name="T71" fmla="*/ 326 h 853"/>
              <a:gd name="T72" fmla="*/ 3545 w 4088"/>
              <a:gd name="T73" fmla="*/ 326 h 853"/>
              <a:gd name="T74" fmla="*/ 3653 w 4088"/>
              <a:gd name="T75" fmla="*/ 420 h 853"/>
              <a:gd name="T76" fmla="*/ 3620 w 4088"/>
              <a:gd name="T77" fmla="*/ 483 h 853"/>
              <a:gd name="T78" fmla="*/ 3942 w 4088"/>
              <a:gd name="T79" fmla="*/ 404 h 853"/>
              <a:gd name="T80" fmla="*/ 3907 w 4088"/>
              <a:gd name="T81" fmla="*/ 404 h 853"/>
              <a:gd name="T82" fmla="*/ 4078 w 4088"/>
              <a:gd name="T83" fmla="*/ 422 h 853"/>
              <a:gd name="T84" fmla="*/ 2376 w 4088"/>
              <a:gd name="T85" fmla="*/ 749 h 853"/>
              <a:gd name="T86" fmla="*/ 2513 w 4088"/>
              <a:gd name="T87" fmla="*/ 686 h 853"/>
              <a:gd name="T88" fmla="*/ 2480 w 4088"/>
              <a:gd name="T89" fmla="*/ 592 h 853"/>
              <a:gd name="T90" fmla="*/ 2654 w 4088"/>
              <a:gd name="T91" fmla="*/ 671 h 853"/>
              <a:gd name="T92" fmla="*/ 2619 w 4088"/>
              <a:gd name="T93" fmla="*/ 671 h 853"/>
              <a:gd name="T94" fmla="*/ 2818 w 4088"/>
              <a:gd name="T95" fmla="*/ 592 h 853"/>
              <a:gd name="T96" fmla="*/ 2913 w 4088"/>
              <a:gd name="T97" fmla="*/ 749 h 853"/>
              <a:gd name="T98" fmla="*/ 2952 w 4088"/>
              <a:gd name="T99" fmla="*/ 749 h 853"/>
              <a:gd name="T100" fmla="*/ 3053 w 4088"/>
              <a:gd name="T101" fmla="*/ 689 h 853"/>
              <a:gd name="T102" fmla="*/ 3278 w 4088"/>
              <a:gd name="T103" fmla="*/ 670 h 853"/>
              <a:gd name="T104" fmla="*/ 3343 w 4088"/>
              <a:gd name="T105" fmla="*/ 592 h 853"/>
              <a:gd name="T106" fmla="*/ 3594 w 4088"/>
              <a:gd name="T107" fmla="*/ 670 h 853"/>
              <a:gd name="T108" fmla="*/ 3560 w 4088"/>
              <a:gd name="T109" fmla="*/ 671 h 853"/>
              <a:gd name="T110" fmla="*/ 3730 w 4088"/>
              <a:gd name="T111" fmla="*/ 689 h 853"/>
              <a:gd name="T112" fmla="*/ 3757 w 4088"/>
              <a:gd name="T113" fmla="*/ 611 h 853"/>
              <a:gd name="T114" fmla="*/ 3696 w 4088"/>
              <a:gd name="T115" fmla="*/ 659 h 853"/>
              <a:gd name="T116" fmla="*/ 3867 w 4088"/>
              <a:gd name="T117" fmla="*/ 749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88" h="853">
                <a:moveTo>
                  <a:pt x="1247" y="481"/>
                </a:moveTo>
                <a:cubicBezTo>
                  <a:pt x="1247" y="569"/>
                  <a:pt x="1219" y="644"/>
                  <a:pt x="1147" y="699"/>
                </a:cubicBezTo>
                <a:cubicBezTo>
                  <a:pt x="1083" y="749"/>
                  <a:pt x="1009" y="765"/>
                  <a:pt x="929" y="763"/>
                </a:cubicBezTo>
                <a:cubicBezTo>
                  <a:pt x="863" y="762"/>
                  <a:pt x="800" y="746"/>
                  <a:pt x="745" y="707"/>
                </a:cubicBezTo>
                <a:cubicBezTo>
                  <a:pt x="672" y="654"/>
                  <a:pt x="640" y="579"/>
                  <a:pt x="639" y="492"/>
                </a:cubicBezTo>
                <a:cubicBezTo>
                  <a:pt x="637" y="351"/>
                  <a:pt x="638" y="210"/>
                  <a:pt x="638" y="69"/>
                </a:cubicBezTo>
                <a:cubicBezTo>
                  <a:pt x="638" y="65"/>
                  <a:pt x="639" y="61"/>
                  <a:pt x="640" y="56"/>
                </a:cubicBezTo>
                <a:cubicBezTo>
                  <a:pt x="808" y="56"/>
                  <a:pt x="808" y="56"/>
                  <a:pt x="808" y="56"/>
                </a:cubicBezTo>
                <a:cubicBezTo>
                  <a:pt x="808" y="80"/>
                  <a:pt x="808" y="80"/>
                  <a:pt x="808" y="80"/>
                </a:cubicBezTo>
                <a:cubicBezTo>
                  <a:pt x="808" y="208"/>
                  <a:pt x="808" y="335"/>
                  <a:pt x="808" y="463"/>
                </a:cubicBezTo>
                <a:cubicBezTo>
                  <a:pt x="808" y="476"/>
                  <a:pt x="808" y="490"/>
                  <a:pt x="811" y="503"/>
                </a:cubicBezTo>
                <a:cubicBezTo>
                  <a:pt x="828" y="597"/>
                  <a:pt x="918" y="643"/>
                  <a:pt x="1005" y="602"/>
                </a:cubicBezTo>
                <a:cubicBezTo>
                  <a:pt x="1061" y="575"/>
                  <a:pt x="1076" y="525"/>
                  <a:pt x="1077" y="469"/>
                </a:cubicBezTo>
                <a:cubicBezTo>
                  <a:pt x="1077" y="340"/>
                  <a:pt x="1077" y="211"/>
                  <a:pt x="1077" y="82"/>
                </a:cubicBezTo>
                <a:cubicBezTo>
                  <a:pt x="1077" y="57"/>
                  <a:pt x="1077" y="57"/>
                  <a:pt x="1077" y="57"/>
                </a:cubicBezTo>
                <a:cubicBezTo>
                  <a:pt x="1246" y="57"/>
                  <a:pt x="1246" y="57"/>
                  <a:pt x="1246" y="57"/>
                </a:cubicBezTo>
                <a:cubicBezTo>
                  <a:pt x="1247" y="64"/>
                  <a:pt x="1247" y="70"/>
                  <a:pt x="1247" y="76"/>
                </a:cubicBezTo>
                <a:cubicBezTo>
                  <a:pt x="1247" y="211"/>
                  <a:pt x="1248" y="346"/>
                  <a:pt x="1247" y="481"/>
                </a:cubicBezTo>
                <a:close/>
                <a:moveTo>
                  <a:pt x="0" y="195"/>
                </a:moveTo>
                <a:cubicBezTo>
                  <a:pt x="35" y="195"/>
                  <a:pt x="68" y="195"/>
                  <a:pt x="101" y="195"/>
                </a:cubicBezTo>
                <a:cubicBezTo>
                  <a:pt x="133" y="196"/>
                  <a:pt x="165" y="197"/>
                  <a:pt x="197" y="198"/>
                </a:cubicBezTo>
                <a:cubicBezTo>
                  <a:pt x="198" y="229"/>
                  <a:pt x="200" y="261"/>
                  <a:pt x="200" y="293"/>
                </a:cubicBezTo>
                <a:cubicBezTo>
                  <a:pt x="200" y="435"/>
                  <a:pt x="200" y="577"/>
                  <a:pt x="200" y="719"/>
                </a:cubicBezTo>
                <a:cubicBezTo>
                  <a:pt x="200" y="728"/>
                  <a:pt x="201" y="736"/>
                  <a:pt x="201" y="744"/>
                </a:cubicBezTo>
                <a:cubicBezTo>
                  <a:pt x="369" y="744"/>
                  <a:pt x="369" y="744"/>
                  <a:pt x="369" y="744"/>
                </a:cubicBezTo>
                <a:cubicBezTo>
                  <a:pt x="369" y="718"/>
                  <a:pt x="369" y="718"/>
                  <a:pt x="369" y="718"/>
                </a:cubicBezTo>
                <a:cubicBezTo>
                  <a:pt x="369" y="221"/>
                  <a:pt x="369" y="221"/>
                  <a:pt x="369" y="221"/>
                </a:cubicBezTo>
                <a:cubicBezTo>
                  <a:pt x="369" y="195"/>
                  <a:pt x="369" y="195"/>
                  <a:pt x="396" y="195"/>
                </a:cubicBezTo>
                <a:cubicBezTo>
                  <a:pt x="447" y="195"/>
                  <a:pt x="497" y="195"/>
                  <a:pt x="548" y="195"/>
                </a:cubicBezTo>
                <a:cubicBezTo>
                  <a:pt x="555" y="195"/>
                  <a:pt x="562" y="195"/>
                  <a:pt x="569" y="194"/>
                </a:cubicBezTo>
                <a:cubicBezTo>
                  <a:pt x="569" y="56"/>
                  <a:pt x="569" y="56"/>
                  <a:pt x="569" y="56"/>
                </a:cubicBezTo>
                <a:cubicBezTo>
                  <a:pt x="0" y="56"/>
                  <a:pt x="0" y="56"/>
                  <a:pt x="0" y="56"/>
                </a:cubicBezTo>
                <a:lnTo>
                  <a:pt x="0" y="195"/>
                </a:lnTo>
                <a:close/>
                <a:moveTo>
                  <a:pt x="2129" y="529"/>
                </a:moveTo>
                <a:cubicBezTo>
                  <a:pt x="2130" y="546"/>
                  <a:pt x="2122" y="549"/>
                  <a:pt x="2107" y="549"/>
                </a:cubicBezTo>
                <a:cubicBezTo>
                  <a:pt x="1991" y="548"/>
                  <a:pt x="1875" y="549"/>
                  <a:pt x="1760" y="549"/>
                </a:cubicBezTo>
                <a:cubicBezTo>
                  <a:pt x="1730" y="549"/>
                  <a:pt x="1730" y="549"/>
                  <a:pt x="1730" y="549"/>
                </a:cubicBezTo>
                <a:cubicBezTo>
                  <a:pt x="1734" y="559"/>
                  <a:pt x="1737" y="566"/>
                  <a:pt x="1740" y="573"/>
                </a:cubicBezTo>
                <a:cubicBezTo>
                  <a:pt x="1784" y="658"/>
                  <a:pt x="1902" y="680"/>
                  <a:pt x="1977" y="617"/>
                </a:cubicBezTo>
                <a:cubicBezTo>
                  <a:pt x="1988" y="607"/>
                  <a:pt x="1997" y="606"/>
                  <a:pt x="2010" y="612"/>
                </a:cubicBezTo>
                <a:cubicBezTo>
                  <a:pt x="2041" y="626"/>
                  <a:pt x="2073" y="638"/>
                  <a:pt x="2107" y="652"/>
                </a:cubicBezTo>
                <a:cubicBezTo>
                  <a:pt x="2068" y="704"/>
                  <a:pt x="2018" y="734"/>
                  <a:pt x="1960" y="751"/>
                </a:cubicBezTo>
                <a:cubicBezTo>
                  <a:pt x="1816" y="792"/>
                  <a:pt x="1675" y="726"/>
                  <a:pt x="1628" y="592"/>
                </a:cubicBezTo>
                <a:cubicBezTo>
                  <a:pt x="1594" y="493"/>
                  <a:pt x="1613" y="402"/>
                  <a:pt x="1686" y="326"/>
                </a:cubicBezTo>
                <a:cubicBezTo>
                  <a:pt x="1759" y="250"/>
                  <a:pt x="1851" y="228"/>
                  <a:pt x="1951" y="260"/>
                </a:cubicBezTo>
                <a:cubicBezTo>
                  <a:pt x="2051" y="292"/>
                  <a:pt x="2109" y="365"/>
                  <a:pt x="2127" y="468"/>
                </a:cubicBezTo>
                <a:cubicBezTo>
                  <a:pt x="2131" y="488"/>
                  <a:pt x="2128" y="509"/>
                  <a:pt x="2129" y="529"/>
                </a:cubicBezTo>
                <a:close/>
                <a:moveTo>
                  <a:pt x="2006" y="449"/>
                </a:moveTo>
                <a:cubicBezTo>
                  <a:pt x="1988" y="393"/>
                  <a:pt x="1927" y="355"/>
                  <a:pt x="1862" y="358"/>
                </a:cubicBezTo>
                <a:cubicBezTo>
                  <a:pt x="1807" y="360"/>
                  <a:pt x="1748" y="403"/>
                  <a:pt x="1738" y="449"/>
                </a:cubicBezTo>
                <a:lnTo>
                  <a:pt x="2006" y="449"/>
                </a:lnTo>
                <a:close/>
                <a:moveTo>
                  <a:pt x="1598" y="1"/>
                </a:moveTo>
                <a:cubicBezTo>
                  <a:pt x="1582" y="0"/>
                  <a:pt x="1576" y="6"/>
                  <a:pt x="1570" y="20"/>
                </a:cubicBezTo>
                <a:cubicBezTo>
                  <a:pt x="1460" y="290"/>
                  <a:pt x="1350" y="559"/>
                  <a:pt x="1240" y="829"/>
                </a:cubicBezTo>
                <a:cubicBezTo>
                  <a:pt x="1237" y="836"/>
                  <a:pt x="1235" y="842"/>
                  <a:pt x="1232" y="852"/>
                </a:cubicBezTo>
                <a:cubicBezTo>
                  <a:pt x="1267" y="852"/>
                  <a:pt x="1300" y="851"/>
                  <a:pt x="1332" y="852"/>
                </a:cubicBezTo>
                <a:cubicBezTo>
                  <a:pt x="1348" y="853"/>
                  <a:pt x="1356" y="847"/>
                  <a:pt x="1362" y="833"/>
                </a:cubicBezTo>
                <a:cubicBezTo>
                  <a:pt x="1441" y="637"/>
                  <a:pt x="1521" y="441"/>
                  <a:pt x="1601" y="246"/>
                </a:cubicBezTo>
                <a:cubicBezTo>
                  <a:pt x="1634" y="166"/>
                  <a:pt x="1667" y="85"/>
                  <a:pt x="1701" y="1"/>
                </a:cubicBezTo>
                <a:cubicBezTo>
                  <a:pt x="1664" y="1"/>
                  <a:pt x="1631" y="2"/>
                  <a:pt x="1598" y="1"/>
                </a:cubicBezTo>
                <a:close/>
                <a:moveTo>
                  <a:pt x="2456" y="183"/>
                </a:moveTo>
                <a:cubicBezTo>
                  <a:pt x="2374" y="183"/>
                  <a:pt x="2374" y="183"/>
                  <a:pt x="2374" y="183"/>
                </a:cubicBezTo>
                <a:cubicBezTo>
                  <a:pt x="2374" y="150"/>
                  <a:pt x="2374" y="150"/>
                  <a:pt x="2374" y="150"/>
                </a:cubicBezTo>
                <a:cubicBezTo>
                  <a:pt x="2445" y="150"/>
                  <a:pt x="2445" y="150"/>
                  <a:pt x="2445" y="150"/>
                </a:cubicBezTo>
                <a:cubicBezTo>
                  <a:pt x="2445" y="120"/>
                  <a:pt x="2445" y="120"/>
                  <a:pt x="2445" y="120"/>
                </a:cubicBezTo>
                <a:cubicBezTo>
                  <a:pt x="2374" y="120"/>
                  <a:pt x="2374" y="120"/>
                  <a:pt x="2374" y="120"/>
                </a:cubicBezTo>
                <a:cubicBezTo>
                  <a:pt x="2374" y="88"/>
                  <a:pt x="2374" y="88"/>
                  <a:pt x="2374" y="88"/>
                </a:cubicBezTo>
                <a:cubicBezTo>
                  <a:pt x="2455" y="88"/>
                  <a:pt x="2455" y="88"/>
                  <a:pt x="2455" y="88"/>
                </a:cubicBezTo>
                <a:cubicBezTo>
                  <a:pt x="2455" y="57"/>
                  <a:pt x="2455" y="57"/>
                  <a:pt x="2455" y="57"/>
                </a:cubicBezTo>
                <a:cubicBezTo>
                  <a:pt x="2341" y="57"/>
                  <a:pt x="2341" y="57"/>
                  <a:pt x="2341" y="57"/>
                </a:cubicBezTo>
                <a:cubicBezTo>
                  <a:pt x="2341" y="214"/>
                  <a:pt x="2341" y="214"/>
                  <a:pt x="2341" y="214"/>
                </a:cubicBezTo>
                <a:cubicBezTo>
                  <a:pt x="2456" y="214"/>
                  <a:pt x="2456" y="214"/>
                  <a:pt x="2456" y="214"/>
                </a:cubicBezTo>
                <a:lnTo>
                  <a:pt x="2456" y="183"/>
                </a:lnTo>
                <a:close/>
                <a:moveTo>
                  <a:pt x="2528" y="57"/>
                </a:moveTo>
                <a:cubicBezTo>
                  <a:pt x="2495" y="57"/>
                  <a:pt x="2495" y="57"/>
                  <a:pt x="2495" y="57"/>
                </a:cubicBezTo>
                <a:cubicBezTo>
                  <a:pt x="2495" y="214"/>
                  <a:pt x="2495" y="214"/>
                  <a:pt x="2495" y="214"/>
                </a:cubicBezTo>
                <a:cubicBezTo>
                  <a:pt x="2528" y="214"/>
                  <a:pt x="2528" y="214"/>
                  <a:pt x="2528" y="214"/>
                </a:cubicBezTo>
                <a:lnTo>
                  <a:pt x="2528" y="57"/>
                </a:lnTo>
                <a:close/>
                <a:moveTo>
                  <a:pt x="2604" y="114"/>
                </a:moveTo>
                <a:cubicBezTo>
                  <a:pt x="2678" y="214"/>
                  <a:pt x="2678" y="214"/>
                  <a:pt x="2678" y="214"/>
                </a:cubicBezTo>
                <a:cubicBezTo>
                  <a:pt x="2706" y="214"/>
                  <a:pt x="2706" y="214"/>
                  <a:pt x="2706" y="214"/>
                </a:cubicBezTo>
                <a:cubicBezTo>
                  <a:pt x="2706" y="57"/>
                  <a:pt x="2706" y="57"/>
                  <a:pt x="2706" y="57"/>
                </a:cubicBezTo>
                <a:cubicBezTo>
                  <a:pt x="2673" y="57"/>
                  <a:pt x="2673" y="57"/>
                  <a:pt x="2673" y="57"/>
                </a:cubicBezTo>
                <a:cubicBezTo>
                  <a:pt x="2673" y="154"/>
                  <a:pt x="2673" y="154"/>
                  <a:pt x="2673" y="154"/>
                </a:cubicBezTo>
                <a:cubicBezTo>
                  <a:pt x="2602" y="57"/>
                  <a:pt x="2602" y="57"/>
                  <a:pt x="2602" y="57"/>
                </a:cubicBezTo>
                <a:cubicBezTo>
                  <a:pt x="2572" y="57"/>
                  <a:pt x="2572" y="57"/>
                  <a:pt x="2572" y="57"/>
                </a:cubicBezTo>
                <a:cubicBezTo>
                  <a:pt x="2572" y="214"/>
                  <a:pt x="2572" y="214"/>
                  <a:pt x="2572" y="214"/>
                </a:cubicBezTo>
                <a:cubicBezTo>
                  <a:pt x="2604" y="214"/>
                  <a:pt x="2604" y="214"/>
                  <a:pt x="2604" y="214"/>
                </a:cubicBezTo>
                <a:lnTo>
                  <a:pt x="2604" y="114"/>
                </a:lnTo>
                <a:close/>
                <a:moveTo>
                  <a:pt x="2808" y="214"/>
                </a:moveTo>
                <a:cubicBezTo>
                  <a:pt x="2749" y="214"/>
                  <a:pt x="2749" y="214"/>
                  <a:pt x="2749" y="214"/>
                </a:cubicBezTo>
                <a:cubicBezTo>
                  <a:pt x="2749" y="57"/>
                  <a:pt x="2749" y="57"/>
                  <a:pt x="2749" y="57"/>
                </a:cubicBezTo>
                <a:cubicBezTo>
                  <a:pt x="2808" y="57"/>
                  <a:pt x="2808" y="57"/>
                  <a:pt x="2808" y="57"/>
                </a:cubicBezTo>
                <a:cubicBezTo>
                  <a:pt x="2856" y="57"/>
                  <a:pt x="2889" y="91"/>
                  <a:pt x="2889" y="135"/>
                </a:cubicBezTo>
                <a:cubicBezTo>
                  <a:pt x="2889" y="136"/>
                  <a:pt x="2889" y="136"/>
                  <a:pt x="2889" y="136"/>
                </a:cubicBezTo>
                <a:cubicBezTo>
                  <a:pt x="2889" y="180"/>
                  <a:pt x="2856" y="214"/>
                  <a:pt x="2808" y="214"/>
                </a:cubicBezTo>
                <a:close/>
                <a:moveTo>
                  <a:pt x="2783" y="183"/>
                </a:moveTo>
                <a:cubicBezTo>
                  <a:pt x="2808" y="183"/>
                  <a:pt x="2808" y="183"/>
                  <a:pt x="2808" y="183"/>
                </a:cubicBezTo>
                <a:cubicBezTo>
                  <a:pt x="2835" y="183"/>
                  <a:pt x="2854" y="164"/>
                  <a:pt x="2854" y="136"/>
                </a:cubicBezTo>
                <a:cubicBezTo>
                  <a:pt x="2854" y="136"/>
                  <a:pt x="2854" y="136"/>
                  <a:pt x="2854" y="136"/>
                </a:cubicBezTo>
                <a:cubicBezTo>
                  <a:pt x="2854" y="108"/>
                  <a:pt x="2835" y="88"/>
                  <a:pt x="2808" y="88"/>
                </a:cubicBezTo>
                <a:cubicBezTo>
                  <a:pt x="2783" y="88"/>
                  <a:pt x="2783" y="88"/>
                  <a:pt x="2783" y="88"/>
                </a:cubicBezTo>
                <a:lnTo>
                  <a:pt x="2783" y="183"/>
                </a:lnTo>
                <a:close/>
                <a:moveTo>
                  <a:pt x="2957" y="151"/>
                </a:moveTo>
                <a:cubicBezTo>
                  <a:pt x="3019" y="151"/>
                  <a:pt x="3019" y="151"/>
                  <a:pt x="3019" y="151"/>
                </a:cubicBezTo>
                <a:cubicBezTo>
                  <a:pt x="3019" y="214"/>
                  <a:pt x="3019" y="214"/>
                  <a:pt x="3019" y="214"/>
                </a:cubicBezTo>
                <a:cubicBezTo>
                  <a:pt x="3052" y="214"/>
                  <a:pt x="3052" y="214"/>
                  <a:pt x="3052" y="214"/>
                </a:cubicBezTo>
                <a:cubicBezTo>
                  <a:pt x="3052" y="57"/>
                  <a:pt x="3052" y="57"/>
                  <a:pt x="3052" y="57"/>
                </a:cubicBezTo>
                <a:cubicBezTo>
                  <a:pt x="3019" y="57"/>
                  <a:pt x="3019" y="57"/>
                  <a:pt x="3019" y="57"/>
                </a:cubicBezTo>
                <a:cubicBezTo>
                  <a:pt x="3019" y="119"/>
                  <a:pt x="3019" y="119"/>
                  <a:pt x="3019" y="119"/>
                </a:cubicBezTo>
                <a:cubicBezTo>
                  <a:pt x="2957" y="119"/>
                  <a:pt x="2957" y="119"/>
                  <a:pt x="2957" y="119"/>
                </a:cubicBezTo>
                <a:cubicBezTo>
                  <a:pt x="2957" y="57"/>
                  <a:pt x="2957" y="57"/>
                  <a:pt x="2957" y="57"/>
                </a:cubicBezTo>
                <a:cubicBezTo>
                  <a:pt x="2924" y="57"/>
                  <a:pt x="2924" y="57"/>
                  <a:pt x="2924" y="57"/>
                </a:cubicBezTo>
                <a:cubicBezTo>
                  <a:pt x="2924" y="214"/>
                  <a:pt x="2924" y="214"/>
                  <a:pt x="2924" y="214"/>
                </a:cubicBezTo>
                <a:cubicBezTo>
                  <a:pt x="2957" y="214"/>
                  <a:pt x="2957" y="214"/>
                  <a:pt x="2957" y="214"/>
                </a:cubicBezTo>
                <a:lnTo>
                  <a:pt x="2957" y="151"/>
                </a:lnTo>
                <a:close/>
                <a:moveTo>
                  <a:pt x="3088" y="136"/>
                </a:moveTo>
                <a:cubicBezTo>
                  <a:pt x="3088" y="136"/>
                  <a:pt x="3088" y="136"/>
                  <a:pt x="3088" y="136"/>
                </a:cubicBezTo>
                <a:cubicBezTo>
                  <a:pt x="3088" y="91"/>
                  <a:pt x="3122" y="55"/>
                  <a:pt x="3168" y="55"/>
                </a:cubicBezTo>
                <a:cubicBezTo>
                  <a:pt x="3215" y="55"/>
                  <a:pt x="3248" y="91"/>
                  <a:pt x="3248" y="135"/>
                </a:cubicBezTo>
                <a:cubicBezTo>
                  <a:pt x="3248" y="136"/>
                  <a:pt x="3248" y="136"/>
                  <a:pt x="3248" y="136"/>
                </a:cubicBezTo>
                <a:cubicBezTo>
                  <a:pt x="3248" y="180"/>
                  <a:pt x="3214" y="217"/>
                  <a:pt x="3168" y="217"/>
                </a:cubicBezTo>
                <a:cubicBezTo>
                  <a:pt x="3121" y="217"/>
                  <a:pt x="3088" y="181"/>
                  <a:pt x="3088" y="136"/>
                </a:cubicBezTo>
                <a:close/>
                <a:moveTo>
                  <a:pt x="3122" y="136"/>
                </a:moveTo>
                <a:cubicBezTo>
                  <a:pt x="3122" y="163"/>
                  <a:pt x="3141" y="185"/>
                  <a:pt x="3168" y="185"/>
                </a:cubicBezTo>
                <a:cubicBezTo>
                  <a:pt x="3195" y="185"/>
                  <a:pt x="3214" y="163"/>
                  <a:pt x="3214" y="136"/>
                </a:cubicBezTo>
                <a:cubicBezTo>
                  <a:pt x="3214" y="136"/>
                  <a:pt x="3214" y="136"/>
                  <a:pt x="3214" y="136"/>
                </a:cubicBezTo>
                <a:cubicBezTo>
                  <a:pt x="3214" y="109"/>
                  <a:pt x="3195" y="86"/>
                  <a:pt x="3168" y="86"/>
                </a:cubicBezTo>
                <a:cubicBezTo>
                  <a:pt x="3141" y="86"/>
                  <a:pt x="3122" y="108"/>
                  <a:pt x="3122" y="135"/>
                </a:cubicBezTo>
                <a:lnTo>
                  <a:pt x="3122" y="136"/>
                </a:lnTo>
                <a:close/>
                <a:moveTo>
                  <a:pt x="3353" y="215"/>
                </a:moveTo>
                <a:cubicBezTo>
                  <a:pt x="3414" y="57"/>
                  <a:pt x="3414" y="57"/>
                  <a:pt x="3414" y="57"/>
                </a:cubicBezTo>
                <a:cubicBezTo>
                  <a:pt x="3379" y="57"/>
                  <a:pt x="3379" y="57"/>
                  <a:pt x="3379" y="57"/>
                </a:cubicBezTo>
                <a:cubicBezTo>
                  <a:pt x="3339" y="168"/>
                  <a:pt x="3339" y="168"/>
                  <a:pt x="3339" y="168"/>
                </a:cubicBezTo>
                <a:cubicBezTo>
                  <a:pt x="3300" y="57"/>
                  <a:pt x="3300" y="57"/>
                  <a:pt x="3300" y="57"/>
                </a:cubicBezTo>
                <a:cubicBezTo>
                  <a:pt x="3263" y="57"/>
                  <a:pt x="3263" y="57"/>
                  <a:pt x="3263" y="57"/>
                </a:cubicBezTo>
                <a:cubicBezTo>
                  <a:pt x="3324" y="215"/>
                  <a:pt x="3324" y="215"/>
                  <a:pt x="3324" y="215"/>
                </a:cubicBezTo>
                <a:lnTo>
                  <a:pt x="3353" y="215"/>
                </a:lnTo>
                <a:close/>
                <a:moveTo>
                  <a:pt x="3558" y="183"/>
                </a:moveTo>
                <a:cubicBezTo>
                  <a:pt x="3476" y="183"/>
                  <a:pt x="3476" y="183"/>
                  <a:pt x="3476" y="183"/>
                </a:cubicBezTo>
                <a:cubicBezTo>
                  <a:pt x="3476" y="150"/>
                  <a:pt x="3476" y="150"/>
                  <a:pt x="3476" y="150"/>
                </a:cubicBezTo>
                <a:cubicBezTo>
                  <a:pt x="3547" y="150"/>
                  <a:pt x="3547" y="150"/>
                  <a:pt x="3547" y="150"/>
                </a:cubicBezTo>
                <a:cubicBezTo>
                  <a:pt x="3547" y="120"/>
                  <a:pt x="3547" y="120"/>
                  <a:pt x="3547" y="120"/>
                </a:cubicBezTo>
                <a:cubicBezTo>
                  <a:pt x="3476" y="120"/>
                  <a:pt x="3476" y="120"/>
                  <a:pt x="3476" y="120"/>
                </a:cubicBezTo>
                <a:cubicBezTo>
                  <a:pt x="3476" y="88"/>
                  <a:pt x="3476" y="88"/>
                  <a:pt x="3476" y="88"/>
                </a:cubicBezTo>
                <a:cubicBezTo>
                  <a:pt x="3557" y="88"/>
                  <a:pt x="3557" y="88"/>
                  <a:pt x="3557" y="88"/>
                </a:cubicBezTo>
                <a:cubicBezTo>
                  <a:pt x="3557" y="57"/>
                  <a:pt x="3557" y="57"/>
                  <a:pt x="3557" y="57"/>
                </a:cubicBezTo>
                <a:cubicBezTo>
                  <a:pt x="3443" y="57"/>
                  <a:pt x="3443" y="57"/>
                  <a:pt x="3443" y="57"/>
                </a:cubicBezTo>
                <a:cubicBezTo>
                  <a:pt x="3443" y="214"/>
                  <a:pt x="3443" y="214"/>
                  <a:pt x="3443" y="214"/>
                </a:cubicBezTo>
                <a:cubicBezTo>
                  <a:pt x="3558" y="214"/>
                  <a:pt x="3558" y="214"/>
                  <a:pt x="3558" y="214"/>
                </a:cubicBezTo>
                <a:lnTo>
                  <a:pt x="3558" y="183"/>
                </a:lnTo>
                <a:close/>
                <a:moveTo>
                  <a:pt x="3628" y="114"/>
                </a:moveTo>
                <a:cubicBezTo>
                  <a:pt x="3701" y="214"/>
                  <a:pt x="3701" y="214"/>
                  <a:pt x="3701" y="214"/>
                </a:cubicBezTo>
                <a:cubicBezTo>
                  <a:pt x="3729" y="214"/>
                  <a:pt x="3729" y="214"/>
                  <a:pt x="3729" y="214"/>
                </a:cubicBezTo>
                <a:cubicBezTo>
                  <a:pt x="3729" y="57"/>
                  <a:pt x="3729" y="57"/>
                  <a:pt x="3729" y="57"/>
                </a:cubicBezTo>
                <a:cubicBezTo>
                  <a:pt x="3697" y="57"/>
                  <a:pt x="3697" y="57"/>
                  <a:pt x="3697" y="57"/>
                </a:cubicBezTo>
                <a:cubicBezTo>
                  <a:pt x="3697" y="154"/>
                  <a:pt x="3697" y="154"/>
                  <a:pt x="3697" y="154"/>
                </a:cubicBezTo>
                <a:cubicBezTo>
                  <a:pt x="3626" y="57"/>
                  <a:pt x="3626" y="57"/>
                  <a:pt x="3626" y="57"/>
                </a:cubicBezTo>
                <a:cubicBezTo>
                  <a:pt x="3595" y="57"/>
                  <a:pt x="3595" y="57"/>
                  <a:pt x="3595" y="57"/>
                </a:cubicBezTo>
                <a:cubicBezTo>
                  <a:pt x="3595" y="214"/>
                  <a:pt x="3595" y="214"/>
                  <a:pt x="3595" y="214"/>
                </a:cubicBezTo>
                <a:cubicBezTo>
                  <a:pt x="3628" y="214"/>
                  <a:pt x="3628" y="214"/>
                  <a:pt x="3628" y="214"/>
                </a:cubicBezTo>
                <a:lnTo>
                  <a:pt x="3628" y="114"/>
                </a:lnTo>
                <a:close/>
                <a:moveTo>
                  <a:pt x="2437" y="416"/>
                </a:moveTo>
                <a:cubicBezTo>
                  <a:pt x="2437" y="441"/>
                  <a:pt x="2425" y="453"/>
                  <a:pt x="2404" y="453"/>
                </a:cubicBezTo>
                <a:cubicBezTo>
                  <a:pt x="2384" y="453"/>
                  <a:pt x="2372" y="440"/>
                  <a:pt x="2372" y="415"/>
                </a:cubicBezTo>
                <a:cubicBezTo>
                  <a:pt x="2372" y="326"/>
                  <a:pt x="2372" y="326"/>
                  <a:pt x="2372" y="326"/>
                </a:cubicBezTo>
                <a:cubicBezTo>
                  <a:pt x="2339" y="326"/>
                  <a:pt x="2339" y="326"/>
                  <a:pt x="2339" y="326"/>
                </a:cubicBezTo>
                <a:cubicBezTo>
                  <a:pt x="2339" y="416"/>
                  <a:pt x="2339" y="416"/>
                  <a:pt x="2339" y="416"/>
                </a:cubicBezTo>
                <a:cubicBezTo>
                  <a:pt x="2339" y="462"/>
                  <a:pt x="2363" y="485"/>
                  <a:pt x="2404" y="485"/>
                </a:cubicBezTo>
                <a:cubicBezTo>
                  <a:pt x="2445" y="485"/>
                  <a:pt x="2470" y="462"/>
                  <a:pt x="2470" y="414"/>
                </a:cubicBezTo>
                <a:cubicBezTo>
                  <a:pt x="2470" y="326"/>
                  <a:pt x="2470" y="326"/>
                  <a:pt x="2470" y="326"/>
                </a:cubicBezTo>
                <a:cubicBezTo>
                  <a:pt x="2437" y="326"/>
                  <a:pt x="2437" y="326"/>
                  <a:pt x="2437" y="326"/>
                </a:cubicBezTo>
                <a:lnTo>
                  <a:pt x="2437" y="416"/>
                </a:lnTo>
                <a:close/>
                <a:moveTo>
                  <a:pt x="2642" y="326"/>
                </a:moveTo>
                <a:cubicBezTo>
                  <a:pt x="2609" y="326"/>
                  <a:pt x="2609" y="326"/>
                  <a:pt x="2609" y="326"/>
                </a:cubicBezTo>
                <a:cubicBezTo>
                  <a:pt x="2609" y="422"/>
                  <a:pt x="2609" y="422"/>
                  <a:pt x="2609" y="422"/>
                </a:cubicBezTo>
                <a:cubicBezTo>
                  <a:pt x="2538" y="326"/>
                  <a:pt x="2538" y="326"/>
                  <a:pt x="2538" y="326"/>
                </a:cubicBezTo>
                <a:cubicBezTo>
                  <a:pt x="2508" y="326"/>
                  <a:pt x="2508" y="326"/>
                  <a:pt x="2508" y="326"/>
                </a:cubicBezTo>
                <a:cubicBezTo>
                  <a:pt x="2508" y="483"/>
                  <a:pt x="2508" y="483"/>
                  <a:pt x="2508" y="483"/>
                </a:cubicBezTo>
                <a:cubicBezTo>
                  <a:pt x="2540" y="483"/>
                  <a:pt x="2540" y="483"/>
                  <a:pt x="2540" y="483"/>
                </a:cubicBezTo>
                <a:cubicBezTo>
                  <a:pt x="2540" y="383"/>
                  <a:pt x="2540" y="383"/>
                  <a:pt x="2540" y="383"/>
                </a:cubicBezTo>
                <a:cubicBezTo>
                  <a:pt x="2614" y="483"/>
                  <a:pt x="2614" y="483"/>
                  <a:pt x="2614" y="483"/>
                </a:cubicBezTo>
                <a:cubicBezTo>
                  <a:pt x="2642" y="483"/>
                  <a:pt x="2642" y="483"/>
                  <a:pt x="2642" y="483"/>
                </a:cubicBezTo>
                <a:lnTo>
                  <a:pt x="2642" y="326"/>
                </a:lnTo>
                <a:close/>
                <a:moveTo>
                  <a:pt x="2682" y="483"/>
                </a:moveTo>
                <a:cubicBezTo>
                  <a:pt x="2715" y="483"/>
                  <a:pt x="2715" y="483"/>
                  <a:pt x="2715" y="483"/>
                </a:cubicBezTo>
                <a:cubicBezTo>
                  <a:pt x="2715" y="326"/>
                  <a:pt x="2715" y="326"/>
                  <a:pt x="2715" y="326"/>
                </a:cubicBezTo>
                <a:cubicBezTo>
                  <a:pt x="2682" y="326"/>
                  <a:pt x="2682" y="326"/>
                  <a:pt x="2682" y="326"/>
                </a:cubicBezTo>
                <a:lnTo>
                  <a:pt x="2682" y="483"/>
                </a:lnTo>
                <a:close/>
                <a:moveTo>
                  <a:pt x="2830" y="484"/>
                </a:moveTo>
                <a:cubicBezTo>
                  <a:pt x="2891" y="326"/>
                  <a:pt x="2891" y="326"/>
                  <a:pt x="2891" y="326"/>
                </a:cubicBezTo>
                <a:cubicBezTo>
                  <a:pt x="2855" y="326"/>
                  <a:pt x="2855" y="326"/>
                  <a:pt x="2855" y="326"/>
                </a:cubicBezTo>
                <a:cubicBezTo>
                  <a:pt x="2815" y="436"/>
                  <a:pt x="2815" y="436"/>
                  <a:pt x="2815" y="436"/>
                </a:cubicBezTo>
                <a:cubicBezTo>
                  <a:pt x="2776" y="326"/>
                  <a:pt x="2776" y="326"/>
                  <a:pt x="2776" y="326"/>
                </a:cubicBezTo>
                <a:cubicBezTo>
                  <a:pt x="2739" y="326"/>
                  <a:pt x="2739" y="326"/>
                  <a:pt x="2739" y="326"/>
                </a:cubicBezTo>
                <a:cubicBezTo>
                  <a:pt x="2800" y="484"/>
                  <a:pt x="2800" y="484"/>
                  <a:pt x="2800" y="484"/>
                </a:cubicBezTo>
                <a:lnTo>
                  <a:pt x="2830" y="484"/>
                </a:lnTo>
                <a:close/>
                <a:moveTo>
                  <a:pt x="3030" y="452"/>
                </a:moveTo>
                <a:cubicBezTo>
                  <a:pt x="2948" y="452"/>
                  <a:pt x="2948" y="452"/>
                  <a:pt x="2948" y="452"/>
                </a:cubicBezTo>
                <a:cubicBezTo>
                  <a:pt x="2948" y="419"/>
                  <a:pt x="2948" y="419"/>
                  <a:pt x="2948" y="419"/>
                </a:cubicBezTo>
                <a:cubicBezTo>
                  <a:pt x="3019" y="419"/>
                  <a:pt x="3019" y="419"/>
                  <a:pt x="3019" y="419"/>
                </a:cubicBezTo>
                <a:cubicBezTo>
                  <a:pt x="3019" y="388"/>
                  <a:pt x="3019" y="388"/>
                  <a:pt x="3019" y="388"/>
                </a:cubicBezTo>
                <a:cubicBezTo>
                  <a:pt x="2948" y="388"/>
                  <a:pt x="2948" y="388"/>
                  <a:pt x="2948" y="388"/>
                </a:cubicBezTo>
                <a:cubicBezTo>
                  <a:pt x="2948" y="357"/>
                  <a:pt x="2948" y="357"/>
                  <a:pt x="2948" y="357"/>
                </a:cubicBezTo>
                <a:cubicBezTo>
                  <a:pt x="3029" y="357"/>
                  <a:pt x="3029" y="357"/>
                  <a:pt x="3029" y="357"/>
                </a:cubicBezTo>
                <a:cubicBezTo>
                  <a:pt x="3029" y="326"/>
                  <a:pt x="3029" y="326"/>
                  <a:pt x="3029" y="326"/>
                </a:cubicBezTo>
                <a:cubicBezTo>
                  <a:pt x="2915" y="326"/>
                  <a:pt x="2915" y="326"/>
                  <a:pt x="2915" y="326"/>
                </a:cubicBezTo>
                <a:cubicBezTo>
                  <a:pt x="2915" y="483"/>
                  <a:pt x="2915" y="483"/>
                  <a:pt x="2915" y="483"/>
                </a:cubicBezTo>
                <a:cubicBezTo>
                  <a:pt x="3030" y="483"/>
                  <a:pt x="3030" y="483"/>
                  <a:pt x="3030" y="483"/>
                </a:cubicBezTo>
                <a:lnTo>
                  <a:pt x="3030" y="452"/>
                </a:lnTo>
                <a:close/>
                <a:moveTo>
                  <a:pt x="3122" y="433"/>
                </a:moveTo>
                <a:cubicBezTo>
                  <a:pt x="3096" y="433"/>
                  <a:pt x="3096" y="433"/>
                  <a:pt x="3096" y="433"/>
                </a:cubicBezTo>
                <a:cubicBezTo>
                  <a:pt x="3096" y="483"/>
                  <a:pt x="3096" y="483"/>
                  <a:pt x="3096" y="483"/>
                </a:cubicBezTo>
                <a:cubicBezTo>
                  <a:pt x="3063" y="483"/>
                  <a:pt x="3063" y="483"/>
                  <a:pt x="3063" y="483"/>
                </a:cubicBezTo>
                <a:cubicBezTo>
                  <a:pt x="3063" y="326"/>
                  <a:pt x="3063" y="326"/>
                  <a:pt x="3063" y="326"/>
                </a:cubicBezTo>
                <a:cubicBezTo>
                  <a:pt x="3132" y="326"/>
                  <a:pt x="3132" y="326"/>
                  <a:pt x="3132" y="326"/>
                </a:cubicBezTo>
                <a:cubicBezTo>
                  <a:pt x="3151" y="326"/>
                  <a:pt x="3166" y="331"/>
                  <a:pt x="3176" y="342"/>
                </a:cubicBezTo>
                <a:cubicBezTo>
                  <a:pt x="3184" y="350"/>
                  <a:pt x="3189" y="363"/>
                  <a:pt x="3189" y="378"/>
                </a:cubicBezTo>
                <a:cubicBezTo>
                  <a:pt x="3189" y="378"/>
                  <a:pt x="3189" y="378"/>
                  <a:pt x="3189" y="378"/>
                </a:cubicBezTo>
                <a:cubicBezTo>
                  <a:pt x="3189" y="403"/>
                  <a:pt x="3176" y="419"/>
                  <a:pt x="3157" y="427"/>
                </a:cubicBezTo>
                <a:cubicBezTo>
                  <a:pt x="3193" y="483"/>
                  <a:pt x="3193" y="483"/>
                  <a:pt x="3193" y="483"/>
                </a:cubicBezTo>
                <a:cubicBezTo>
                  <a:pt x="3155" y="483"/>
                  <a:pt x="3155" y="483"/>
                  <a:pt x="3155" y="483"/>
                </a:cubicBezTo>
                <a:lnTo>
                  <a:pt x="3122" y="433"/>
                </a:lnTo>
                <a:close/>
                <a:moveTo>
                  <a:pt x="3096" y="402"/>
                </a:moveTo>
                <a:cubicBezTo>
                  <a:pt x="3130" y="402"/>
                  <a:pt x="3130" y="402"/>
                  <a:pt x="3130" y="402"/>
                </a:cubicBezTo>
                <a:cubicBezTo>
                  <a:pt x="3146" y="402"/>
                  <a:pt x="3155" y="393"/>
                  <a:pt x="3155" y="380"/>
                </a:cubicBezTo>
                <a:cubicBezTo>
                  <a:pt x="3155" y="379"/>
                  <a:pt x="3155" y="379"/>
                  <a:pt x="3155" y="379"/>
                </a:cubicBezTo>
                <a:cubicBezTo>
                  <a:pt x="3155" y="365"/>
                  <a:pt x="3145" y="357"/>
                  <a:pt x="3129" y="357"/>
                </a:cubicBezTo>
                <a:cubicBezTo>
                  <a:pt x="3096" y="357"/>
                  <a:pt x="3096" y="357"/>
                  <a:pt x="3096" y="357"/>
                </a:cubicBezTo>
                <a:lnTo>
                  <a:pt x="3096" y="402"/>
                </a:lnTo>
                <a:close/>
                <a:moveTo>
                  <a:pt x="3274" y="455"/>
                </a:moveTo>
                <a:cubicBezTo>
                  <a:pt x="3257" y="455"/>
                  <a:pt x="3243" y="447"/>
                  <a:pt x="3229" y="435"/>
                </a:cubicBezTo>
                <a:cubicBezTo>
                  <a:pt x="3210" y="460"/>
                  <a:pt x="3210" y="460"/>
                  <a:pt x="3210" y="460"/>
                </a:cubicBezTo>
                <a:cubicBezTo>
                  <a:pt x="3228" y="477"/>
                  <a:pt x="3251" y="485"/>
                  <a:pt x="3274" y="485"/>
                </a:cubicBezTo>
                <a:cubicBezTo>
                  <a:pt x="3306" y="485"/>
                  <a:pt x="3329" y="468"/>
                  <a:pt x="3329" y="436"/>
                </a:cubicBezTo>
                <a:cubicBezTo>
                  <a:pt x="3329" y="436"/>
                  <a:pt x="3329" y="436"/>
                  <a:pt x="3329" y="436"/>
                </a:cubicBezTo>
                <a:cubicBezTo>
                  <a:pt x="3329" y="409"/>
                  <a:pt x="3312" y="397"/>
                  <a:pt x="3281" y="389"/>
                </a:cubicBezTo>
                <a:cubicBezTo>
                  <a:pt x="3255" y="382"/>
                  <a:pt x="3249" y="379"/>
                  <a:pt x="3249" y="368"/>
                </a:cubicBezTo>
                <a:cubicBezTo>
                  <a:pt x="3249" y="368"/>
                  <a:pt x="3249" y="368"/>
                  <a:pt x="3249" y="368"/>
                </a:cubicBezTo>
                <a:cubicBezTo>
                  <a:pt x="3249" y="360"/>
                  <a:pt x="3255" y="354"/>
                  <a:pt x="3268" y="354"/>
                </a:cubicBezTo>
                <a:cubicBezTo>
                  <a:pt x="3281" y="354"/>
                  <a:pt x="3294" y="360"/>
                  <a:pt x="3307" y="370"/>
                </a:cubicBezTo>
                <a:cubicBezTo>
                  <a:pt x="3325" y="344"/>
                  <a:pt x="3325" y="344"/>
                  <a:pt x="3325" y="344"/>
                </a:cubicBezTo>
                <a:cubicBezTo>
                  <a:pt x="3309" y="331"/>
                  <a:pt x="3291" y="324"/>
                  <a:pt x="3269" y="324"/>
                </a:cubicBezTo>
                <a:cubicBezTo>
                  <a:pt x="3238" y="324"/>
                  <a:pt x="3216" y="342"/>
                  <a:pt x="3216" y="371"/>
                </a:cubicBezTo>
                <a:cubicBezTo>
                  <a:pt x="3216" y="371"/>
                  <a:pt x="3216" y="371"/>
                  <a:pt x="3216" y="371"/>
                </a:cubicBezTo>
                <a:cubicBezTo>
                  <a:pt x="3216" y="403"/>
                  <a:pt x="3235" y="411"/>
                  <a:pt x="3266" y="419"/>
                </a:cubicBezTo>
                <a:cubicBezTo>
                  <a:pt x="3291" y="426"/>
                  <a:pt x="3296" y="431"/>
                  <a:pt x="3296" y="439"/>
                </a:cubicBezTo>
                <a:cubicBezTo>
                  <a:pt x="3296" y="440"/>
                  <a:pt x="3296" y="440"/>
                  <a:pt x="3296" y="440"/>
                </a:cubicBezTo>
                <a:cubicBezTo>
                  <a:pt x="3296" y="449"/>
                  <a:pt x="3288" y="455"/>
                  <a:pt x="3274" y="455"/>
                </a:cubicBezTo>
                <a:close/>
                <a:moveTo>
                  <a:pt x="3394" y="483"/>
                </a:moveTo>
                <a:cubicBezTo>
                  <a:pt x="3394" y="326"/>
                  <a:pt x="3394" y="326"/>
                  <a:pt x="3394" y="326"/>
                </a:cubicBezTo>
                <a:cubicBezTo>
                  <a:pt x="3361" y="326"/>
                  <a:pt x="3361" y="326"/>
                  <a:pt x="3361" y="326"/>
                </a:cubicBezTo>
                <a:cubicBezTo>
                  <a:pt x="3361" y="483"/>
                  <a:pt x="3361" y="483"/>
                  <a:pt x="3361" y="483"/>
                </a:cubicBezTo>
                <a:lnTo>
                  <a:pt x="3394" y="483"/>
                </a:lnTo>
                <a:close/>
                <a:moveTo>
                  <a:pt x="3466" y="483"/>
                </a:moveTo>
                <a:cubicBezTo>
                  <a:pt x="3499" y="483"/>
                  <a:pt x="3499" y="483"/>
                  <a:pt x="3499" y="483"/>
                </a:cubicBezTo>
                <a:cubicBezTo>
                  <a:pt x="3499" y="358"/>
                  <a:pt x="3499" y="358"/>
                  <a:pt x="3499" y="358"/>
                </a:cubicBezTo>
                <a:cubicBezTo>
                  <a:pt x="3545" y="358"/>
                  <a:pt x="3545" y="358"/>
                  <a:pt x="3545" y="358"/>
                </a:cubicBezTo>
                <a:cubicBezTo>
                  <a:pt x="3545" y="326"/>
                  <a:pt x="3545" y="326"/>
                  <a:pt x="3545" y="326"/>
                </a:cubicBezTo>
                <a:cubicBezTo>
                  <a:pt x="3420" y="326"/>
                  <a:pt x="3420" y="326"/>
                  <a:pt x="3420" y="326"/>
                </a:cubicBezTo>
                <a:cubicBezTo>
                  <a:pt x="3420" y="358"/>
                  <a:pt x="3420" y="358"/>
                  <a:pt x="3420" y="358"/>
                </a:cubicBezTo>
                <a:cubicBezTo>
                  <a:pt x="3466" y="358"/>
                  <a:pt x="3466" y="358"/>
                  <a:pt x="3466" y="358"/>
                </a:cubicBezTo>
                <a:lnTo>
                  <a:pt x="3466" y="483"/>
                </a:lnTo>
                <a:close/>
                <a:moveTo>
                  <a:pt x="3620" y="483"/>
                </a:moveTo>
                <a:cubicBezTo>
                  <a:pt x="3653" y="483"/>
                  <a:pt x="3653" y="483"/>
                  <a:pt x="3653" y="483"/>
                </a:cubicBezTo>
                <a:cubicBezTo>
                  <a:pt x="3653" y="420"/>
                  <a:pt x="3653" y="420"/>
                  <a:pt x="3653" y="420"/>
                </a:cubicBezTo>
                <a:cubicBezTo>
                  <a:pt x="3711" y="326"/>
                  <a:pt x="3711" y="326"/>
                  <a:pt x="3711" y="326"/>
                </a:cubicBezTo>
                <a:cubicBezTo>
                  <a:pt x="3673" y="326"/>
                  <a:pt x="3673" y="326"/>
                  <a:pt x="3673" y="326"/>
                </a:cubicBezTo>
                <a:cubicBezTo>
                  <a:pt x="3636" y="389"/>
                  <a:pt x="3636" y="389"/>
                  <a:pt x="3636" y="389"/>
                </a:cubicBezTo>
                <a:cubicBezTo>
                  <a:pt x="3600" y="326"/>
                  <a:pt x="3600" y="326"/>
                  <a:pt x="3600" y="326"/>
                </a:cubicBezTo>
                <a:cubicBezTo>
                  <a:pt x="3561" y="326"/>
                  <a:pt x="3561" y="326"/>
                  <a:pt x="3561" y="326"/>
                </a:cubicBezTo>
                <a:cubicBezTo>
                  <a:pt x="3620" y="421"/>
                  <a:pt x="3620" y="421"/>
                  <a:pt x="3620" y="421"/>
                </a:cubicBezTo>
                <a:lnTo>
                  <a:pt x="3620" y="483"/>
                </a:lnTo>
                <a:close/>
                <a:moveTo>
                  <a:pt x="3942" y="404"/>
                </a:moveTo>
                <a:cubicBezTo>
                  <a:pt x="3942" y="404"/>
                  <a:pt x="3942" y="404"/>
                  <a:pt x="3942" y="404"/>
                </a:cubicBezTo>
                <a:cubicBezTo>
                  <a:pt x="3942" y="449"/>
                  <a:pt x="3908" y="485"/>
                  <a:pt x="3861" y="485"/>
                </a:cubicBezTo>
                <a:cubicBezTo>
                  <a:pt x="3815" y="485"/>
                  <a:pt x="3781" y="449"/>
                  <a:pt x="3781" y="405"/>
                </a:cubicBezTo>
                <a:cubicBezTo>
                  <a:pt x="3781" y="404"/>
                  <a:pt x="3781" y="404"/>
                  <a:pt x="3781" y="404"/>
                </a:cubicBezTo>
                <a:cubicBezTo>
                  <a:pt x="3781" y="360"/>
                  <a:pt x="3815" y="323"/>
                  <a:pt x="3862" y="323"/>
                </a:cubicBezTo>
                <a:cubicBezTo>
                  <a:pt x="3908" y="323"/>
                  <a:pt x="3942" y="359"/>
                  <a:pt x="3942" y="404"/>
                </a:cubicBezTo>
                <a:close/>
                <a:moveTo>
                  <a:pt x="3907" y="404"/>
                </a:moveTo>
                <a:cubicBezTo>
                  <a:pt x="3907" y="377"/>
                  <a:pt x="3888" y="355"/>
                  <a:pt x="3861" y="355"/>
                </a:cubicBezTo>
                <a:cubicBezTo>
                  <a:pt x="3834" y="355"/>
                  <a:pt x="3816" y="377"/>
                  <a:pt x="3816" y="404"/>
                </a:cubicBezTo>
                <a:cubicBezTo>
                  <a:pt x="3816" y="404"/>
                  <a:pt x="3816" y="404"/>
                  <a:pt x="3816" y="404"/>
                </a:cubicBezTo>
                <a:cubicBezTo>
                  <a:pt x="3816" y="431"/>
                  <a:pt x="3835" y="454"/>
                  <a:pt x="3862" y="454"/>
                </a:cubicBezTo>
                <a:cubicBezTo>
                  <a:pt x="3888" y="454"/>
                  <a:pt x="3907" y="432"/>
                  <a:pt x="3907" y="405"/>
                </a:cubicBezTo>
                <a:lnTo>
                  <a:pt x="3907" y="404"/>
                </a:lnTo>
                <a:close/>
                <a:moveTo>
                  <a:pt x="4088" y="357"/>
                </a:moveTo>
                <a:cubicBezTo>
                  <a:pt x="4088" y="326"/>
                  <a:pt x="4088" y="326"/>
                  <a:pt x="4088" y="326"/>
                </a:cubicBezTo>
                <a:cubicBezTo>
                  <a:pt x="3973" y="326"/>
                  <a:pt x="3973" y="326"/>
                  <a:pt x="3973" y="326"/>
                </a:cubicBezTo>
                <a:cubicBezTo>
                  <a:pt x="3973" y="483"/>
                  <a:pt x="3973" y="483"/>
                  <a:pt x="3973" y="483"/>
                </a:cubicBezTo>
                <a:cubicBezTo>
                  <a:pt x="4006" y="483"/>
                  <a:pt x="4006" y="483"/>
                  <a:pt x="4006" y="483"/>
                </a:cubicBezTo>
                <a:cubicBezTo>
                  <a:pt x="4006" y="422"/>
                  <a:pt x="4006" y="422"/>
                  <a:pt x="4006" y="422"/>
                </a:cubicBezTo>
                <a:cubicBezTo>
                  <a:pt x="4078" y="422"/>
                  <a:pt x="4078" y="422"/>
                  <a:pt x="4078" y="422"/>
                </a:cubicBezTo>
                <a:cubicBezTo>
                  <a:pt x="4078" y="391"/>
                  <a:pt x="4078" y="391"/>
                  <a:pt x="4078" y="391"/>
                </a:cubicBezTo>
                <a:cubicBezTo>
                  <a:pt x="4006" y="391"/>
                  <a:pt x="4006" y="391"/>
                  <a:pt x="4006" y="391"/>
                </a:cubicBezTo>
                <a:cubicBezTo>
                  <a:pt x="4006" y="357"/>
                  <a:pt x="4006" y="357"/>
                  <a:pt x="4006" y="357"/>
                </a:cubicBezTo>
                <a:lnTo>
                  <a:pt x="4088" y="357"/>
                </a:lnTo>
                <a:close/>
                <a:moveTo>
                  <a:pt x="2330" y="624"/>
                </a:moveTo>
                <a:cubicBezTo>
                  <a:pt x="2376" y="624"/>
                  <a:pt x="2376" y="624"/>
                  <a:pt x="2376" y="624"/>
                </a:cubicBezTo>
                <a:cubicBezTo>
                  <a:pt x="2376" y="749"/>
                  <a:pt x="2376" y="749"/>
                  <a:pt x="2376" y="749"/>
                </a:cubicBezTo>
                <a:cubicBezTo>
                  <a:pt x="2409" y="749"/>
                  <a:pt x="2409" y="749"/>
                  <a:pt x="2409" y="749"/>
                </a:cubicBezTo>
                <a:cubicBezTo>
                  <a:pt x="2409" y="624"/>
                  <a:pt x="2409" y="624"/>
                  <a:pt x="2409" y="624"/>
                </a:cubicBezTo>
                <a:cubicBezTo>
                  <a:pt x="2455" y="624"/>
                  <a:pt x="2455" y="624"/>
                  <a:pt x="2455" y="624"/>
                </a:cubicBezTo>
                <a:cubicBezTo>
                  <a:pt x="2455" y="592"/>
                  <a:pt x="2455" y="592"/>
                  <a:pt x="2455" y="592"/>
                </a:cubicBezTo>
                <a:cubicBezTo>
                  <a:pt x="2330" y="592"/>
                  <a:pt x="2330" y="592"/>
                  <a:pt x="2330" y="592"/>
                </a:cubicBezTo>
                <a:lnTo>
                  <a:pt x="2330" y="624"/>
                </a:lnTo>
                <a:close/>
                <a:moveTo>
                  <a:pt x="2513" y="686"/>
                </a:moveTo>
                <a:cubicBezTo>
                  <a:pt x="2585" y="686"/>
                  <a:pt x="2585" y="686"/>
                  <a:pt x="2585" y="686"/>
                </a:cubicBezTo>
                <a:cubicBezTo>
                  <a:pt x="2585" y="655"/>
                  <a:pt x="2585" y="655"/>
                  <a:pt x="2585" y="655"/>
                </a:cubicBezTo>
                <a:cubicBezTo>
                  <a:pt x="2513" y="655"/>
                  <a:pt x="2513" y="655"/>
                  <a:pt x="2513" y="655"/>
                </a:cubicBezTo>
                <a:cubicBezTo>
                  <a:pt x="2513" y="623"/>
                  <a:pt x="2513" y="623"/>
                  <a:pt x="2513" y="623"/>
                </a:cubicBezTo>
                <a:cubicBezTo>
                  <a:pt x="2594" y="623"/>
                  <a:pt x="2594" y="623"/>
                  <a:pt x="2594" y="623"/>
                </a:cubicBezTo>
                <a:cubicBezTo>
                  <a:pt x="2594" y="592"/>
                  <a:pt x="2594" y="592"/>
                  <a:pt x="2594" y="592"/>
                </a:cubicBezTo>
                <a:cubicBezTo>
                  <a:pt x="2480" y="592"/>
                  <a:pt x="2480" y="592"/>
                  <a:pt x="2480" y="592"/>
                </a:cubicBezTo>
                <a:cubicBezTo>
                  <a:pt x="2480" y="749"/>
                  <a:pt x="2480" y="749"/>
                  <a:pt x="2480" y="749"/>
                </a:cubicBezTo>
                <a:cubicBezTo>
                  <a:pt x="2595" y="749"/>
                  <a:pt x="2595" y="749"/>
                  <a:pt x="2595" y="749"/>
                </a:cubicBezTo>
                <a:cubicBezTo>
                  <a:pt x="2595" y="718"/>
                  <a:pt x="2595" y="718"/>
                  <a:pt x="2595" y="718"/>
                </a:cubicBezTo>
                <a:cubicBezTo>
                  <a:pt x="2513" y="718"/>
                  <a:pt x="2513" y="718"/>
                  <a:pt x="2513" y="718"/>
                </a:cubicBezTo>
                <a:lnTo>
                  <a:pt x="2513" y="686"/>
                </a:lnTo>
                <a:close/>
                <a:moveTo>
                  <a:pt x="2697" y="720"/>
                </a:moveTo>
                <a:cubicBezTo>
                  <a:pt x="2672" y="720"/>
                  <a:pt x="2654" y="698"/>
                  <a:pt x="2654" y="671"/>
                </a:cubicBezTo>
                <a:cubicBezTo>
                  <a:pt x="2654" y="670"/>
                  <a:pt x="2654" y="670"/>
                  <a:pt x="2654" y="670"/>
                </a:cubicBezTo>
                <a:cubicBezTo>
                  <a:pt x="2654" y="643"/>
                  <a:pt x="2672" y="621"/>
                  <a:pt x="2697" y="621"/>
                </a:cubicBezTo>
                <a:cubicBezTo>
                  <a:pt x="2712" y="621"/>
                  <a:pt x="2724" y="628"/>
                  <a:pt x="2736" y="639"/>
                </a:cubicBezTo>
                <a:cubicBezTo>
                  <a:pt x="2757" y="614"/>
                  <a:pt x="2757" y="614"/>
                  <a:pt x="2757" y="614"/>
                </a:cubicBezTo>
                <a:cubicBezTo>
                  <a:pt x="2743" y="599"/>
                  <a:pt x="2726" y="590"/>
                  <a:pt x="2698" y="590"/>
                </a:cubicBezTo>
                <a:cubicBezTo>
                  <a:pt x="2651" y="590"/>
                  <a:pt x="2619" y="626"/>
                  <a:pt x="2619" y="671"/>
                </a:cubicBezTo>
                <a:cubicBezTo>
                  <a:pt x="2619" y="671"/>
                  <a:pt x="2619" y="671"/>
                  <a:pt x="2619" y="671"/>
                </a:cubicBezTo>
                <a:cubicBezTo>
                  <a:pt x="2619" y="716"/>
                  <a:pt x="2652" y="752"/>
                  <a:pt x="2696" y="752"/>
                </a:cubicBezTo>
                <a:cubicBezTo>
                  <a:pt x="2725" y="752"/>
                  <a:pt x="2743" y="741"/>
                  <a:pt x="2758" y="724"/>
                </a:cubicBezTo>
                <a:cubicBezTo>
                  <a:pt x="2737" y="702"/>
                  <a:pt x="2737" y="702"/>
                  <a:pt x="2737" y="702"/>
                </a:cubicBezTo>
                <a:cubicBezTo>
                  <a:pt x="2725" y="713"/>
                  <a:pt x="2715" y="720"/>
                  <a:pt x="2697" y="720"/>
                </a:cubicBezTo>
                <a:close/>
                <a:moveTo>
                  <a:pt x="2879" y="654"/>
                </a:moveTo>
                <a:cubicBezTo>
                  <a:pt x="2818" y="654"/>
                  <a:pt x="2818" y="654"/>
                  <a:pt x="2818" y="654"/>
                </a:cubicBezTo>
                <a:cubicBezTo>
                  <a:pt x="2818" y="592"/>
                  <a:pt x="2818" y="592"/>
                  <a:pt x="2818" y="592"/>
                </a:cubicBezTo>
                <a:cubicBezTo>
                  <a:pt x="2785" y="592"/>
                  <a:pt x="2785" y="592"/>
                  <a:pt x="2785" y="592"/>
                </a:cubicBezTo>
                <a:cubicBezTo>
                  <a:pt x="2785" y="749"/>
                  <a:pt x="2785" y="749"/>
                  <a:pt x="2785" y="749"/>
                </a:cubicBezTo>
                <a:cubicBezTo>
                  <a:pt x="2818" y="749"/>
                  <a:pt x="2818" y="749"/>
                  <a:pt x="2818" y="749"/>
                </a:cubicBezTo>
                <a:cubicBezTo>
                  <a:pt x="2818" y="686"/>
                  <a:pt x="2818" y="686"/>
                  <a:pt x="2818" y="686"/>
                </a:cubicBezTo>
                <a:cubicBezTo>
                  <a:pt x="2879" y="686"/>
                  <a:pt x="2879" y="686"/>
                  <a:pt x="2879" y="686"/>
                </a:cubicBezTo>
                <a:cubicBezTo>
                  <a:pt x="2879" y="749"/>
                  <a:pt x="2879" y="749"/>
                  <a:pt x="2879" y="749"/>
                </a:cubicBezTo>
                <a:cubicBezTo>
                  <a:pt x="2913" y="749"/>
                  <a:pt x="2913" y="749"/>
                  <a:pt x="2913" y="749"/>
                </a:cubicBezTo>
                <a:cubicBezTo>
                  <a:pt x="2913" y="592"/>
                  <a:pt x="2913" y="592"/>
                  <a:pt x="2913" y="592"/>
                </a:cubicBezTo>
                <a:cubicBezTo>
                  <a:pt x="2879" y="592"/>
                  <a:pt x="2879" y="592"/>
                  <a:pt x="2879" y="592"/>
                </a:cubicBezTo>
                <a:lnTo>
                  <a:pt x="2879" y="654"/>
                </a:lnTo>
                <a:close/>
                <a:moveTo>
                  <a:pt x="3053" y="689"/>
                </a:moveTo>
                <a:cubicBezTo>
                  <a:pt x="2982" y="592"/>
                  <a:pt x="2982" y="592"/>
                  <a:pt x="2982" y="592"/>
                </a:cubicBezTo>
                <a:cubicBezTo>
                  <a:pt x="2952" y="592"/>
                  <a:pt x="2952" y="592"/>
                  <a:pt x="2952" y="592"/>
                </a:cubicBezTo>
                <a:cubicBezTo>
                  <a:pt x="2952" y="749"/>
                  <a:pt x="2952" y="749"/>
                  <a:pt x="2952" y="749"/>
                </a:cubicBezTo>
                <a:cubicBezTo>
                  <a:pt x="2985" y="749"/>
                  <a:pt x="2985" y="749"/>
                  <a:pt x="2985" y="749"/>
                </a:cubicBezTo>
                <a:cubicBezTo>
                  <a:pt x="2985" y="649"/>
                  <a:pt x="2985" y="649"/>
                  <a:pt x="2985" y="649"/>
                </a:cubicBezTo>
                <a:cubicBezTo>
                  <a:pt x="3058" y="749"/>
                  <a:pt x="3058" y="749"/>
                  <a:pt x="3058" y="749"/>
                </a:cubicBezTo>
                <a:cubicBezTo>
                  <a:pt x="3086" y="749"/>
                  <a:pt x="3086" y="749"/>
                  <a:pt x="3086" y="749"/>
                </a:cubicBezTo>
                <a:cubicBezTo>
                  <a:pt x="3086" y="592"/>
                  <a:pt x="3086" y="592"/>
                  <a:pt x="3086" y="592"/>
                </a:cubicBezTo>
                <a:cubicBezTo>
                  <a:pt x="3053" y="592"/>
                  <a:pt x="3053" y="592"/>
                  <a:pt x="3053" y="592"/>
                </a:cubicBezTo>
                <a:lnTo>
                  <a:pt x="3053" y="689"/>
                </a:lnTo>
                <a:close/>
                <a:moveTo>
                  <a:pt x="3278" y="670"/>
                </a:moveTo>
                <a:cubicBezTo>
                  <a:pt x="3278" y="671"/>
                  <a:pt x="3278" y="671"/>
                  <a:pt x="3278" y="671"/>
                </a:cubicBezTo>
                <a:cubicBezTo>
                  <a:pt x="3278" y="715"/>
                  <a:pt x="3244" y="752"/>
                  <a:pt x="3198" y="752"/>
                </a:cubicBezTo>
                <a:cubicBezTo>
                  <a:pt x="3151" y="752"/>
                  <a:pt x="3118" y="716"/>
                  <a:pt x="3118" y="671"/>
                </a:cubicBezTo>
                <a:cubicBezTo>
                  <a:pt x="3118" y="671"/>
                  <a:pt x="3118" y="671"/>
                  <a:pt x="3118" y="671"/>
                </a:cubicBezTo>
                <a:cubicBezTo>
                  <a:pt x="3118" y="626"/>
                  <a:pt x="3151" y="590"/>
                  <a:pt x="3198" y="590"/>
                </a:cubicBezTo>
                <a:cubicBezTo>
                  <a:pt x="3245" y="590"/>
                  <a:pt x="3278" y="626"/>
                  <a:pt x="3278" y="670"/>
                </a:cubicBezTo>
                <a:close/>
                <a:moveTo>
                  <a:pt x="3243" y="671"/>
                </a:moveTo>
                <a:cubicBezTo>
                  <a:pt x="3243" y="644"/>
                  <a:pt x="3224" y="621"/>
                  <a:pt x="3198" y="621"/>
                </a:cubicBezTo>
                <a:cubicBezTo>
                  <a:pt x="3171" y="621"/>
                  <a:pt x="3152" y="643"/>
                  <a:pt x="3152" y="670"/>
                </a:cubicBezTo>
                <a:cubicBezTo>
                  <a:pt x="3152" y="671"/>
                  <a:pt x="3152" y="671"/>
                  <a:pt x="3152" y="671"/>
                </a:cubicBezTo>
                <a:cubicBezTo>
                  <a:pt x="3152" y="698"/>
                  <a:pt x="3171" y="720"/>
                  <a:pt x="3198" y="720"/>
                </a:cubicBezTo>
                <a:cubicBezTo>
                  <a:pt x="3225" y="720"/>
                  <a:pt x="3243" y="698"/>
                  <a:pt x="3243" y="671"/>
                </a:cubicBezTo>
                <a:close/>
                <a:moveTo>
                  <a:pt x="3343" y="592"/>
                </a:moveTo>
                <a:cubicBezTo>
                  <a:pt x="3309" y="592"/>
                  <a:pt x="3309" y="592"/>
                  <a:pt x="3309" y="592"/>
                </a:cubicBezTo>
                <a:cubicBezTo>
                  <a:pt x="3309" y="749"/>
                  <a:pt x="3309" y="749"/>
                  <a:pt x="3309" y="749"/>
                </a:cubicBezTo>
                <a:cubicBezTo>
                  <a:pt x="3418" y="749"/>
                  <a:pt x="3418" y="749"/>
                  <a:pt x="3418" y="749"/>
                </a:cubicBezTo>
                <a:cubicBezTo>
                  <a:pt x="3418" y="718"/>
                  <a:pt x="3418" y="718"/>
                  <a:pt x="3418" y="718"/>
                </a:cubicBezTo>
                <a:cubicBezTo>
                  <a:pt x="3343" y="718"/>
                  <a:pt x="3343" y="718"/>
                  <a:pt x="3343" y="718"/>
                </a:cubicBezTo>
                <a:lnTo>
                  <a:pt x="3343" y="592"/>
                </a:lnTo>
                <a:close/>
                <a:moveTo>
                  <a:pt x="3594" y="670"/>
                </a:moveTo>
                <a:cubicBezTo>
                  <a:pt x="3594" y="671"/>
                  <a:pt x="3594" y="671"/>
                  <a:pt x="3594" y="671"/>
                </a:cubicBezTo>
                <a:cubicBezTo>
                  <a:pt x="3594" y="715"/>
                  <a:pt x="3560" y="752"/>
                  <a:pt x="3514" y="752"/>
                </a:cubicBezTo>
                <a:cubicBezTo>
                  <a:pt x="3467" y="752"/>
                  <a:pt x="3434" y="716"/>
                  <a:pt x="3434" y="671"/>
                </a:cubicBezTo>
                <a:cubicBezTo>
                  <a:pt x="3434" y="671"/>
                  <a:pt x="3434" y="671"/>
                  <a:pt x="3434" y="671"/>
                </a:cubicBezTo>
                <a:cubicBezTo>
                  <a:pt x="3434" y="626"/>
                  <a:pt x="3468" y="590"/>
                  <a:pt x="3514" y="590"/>
                </a:cubicBezTo>
                <a:cubicBezTo>
                  <a:pt x="3561" y="590"/>
                  <a:pt x="3594" y="626"/>
                  <a:pt x="3594" y="670"/>
                </a:cubicBezTo>
                <a:close/>
                <a:moveTo>
                  <a:pt x="3560" y="671"/>
                </a:moveTo>
                <a:cubicBezTo>
                  <a:pt x="3560" y="644"/>
                  <a:pt x="3541" y="621"/>
                  <a:pt x="3514" y="621"/>
                </a:cubicBezTo>
                <a:cubicBezTo>
                  <a:pt x="3487" y="621"/>
                  <a:pt x="3469" y="643"/>
                  <a:pt x="3469" y="670"/>
                </a:cubicBezTo>
                <a:cubicBezTo>
                  <a:pt x="3469" y="671"/>
                  <a:pt x="3469" y="671"/>
                  <a:pt x="3469" y="671"/>
                </a:cubicBezTo>
                <a:cubicBezTo>
                  <a:pt x="3469" y="698"/>
                  <a:pt x="3488" y="720"/>
                  <a:pt x="3514" y="720"/>
                </a:cubicBezTo>
                <a:cubicBezTo>
                  <a:pt x="3541" y="720"/>
                  <a:pt x="3560" y="698"/>
                  <a:pt x="3560" y="671"/>
                </a:cubicBezTo>
                <a:close/>
                <a:moveTo>
                  <a:pt x="3696" y="689"/>
                </a:moveTo>
                <a:cubicBezTo>
                  <a:pt x="3730" y="689"/>
                  <a:pt x="3730" y="689"/>
                  <a:pt x="3730" y="689"/>
                </a:cubicBezTo>
                <a:cubicBezTo>
                  <a:pt x="3730" y="711"/>
                  <a:pt x="3730" y="711"/>
                  <a:pt x="3730" y="711"/>
                </a:cubicBezTo>
                <a:cubicBezTo>
                  <a:pt x="3721" y="717"/>
                  <a:pt x="3711" y="720"/>
                  <a:pt x="3699" y="720"/>
                </a:cubicBezTo>
                <a:cubicBezTo>
                  <a:pt x="3672" y="720"/>
                  <a:pt x="3653" y="699"/>
                  <a:pt x="3653" y="671"/>
                </a:cubicBezTo>
                <a:cubicBezTo>
                  <a:pt x="3653" y="670"/>
                  <a:pt x="3653" y="670"/>
                  <a:pt x="3653" y="670"/>
                </a:cubicBezTo>
                <a:cubicBezTo>
                  <a:pt x="3653" y="644"/>
                  <a:pt x="3672" y="621"/>
                  <a:pt x="3696" y="621"/>
                </a:cubicBezTo>
                <a:cubicBezTo>
                  <a:pt x="3714" y="621"/>
                  <a:pt x="3724" y="627"/>
                  <a:pt x="3736" y="637"/>
                </a:cubicBezTo>
                <a:cubicBezTo>
                  <a:pt x="3757" y="611"/>
                  <a:pt x="3757" y="611"/>
                  <a:pt x="3757" y="611"/>
                </a:cubicBezTo>
                <a:cubicBezTo>
                  <a:pt x="3741" y="597"/>
                  <a:pt x="3724" y="590"/>
                  <a:pt x="3697" y="590"/>
                </a:cubicBezTo>
                <a:cubicBezTo>
                  <a:pt x="3652" y="590"/>
                  <a:pt x="3618" y="626"/>
                  <a:pt x="3618" y="671"/>
                </a:cubicBezTo>
                <a:cubicBezTo>
                  <a:pt x="3618" y="671"/>
                  <a:pt x="3618" y="671"/>
                  <a:pt x="3618" y="671"/>
                </a:cubicBezTo>
                <a:cubicBezTo>
                  <a:pt x="3618" y="718"/>
                  <a:pt x="3650" y="752"/>
                  <a:pt x="3697" y="752"/>
                </a:cubicBezTo>
                <a:cubicBezTo>
                  <a:pt x="3725" y="752"/>
                  <a:pt x="3746" y="741"/>
                  <a:pt x="3762" y="727"/>
                </a:cubicBezTo>
                <a:cubicBezTo>
                  <a:pt x="3762" y="659"/>
                  <a:pt x="3762" y="659"/>
                  <a:pt x="3762" y="659"/>
                </a:cubicBezTo>
                <a:cubicBezTo>
                  <a:pt x="3696" y="659"/>
                  <a:pt x="3696" y="659"/>
                  <a:pt x="3696" y="659"/>
                </a:cubicBezTo>
                <a:lnTo>
                  <a:pt x="3696" y="689"/>
                </a:lnTo>
                <a:close/>
                <a:moveTo>
                  <a:pt x="3850" y="655"/>
                </a:moveTo>
                <a:cubicBezTo>
                  <a:pt x="3814" y="592"/>
                  <a:pt x="3814" y="592"/>
                  <a:pt x="3814" y="592"/>
                </a:cubicBezTo>
                <a:cubicBezTo>
                  <a:pt x="3776" y="592"/>
                  <a:pt x="3776" y="592"/>
                  <a:pt x="3776" y="592"/>
                </a:cubicBezTo>
                <a:cubicBezTo>
                  <a:pt x="3834" y="687"/>
                  <a:pt x="3834" y="687"/>
                  <a:pt x="3834" y="687"/>
                </a:cubicBezTo>
                <a:cubicBezTo>
                  <a:pt x="3834" y="749"/>
                  <a:pt x="3834" y="749"/>
                  <a:pt x="3834" y="749"/>
                </a:cubicBezTo>
                <a:cubicBezTo>
                  <a:pt x="3867" y="749"/>
                  <a:pt x="3867" y="749"/>
                  <a:pt x="3867" y="749"/>
                </a:cubicBezTo>
                <a:cubicBezTo>
                  <a:pt x="3867" y="687"/>
                  <a:pt x="3867" y="687"/>
                  <a:pt x="3867" y="687"/>
                </a:cubicBezTo>
                <a:cubicBezTo>
                  <a:pt x="3925" y="592"/>
                  <a:pt x="3925" y="592"/>
                  <a:pt x="3925" y="592"/>
                </a:cubicBezTo>
                <a:cubicBezTo>
                  <a:pt x="3887" y="592"/>
                  <a:pt x="3887" y="592"/>
                  <a:pt x="3887" y="592"/>
                </a:cubicBezTo>
                <a:lnTo>
                  <a:pt x="3850" y="655"/>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 name="Frame 3">
            <a:extLst>
              <a:ext uri="{FF2B5EF4-FFF2-40B4-BE49-F238E27FC236}">
                <a16:creationId xmlns:a16="http://schemas.microsoft.com/office/drawing/2014/main" id="{9054B342-B913-4BAE-B671-AC6941D30BB7}"/>
              </a:ext>
            </a:extLst>
          </p:cNvPr>
          <p:cNvSpPr>
            <a:spLocks noSelect="1"/>
          </p:cNvSpPr>
          <p:nvPr userDrawn="1"/>
        </p:nvSpPr>
        <p:spPr bwMode="gray">
          <a:xfrm>
            <a:off x="4389438" y="6256345"/>
            <a:ext cx="1531938" cy="298450"/>
          </a:xfrm>
          <a:custGeom>
            <a:avLst/>
            <a:gdLst>
              <a:gd name="T0" fmla="*/ 25 w 4828"/>
              <a:gd name="T1" fmla="*/ 636 h 939"/>
              <a:gd name="T2" fmla="*/ 113 w 4828"/>
              <a:gd name="T3" fmla="*/ 831 h 939"/>
              <a:gd name="T4" fmla="*/ 750 w 4828"/>
              <a:gd name="T5" fmla="*/ 810 h 939"/>
              <a:gd name="T6" fmla="*/ 725 w 4828"/>
              <a:gd name="T7" fmla="*/ 865 h 939"/>
              <a:gd name="T8" fmla="*/ 1316 w 4828"/>
              <a:gd name="T9" fmla="*/ 801 h 939"/>
              <a:gd name="T10" fmla="*/ 545 w 4828"/>
              <a:gd name="T11" fmla="*/ 590 h 939"/>
              <a:gd name="T12" fmla="*/ 333 w 4828"/>
              <a:gd name="T13" fmla="*/ 663 h 939"/>
              <a:gd name="T14" fmla="*/ 1640 w 4828"/>
              <a:gd name="T15" fmla="*/ 163 h 939"/>
              <a:gd name="T16" fmla="*/ 1775 w 4828"/>
              <a:gd name="T17" fmla="*/ 95 h 939"/>
              <a:gd name="T18" fmla="*/ 2456 w 4828"/>
              <a:gd name="T19" fmla="*/ 158 h 939"/>
              <a:gd name="T20" fmla="*/ 2456 w 4828"/>
              <a:gd name="T21" fmla="*/ 240 h 939"/>
              <a:gd name="T22" fmla="*/ 2681 w 4828"/>
              <a:gd name="T23" fmla="*/ 138 h 939"/>
              <a:gd name="T24" fmla="*/ 2637 w 4828"/>
              <a:gd name="T25" fmla="*/ 95 h 939"/>
              <a:gd name="T26" fmla="*/ 3218 w 4828"/>
              <a:gd name="T27" fmla="*/ 95 h 939"/>
              <a:gd name="T28" fmla="*/ 3755 w 4828"/>
              <a:gd name="T29" fmla="*/ 95 h 939"/>
              <a:gd name="T30" fmla="*/ 3712 w 4828"/>
              <a:gd name="T31" fmla="*/ 95 h 939"/>
              <a:gd name="T32" fmla="*/ 4118 w 4828"/>
              <a:gd name="T33" fmla="*/ 158 h 939"/>
              <a:gd name="T34" fmla="*/ 4074 w 4828"/>
              <a:gd name="T35" fmla="*/ 284 h 939"/>
              <a:gd name="T36" fmla="*/ 4295 w 4828"/>
              <a:gd name="T37" fmla="*/ 138 h 939"/>
              <a:gd name="T38" fmla="*/ 4251 w 4828"/>
              <a:gd name="T39" fmla="*/ 95 h 939"/>
              <a:gd name="T40" fmla="*/ 4781 w 4828"/>
              <a:gd name="T41" fmla="*/ 330 h 939"/>
              <a:gd name="T42" fmla="*/ 1920 w 4828"/>
              <a:gd name="T43" fmla="*/ 330 h 939"/>
              <a:gd name="T44" fmla="*/ 2062 w 4828"/>
              <a:gd name="T45" fmla="*/ 140 h 939"/>
              <a:gd name="T46" fmla="*/ 1476 w 4828"/>
              <a:gd name="T47" fmla="*/ 515 h 939"/>
              <a:gd name="T48" fmla="*/ 1806 w 4828"/>
              <a:gd name="T49" fmla="*/ 654 h 939"/>
              <a:gd name="T50" fmla="*/ 1858 w 4828"/>
              <a:gd name="T51" fmla="*/ 515 h 939"/>
              <a:gd name="T52" fmla="*/ 1902 w 4828"/>
              <a:gd name="T53" fmla="*/ 515 h 939"/>
              <a:gd name="T54" fmla="*/ 2209 w 4828"/>
              <a:gd name="T55" fmla="*/ 574 h 939"/>
              <a:gd name="T56" fmla="*/ 2280 w 4828"/>
              <a:gd name="T57" fmla="*/ 515 h 939"/>
              <a:gd name="T58" fmla="*/ 2379 w 4828"/>
              <a:gd name="T59" fmla="*/ 604 h 939"/>
              <a:gd name="T60" fmla="*/ 2393 w 4828"/>
              <a:gd name="T61" fmla="*/ 536 h 939"/>
              <a:gd name="T62" fmla="*/ 3484 w 4828"/>
              <a:gd name="T63" fmla="*/ 604 h 939"/>
              <a:gd name="T64" fmla="*/ 3530 w 4828"/>
              <a:gd name="T65" fmla="*/ 579 h 939"/>
              <a:gd name="T66" fmla="*/ 4320 w 4828"/>
              <a:gd name="T67" fmla="*/ 654 h 939"/>
              <a:gd name="T68" fmla="*/ 4434 w 4828"/>
              <a:gd name="T69" fmla="*/ 604 h 939"/>
              <a:gd name="T70" fmla="*/ 4438 w 4828"/>
              <a:gd name="T71" fmla="*/ 540 h 939"/>
              <a:gd name="T72" fmla="*/ 2489 w 4828"/>
              <a:gd name="T73" fmla="*/ 569 h 939"/>
              <a:gd name="T74" fmla="*/ 2489 w 4828"/>
              <a:gd name="T75" fmla="*/ 620 h 939"/>
              <a:gd name="T76" fmla="*/ 2468 w 4828"/>
              <a:gd name="T77" fmla="*/ 540 h 939"/>
              <a:gd name="T78" fmla="*/ 2713 w 4828"/>
              <a:gd name="T79" fmla="*/ 515 h 939"/>
              <a:gd name="T80" fmla="*/ 2991 w 4828"/>
              <a:gd name="T81" fmla="*/ 515 h 939"/>
              <a:gd name="T82" fmla="*/ 2991 w 4828"/>
              <a:gd name="T83" fmla="*/ 515 h 939"/>
              <a:gd name="T84" fmla="*/ 3623 w 4828"/>
              <a:gd name="T85" fmla="*/ 633 h 939"/>
              <a:gd name="T86" fmla="*/ 3885 w 4828"/>
              <a:gd name="T87" fmla="*/ 536 h 939"/>
              <a:gd name="T88" fmla="*/ 3797 w 4828"/>
              <a:gd name="T89" fmla="*/ 654 h 939"/>
              <a:gd name="T90" fmla="*/ 3885 w 4828"/>
              <a:gd name="T91" fmla="*/ 595 h 939"/>
              <a:gd name="T92" fmla="*/ 4089 w 4828"/>
              <a:gd name="T93" fmla="*/ 536 h 939"/>
              <a:gd name="T94" fmla="*/ 3962 w 4828"/>
              <a:gd name="T95" fmla="*/ 654 h 939"/>
              <a:gd name="T96" fmla="*/ 4268 w 4828"/>
              <a:gd name="T97" fmla="*/ 654 h 939"/>
              <a:gd name="T98" fmla="*/ 4244 w 4828"/>
              <a:gd name="T99" fmla="*/ 584 h 939"/>
              <a:gd name="T100" fmla="*/ 4645 w 4828"/>
              <a:gd name="T101" fmla="*/ 633 h 939"/>
              <a:gd name="T102" fmla="*/ 4807 w 4828"/>
              <a:gd name="T103" fmla="*/ 595 h 939"/>
              <a:gd name="T104" fmla="*/ 4828 w 4828"/>
              <a:gd name="T105" fmla="*/ 515 h 939"/>
              <a:gd name="T106" fmla="*/ 3216 w 4828"/>
              <a:gd name="T107" fmla="*/ 536 h 939"/>
              <a:gd name="T108" fmla="*/ 3150 w 4828"/>
              <a:gd name="T109" fmla="*/ 569 h 939"/>
              <a:gd name="T110" fmla="*/ 3285 w 4828"/>
              <a:gd name="T111" fmla="*/ 633 h 939"/>
              <a:gd name="T112" fmla="*/ 3148 w 4828"/>
              <a:gd name="T113" fmla="*/ 583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8" h="939">
                <a:moveTo>
                  <a:pt x="1295" y="636"/>
                </a:moveTo>
                <a:cubicBezTo>
                  <a:pt x="1295" y="636"/>
                  <a:pt x="1249" y="614"/>
                  <a:pt x="1064" y="599"/>
                </a:cubicBezTo>
                <a:cubicBezTo>
                  <a:pt x="1035" y="597"/>
                  <a:pt x="1035" y="597"/>
                  <a:pt x="1035" y="597"/>
                </a:cubicBezTo>
                <a:cubicBezTo>
                  <a:pt x="1035" y="0"/>
                  <a:pt x="1035" y="0"/>
                  <a:pt x="1035" y="0"/>
                </a:cubicBezTo>
                <a:cubicBezTo>
                  <a:pt x="274" y="0"/>
                  <a:pt x="274" y="0"/>
                  <a:pt x="274" y="0"/>
                </a:cubicBezTo>
                <a:cubicBezTo>
                  <a:pt x="274" y="597"/>
                  <a:pt x="274" y="597"/>
                  <a:pt x="274" y="597"/>
                </a:cubicBezTo>
                <a:cubicBezTo>
                  <a:pt x="243" y="599"/>
                  <a:pt x="243" y="599"/>
                  <a:pt x="243" y="599"/>
                </a:cubicBezTo>
                <a:cubicBezTo>
                  <a:pt x="121" y="608"/>
                  <a:pt x="41" y="624"/>
                  <a:pt x="41" y="624"/>
                </a:cubicBezTo>
                <a:cubicBezTo>
                  <a:pt x="41" y="624"/>
                  <a:pt x="27" y="635"/>
                  <a:pt x="25" y="636"/>
                </a:cubicBezTo>
                <a:cubicBezTo>
                  <a:pt x="10" y="647"/>
                  <a:pt x="26" y="650"/>
                  <a:pt x="36" y="656"/>
                </a:cubicBezTo>
                <a:cubicBezTo>
                  <a:pt x="40" y="658"/>
                  <a:pt x="40" y="659"/>
                  <a:pt x="39" y="663"/>
                </a:cubicBezTo>
                <a:cubicBezTo>
                  <a:pt x="38" y="666"/>
                  <a:pt x="28" y="668"/>
                  <a:pt x="30" y="674"/>
                </a:cubicBezTo>
                <a:cubicBezTo>
                  <a:pt x="34" y="686"/>
                  <a:pt x="51" y="674"/>
                  <a:pt x="50" y="690"/>
                </a:cubicBezTo>
                <a:cubicBezTo>
                  <a:pt x="49" y="709"/>
                  <a:pt x="7" y="698"/>
                  <a:pt x="3" y="716"/>
                </a:cubicBezTo>
                <a:cubicBezTo>
                  <a:pt x="0" y="729"/>
                  <a:pt x="18" y="717"/>
                  <a:pt x="18" y="743"/>
                </a:cubicBezTo>
                <a:cubicBezTo>
                  <a:pt x="18" y="769"/>
                  <a:pt x="37" y="795"/>
                  <a:pt x="91" y="809"/>
                </a:cubicBezTo>
                <a:cubicBezTo>
                  <a:pt x="104" y="812"/>
                  <a:pt x="163" y="811"/>
                  <a:pt x="133" y="828"/>
                </a:cubicBezTo>
                <a:cubicBezTo>
                  <a:pt x="129" y="831"/>
                  <a:pt x="117" y="830"/>
                  <a:pt x="113" y="831"/>
                </a:cubicBezTo>
                <a:cubicBezTo>
                  <a:pt x="107" y="831"/>
                  <a:pt x="93" y="831"/>
                  <a:pt x="89" y="836"/>
                </a:cubicBezTo>
                <a:cubicBezTo>
                  <a:pt x="84" y="844"/>
                  <a:pt x="96" y="844"/>
                  <a:pt x="94" y="852"/>
                </a:cubicBezTo>
                <a:cubicBezTo>
                  <a:pt x="87" y="853"/>
                  <a:pt x="72" y="853"/>
                  <a:pt x="79" y="865"/>
                </a:cubicBezTo>
                <a:cubicBezTo>
                  <a:pt x="82" y="871"/>
                  <a:pt x="93" y="874"/>
                  <a:pt x="99" y="873"/>
                </a:cubicBezTo>
                <a:cubicBezTo>
                  <a:pt x="133" y="872"/>
                  <a:pt x="128" y="875"/>
                  <a:pt x="138" y="876"/>
                </a:cubicBezTo>
                <a:cubicBezTo>
                  <a:pt x="120" y="879"/>
                  <a:pt x="103" y="899"/>
                  <a:pt x="173" y="897"/>
                </a:cubicBezTo>
                <a:cubicBezTo>
                  <a:pt x="175" y="907"/>
                  <a:pt x="194" y="906"/>
                  <a:pt x="200" y="905"/>
                </a:cubicBezTo>
                <a:cubicBezTo>
                  <a:pt x="637" y="808"/>
                  <a:pt x="827" y="849"/>
                  <a:pt x="828" y="823"/>
                </a:cubicBezTo>
                <a:cubicBezTo>
                  <a:pt x="822" y="809"/>
                  <a:pt x="760" y="811"/>
                  <a:pt x="750" y="810"/>
                </a:cubicBezTo>
                <a:cubicBezTo>
                  <a:pt x="710" y="808"/>
                  <a:pt x="625" y="813"/>
                  <a:pt x="630" y="802"/>
                </a:cubicBezTo>
                <a:cubicBezTo>
                  <a:pt x="632" y="778"/>
                  <a:pt x="1075" y="784"/>
                  <a:pt x="1023" y="799"/>
                </a:cubicBezTo>
                <a:cubicBezTo>
                  <a:pt x="1021" y="800"/>
                  <a:pt x="990" y="805"/>
                  <a:pt x="986" y="807"/>
                </a:cubicBezTo>
                <a:cubicBezTo>
                  <a:pt x="962" y="820"/>
                  <a:pt x="1054" y="823"/>
                  <a:pt x="1063" y="823"/>
                </a:cubicBezTo>
                <a:cubicBezTo>
                  <a:pt x="1075" y="824"/>
                  <a:pt x="1102" y="824"/>
                  <a:pt x="1097" y="836"/>
                </a:cubicBezTo>
                <a:cubicBezTo>
                  <a:pt x="1096" y="839"/>
                  <a:pt x="1063" y="835"/>
                  <a:pt x="1064" y="840"/>
                </a:cubicBezTo>
                <a:cubicBezTo>
                  <a:pt x="1065" y="845"/>
                  <a:pt x="1084" y="842"/>
                  <a:pt x="1086" y="846"/>
                </a:cubicBezTo>
                <a:cubicBezTo>
                  <a:pt x="1099" y="866"/>
                  <a:pt x="923" y="856"/>
                  <a:pt x="831" y="858"/>
                </a:cubicBezTo>
                <a:cubicBezTo>
                  <a:pt x="805" y="859"/>
                  <a:pt x="752" y="862"/>
                  <a:pt x="725" y="865"/>
                </a:cubicBezTo>
                <a:cubicBezTo>
                  <a:pt x="679" y="871"/>
                  <a:pt x="718" y="882"/>
                  <a:pt x="790" y="889"/>
                </a:cubicBezTo>
                <a:cubicBezTo>
                  <a:pt x="828" y="892"/>
                  <a:pt x="1026" y="908"/>
                  <a:pt x="1194" y="930"/>
                </a:cubicBezTo>
                <a:cubicBezTo>
                  <a:pt x="1244" y="939"/>
                  <a:pt x="1259" y="915"/>
                  <a:pt x="1248" y="908"/>
                </a:cubicBezTo>
                <a:cubicBezTo>
                  <a:pt x="1242" y="904"/>
                  <a:pt x="1269" y="890"/>
                  <a:pt x="1238" y="877"/>
                </a:cubicBezTo>
                <a:cubicBezTo>
                  <a:pt x="1219" y="869"/>
                  <a:pt x="1235" y="865"/>
                  <a:pt x="1236" y="866"/>
                </a:cubicBezTo>
                <a:cubicBezTo>
                  <a:pt x="1239" y="866"/>
                  <a:pt x="1279" y="876"/>
                  <a:pt x="1264" y="863"/>
                </a:cubicBezTo>
                <a:cubicBezTo>
                  <a:pt x="1255" y="854"/>
                  <a:pt x="1271" y="859"/>
                  <a:pt x="1274" y="859"/>
                </a:cubicBezTo>
                <a:cubicBezTo>
                  <a:pt x="1311" y="856"/>
                  <a:pt x="1302" y="842"/>
                  <a:pt x="1304" y="844"/>
                </a:cubicBezTo>
                <a:cubicBezTo>
                  <a:pt x="1293" y="833"/>
                  <a:pt x="1323" y="825"/>
                  <a:pt x="1316" y="801"/>
                </a:cubicBezTo>
                <a:cubicBezTo>
                  <a:pt x="1314" y="794"/>
                  <a:pt x="1271" y="796"/>
                  <a:pt x="1300" y="790"/>
                </a:cubicBezTo>
                <a:cubicBezTo>
                  <a:pt x="1303" y="789"/>
                  <a:pt x="1342" y="790"/>
                  <a:pt x="1306" y="769"/>
                </a:cubicBezTo>
                <a:cubicBezTo>
                  <a:pt x="1297" y="764"/>
                  <a:pt x="1289" y="764"/>
                  <a:pt x="1277" y="761"/>
                </a:cubicBezTo>
                <a:cubicBezTo>
                  <a:pt x="1250" y="755"/>
                  <a:pt x="1271" y="741"/>
                  <a:pt x="1284" y="744"/>
                </a:cubicBezTo>
                <a:cubicBezTo>
                  <a:pt x="1300" y="746"/>
                  <a:pt x="1317" y="735"/>
                  <a:pt x="1314" y="719"/>
                </a:cubicBezTo>
                <a:cubicBezTo>
                  <a:pt x="1310" y="698"/>
                  <a:pt x="1303" y="667"/>
                  <a:pt x="1325" y="663"/>
                </a:cubicBezTo>
                <a:cubicBezTo>
                  <a:pt x="1339" y="650"/>
                  <a:pt x="1295" y="636"/>
                  <a:pt x="1295" y="636"/>
                </a:cubicBezTo>
                <a:close/>
                <a:moveTo>
                  <a:pt x="764" y="590"/>
                </a:moveTo>
                <a:cubicBezTo>
                  <a:pt x="708" y="589"/>
                  <a:pt x="616" y="589"/>
                  <a:pt x="545" y="590"/>
                </a:cubicBezTo>
                <a:cubicBezTo>
                  <a:pt x="545" y="273"/>
                  <a:pt x="545" y="273"/>
                  <a:pt x="545" y="273"/>
                </a:cubicBezTo>
                <a:cubicBezTo>
                  <a:pt x="764" y="273"/>
                  <a:pt x="764" y="273"/>
                  <a:pt x="764" y="273"/>
                </a:cubicBezTo>
                <a:lnTo>
                  <a:pt x="764" y="590"/>
                </a:lnTo>
                <a:close/>
                <a:moveTo>
                  <a:pt x="1006" y="663"/>
                </a:moveTo>
                <a:cubicBezTo>
                  <a:pt x="793" y="663"/>
                  <a:pt x="793" y="663"/>
                  <a:pt x="793" y="663"/>
                </a:cubicBezTo>
                <a:cubicBezTo>
                  <a:pt x="793" y="244"/>
                  <a:pt x="793" y="244"/>
                  <a:pt x="793" y="244"/>
                </a:cubicBezTo>
                <a:cubicBezTo>
                  <a:pt x="516" y="244"/>
                  <a:pt x="516" y="244"/>
                  <a:pt x="516" y="244"/>
                </a:cubicBezTo>
                <a:cubicBezTo>
                  <a:pt x="516" y="663"/>
                  <a:pt x="516" y="663"/>
                  <a:pt x="516" y="663"/>
                </a:cubicBezTo>
                <a:cubicBezTo>
                  <a:pt x="333" y="663"/>
                  <a:pt x="333" y="663"/>
                  <a:pt x="333" y="663"/>
                </a:cubicBezTo>
                <a:cubicBezTo>
                  <a:pt x="303" y="663"/>
                  <a:pt x="303" y="663"/>
                  <a:pt x="303" y="663"/>
                </a:cubicBezTo>
                <a:cubicBezTo>
                  <a:pt x="303" y="29"/>
                  <a:pt x="303" y="29"/>
                  <a:pt x="303" y="29"/>
                </a:cubicBezTo>
                <a:cubicBezTo>
                  <a:pt x="1006" y="29"/>
                  <a:pt x="1006" y="29"/>
                  <a:pt x="1006" y="29"/>
                </a:cubicBezTo>
                <a:lnTo>
                  <a:pt x="1006" y="663"/>
                </a:lnTo>
                <a:close/>
                <a:moveTo>
                  <a:pt x="1775" y="95"/>
                </a:moveTo>
                <a:cubicBezTo>
                  <a:pt x="1820" y="95"/>
                  <a:pt x="1820" y="95"/>
                  <a:pt x="1820" y="95"/>
                </a:cubicBezTo>
                <a:cubicBezTo>
                  <a:pt x="1735" y="330"/>
                  <a:pt x="1735" y="330"/>
                  <a:pt x="1735" y="330"/>
                </a:cubicBezTo>
                <a:cubicBezTo>
                  <a:pt x="1701" y="330"/>
                  <a:pt x="1701" y="330"/>
                  <a:pt x="1701" y="330"/>
                </a:cubicBezTo>
                <a:cubicBezTo>
                  <a:pt x="1640" y="163"/>
                  <a:pt x="1640" y="163"/>
                  <a:pt x="1640" y="163"/>
                </a:cubicBezTo>
                <a:cubicBezTo>
                  <a:pt x="1620" y="218"/>
                  <a:pt x="1599" y="275"/>
                  <a:pt x="1579" y="330"/>
                </a:cubicBezTo>
                <a:cubicBezTo>
                  <a:pt x="1545" y="330"/>
                  <a:pt x="1545" y="330"/>
                  <a:pt x="1545" y="330"/>
                </a:cubicBezTo>
                <a:cubicBezTo>
                  <a:pt x="1460" y="95"/>
                  <a:pt x="1460" y="95"/>
                  <a:pt x="1460" y="95"/>
                </a:cubicBezTo>
                <a:cubicBezTo>
                  <a:pt x="1506" y="95"/>
                  <a:pt x="1506" y="95"/>
                  <a:pt x="1506" y="95"/>
                </a:cubicBezTo>
                <a:cubicBezTo>
                  <a:pt x="1562" y="250"/>
                  <a:pt x="1562" y="250"/>
                  <a:pt x="1562" y="250"/>
                </a:cubicBezTo>
                <a:cubicBezTo>
                  <a:pt x="1619" y="95"/>
                  <a:pt x="1619" y="95"/>
                  <a:pt x="1619" y="95"/>
                </a:cubicBezTo>
                <a:cubicBezTo>
                  <a:pt x="1661" y="95"/>
                  <a:pt x="1661" y="95"/>
                  <a:pt x="1661" y="95"/>
                </a:cubicBezTo>
                <a:cubicBezTo>
                  <a:pt x="1718" y="250"/>
                  <a:pt x="1718" y="250"/>
                  <a:pt x="1718" y="250"/>
                </a:cubicBezTo>
                <a:lnTo>
                  <a:pt x="1775" y="95"/>
                </a:lnTo>
                <a:close/>
                <a:moveTo>
                  <a:pt x="2454" y="330"/>
                </a:moveTo>
                <a:cubicBezTo>
                  <a:pt x="2310" y="330"/>
                  <a:pt x="2310" y="330"/>
                  <a:pt x="2310" y="330"/>
                </a:cubicBezTo>
                <a:cubicBezTo>
                  <a:pt x="2285" y="330"/>
                  <a:pt x="2265" y="309"/>
                  <a:pt x="2265" y="284"/>
                </a:cubicBezTo>
                <a:cubicBezTo>
                  <a:pt x="2265" y="140"/>
                  <a:pt x="2265" y="140"/>
                  <a:pt x="2265" y="140"/>
                </a:cubicBezTo>
                <a:cubicBezTo>
                  <a:pt x="2265" y="115"/>
                  <a:pt x="2285" y="95"/>
                  <a:pt x="2310" y="95"/>
                </a:cubicBezTo>
                <a:cubicBezTo>
                  <a:pt x="2454" y="95"/>
                  <a:pt x="2454" y="95"/>
                  <a:pt x="2454" y="95"/>
                </a:cubicBezTo>
                <a:cubicBezTo>
                  <a:pt x="2479" y="95"/>
                  <a:pt x="2500" y="115"/>
                  <a:pt x="2500" y="140"/>
                </a:cubicBezTo>
                <a:cubicBezTo>
                  <a:pt x="2500" y="158"/>
                  <a:pt x="2500" y="158"/>
                  <a:pt x="2500" y="158"/>
                </a:cubicBezTo>
                <a:cubicBezTo>
                  <a:pt x="2456" y="158"/>
                  <a:pt x="2456" y="158"/>
                  <a:pt x="2456" y="158"/>
                </a:cubicBezTo>
                <a:cubicBezTo>
                  <a:pt x="2456" y="140"/>
                  <a:pt x="2456" y="140"/>
                  <a:pt x="2456" y="140"/>
                </a:cubicBezTo>
                <a:cubicBezTo>
                  <a:pt x="2456" y="139"/>
                  <a:pt x="2455" y="138"/>
                  <a:pt x="2454" y="138"/>
                </a:cubicBezTo>
                <a:cubicBezTo>
                  <a:pt x="2310" y="138"/>
                  <a:pt x="2310" y="138"/>
                  <a:pt x="2310" y="138"/>
                </a:cubicBezTo>
                <a:cubicBezTo>
                  <a:pt x="2309" y="138"/>
                  <a:pt x="2308" y="139"/>
                  <a:pt x="2308" y="140"/>
                </a:cubicBezTo>
                <a:cubicBezTo>
                  <a:pt x="2308" y="284"/>
                  <a:pt x="2308" y="284"/>
                  <a:pt x="2308" y="284"/>
                </a:cubicBezTo>
                <a:cubicBezTo>
                  <a:pt x="2308" y="286"/>
                  <a:pt x="2309" y="287"/>
                  <a:pt x="2310" y="287"/>
                </a:cubicBezTo>
                <a:cubicBezTo>
                  <a:pt x="2454" y="287"/>
                  <a:pt x="2454" y="287"/>
                  <a:pt x="2454" y="287"/>
                </a:cubicBezTo>
                <a:cubicBezTo>
                  <a:pt x="2455" y="287"/>
                  <a:pt x="2456" y="286"/>
                  <a:pt x="2456" y="284"/>
                </a:cubicBezTo>
                <a:cubicBezTo>
                  <a:pt x="2456" y="240"/>
                  <a:pt x="2456" y="240"/>
                  <a:pt x="2456" y="240"/>
                </a:cubicBezTo>
                <a:cubicBezTo>
                  <a:pt x="2403" y="240"/>
                  <a:pt x="2403" y="240"/>
                  <a:pt x="2403" y="240"/>
                </a:cubicBezTo>
                <a:cubicBezTo>
                  <a:pt x="2403" y="197"/>
                  <a:pt x="2403" y="197"/>
                  <a:pt x="2403" y="197"/>
                </a:cubicBezTo>
                <a:cubicBezTo>
                  <a:pt x="2500" y="197"/>
                  <a:pt x="2500" y="197"/>
                  <a:pt x="2500" y="197"/>
                </a:cubicBezTo>
                <a:cubicBezTo>
                  <a:pt x="2500" y="284"/>
                  <a:pt x="2500" y="284"/>
                  <a:pt x="2500" y="284"/>
                </a:cubicBezTo>
                <a:cubicBezTo>
                  <a:pt x="2500" y="309"/>
                  <a:pt x="2479" y="330"/>
                  <a:pt x="2454" y="330"/>
                </a:cubicBezTo>
                <a:close/>
                <a:moveTo>
                  <a:pt x="2637" y="95"/>
                </a:moveTo>
                <a:cubicBezTo>
                  <a:pt x="2853" y="95"/>
                  <a:pt x="2853" y="95"/>
                  <a:pt x="2853" y="95"/>
                </a:cubicBezTo>
                <a:cubicBezTo>
                  <a:pt x="2853" y="138"/>
                  <a:pt x="2853" y="138"/>
                  <a:pt x="2853" y="138"/>
                </a:cubicBezTo>
                <a:cubicBezTo>
                  <a:pt x="2681" y="138"/>
                  <a:pt x="2681" y="138"/>
                  <a:pt x="2681" y="138"/>
                </a:cubicBezTo>
                <a:cubicBezTo>
                  <a:pt x="2681" y="191"/>
                  <a:pt x="2681" y="191"/>
                  <a:pt x="2681" y="191"/>
                </a:cubicBezTo>
                <a:cubicBezTo>
                  <a:pt x="2820" y="191"/>
                  <a:pt x="2820" y="191"/>
                  <a:pt x="2820" y="191"/>
                </a:cubicBezTo>
                <a:cubicBezTo>
                  <a:pt x="2820" y="234"/>
                  <a:pt x="2820" y="234"/>
                  <a:pt x="2820" y="234"/>
                </a:cubicBezTo>
                <a:cubicBezTo>
                  <a:pt x="2681" y="234"/>
                  <a:pt x="2681" y="234"/>
                  <a:pt x="2681" y="234"/>
                </a:cubicBezTo>
                <a:cubicBezTo>
                  <a:pt x="2681" y="287"/>
                  <a:pt x="2681" y="287"/>
                  <a:pt x="2681" y="287"/>
                </a:cubicBezTo>
                <a:cubicBezTo>
                  <a:pt x="2853" y="287"/>
                  <a:pt x="2853" y="287"/>
                  <a:pt x="2853" y="287"/>
                </a:cubicBezTo>
                <a:cubicBezTo>
                  <a:pt x="2853" y="330"/>
                  <a:pt x="2853" y="330"/>
                  <a:pt x="2853" y="330"/>
                </a:cubicBezTo>
                <a:cubicBezTo>
                  <a:pt x="2637" y="330"/>
                  <a:pt x="2637" y="330"/>
                  <a:pt x="2637" y="330"/>
                </a:cubicBezTo>
                <a:lnTo>
                  <a:pt x="2637" y="95"/>
                </a:lnTo>
                <a:close/>
                <a:moveTo>
                  <a:pt x="3171" y="330"/>
                </a:moveTo>
                <a:cubicBezTo>
                  <a:pt x="3026" y="157"/>
                  <a:pt x="3026" y="157"/>
                  <a:pt x="3026" y="157"/>
                </a:cubicBezTo>
                <a:cubicBezTo>
                  <a:pt x="3026" y="330"/>
                  <a:pt x="3026" y="330"/>
                  <a:pt x="3026" y="330"/>
                </a:cubicBezTo>
                <a:cubicBezTo>
                  <a:pt x="2983" y="330"/>
                  <a:pt x="2983" y="330"/>
                  <a:pt x="2983" y="330"/>
                </a:cubicBezTo>
                <a:cubicBezTo>
                  <a:pt x="2983" y="95"/>
                  <a:pt x="2983" y="95"/>
                  <a:pt x="2983" y="95"/>
                </a:cubicBezTo>
                <a:cubicBezTo>
                  <a:pt x="3030" y="95"/>
                  <a:pt x="3030" y="95"/>
                  <a:pt x="3030" y="95"/>
                </a:cubicBezTo>
                <a:cubicBezTo>
                  <a:pt x="3174" y="267"/>
                  <a:pt x="3174" y="267"/>
                  <a:pt x="3174" y="267"/>
                </a:cubicBezTo>
                <a:cubicBezTo>
                  <a:pt x="3174" y="95"/>
                  <a:pt x="3174" y="95"/>
                  <a:pt x="3174" y="95"/>
                </a:cubicBezTo>
                <a:cubicBezTo>
                  <a:pt x="3218" y="95"/>
                  <a:pt x="3218" y="95"/>
                  <a:pt x="3218" y="95"/>
                </a:cubicBezTo>
                <a:cubicBezTo>
                  <a:pt x="3218" y="330"/>
                  <a:pt x="3218" y="330"/>
                  <a:pt x="3218" y="330"/>
                </a:cubicBezTo>
                <a:lnTo>
                  <a:pt x="3171" y="330"/>
                </a:lnTo>
                <a:close/>
                <a:moveTo>
                  <a:pt x="3344" y="95"/>
                </a:moveTo>
                <a:cubicBezTo>
                  <a:pt x="3387" y="95"/>
                  <a:pt x="3387" y="95"/>
                  <a:pt x="3387" y="95"/>
                </a:cubicBezTo>
                <a:cubicBezTo>
                  <a:pt x="3387" y="330"/>
                  <a:pt x="3387" y="330"/>
                  <a:pt x="3387" y="330"/>
                </a:cubicBezTo>
                <a:cubicBezTo>
                  <a:pt x="3344" y="330"/>
                  <a:pt x="3344" y="330"/>
                  <a:pt x="3344" y="330"/>
                </a:cubicBezTo>
                <a:lnTo>
                  <a:pt x="3344" y="95"/>
                </a:lnTo>
                <a:close/>
                <a:moveTo>
                  <a:pt x="3712" y="95"/>
                </a:moveTo>
                <a:cubicBezTo>
                  <a:pt x="3755" y="95"/>
                  <a:pt x="3755" y="95"/>
                  <a:pt x="3755" y="95"/>
                </a:cubicBezTo>
                <a:cubicBezTo>
                  <a:pt x="3755" y="330"/>
                  <a:pt x="3755" y="330"/>
                  <a:pt x="3755" y="330"/>
                </a:cubicBezTo>
                <a:cubicBezTo>
                  <a:pt x="3708" y="330"/>
                  <a:pt x="3708" y="330"/>
                  <a:pt x="3708" y="330"/>
                </a:cubicBezTo>
                <a:cubicBezTo>
                  <a:pt x="3563" y="157"/>
                  <a:pt x="3563" y="157"/>
                  <a:pt x="3563" y="157"/>
                </a:cubicBezTo>
                <a:cubicBezTo>
                  <a:pt x="3563" y="330"/>
                  <a:pt x="3563" y="330"/>
                  <a:pt x="3563" y="330"/>
                </a:cubicBezTo>
                <a:cubicBezTo>
                  <a:pt x="3520" y="330"/>
                  <a:pt x="3520" y="330"/>
                  <a:pt x="3520" y="330"/>
                </a:cubicBezTo>
                <a:cubicBezTo>
                  <a:pt x="3520" y="95"/>
                  <a:pt x="3520" y="95"/>
                  <a:pt x="3520" y="95"/>
                </a:cubicBezTo>
                <a:cubicBezTo>
                  <a:pt x="3567" y="95"/>
                  <a:pt x="3567" y="95"/>
                  <a:pt x="3567" y="95"/>
                </a:cubicBezTo>
                <a:cubicBezTo>
                  <a:pt x="3712" y="267"/>
                  <a:pt x="3712" y="267"/>
                  <a:pt x="3712" y="267"/>
                </a:cubicBezTo>
                <a:lnTo>
                  <a:pt x="3712" y="95"/>
                </a:lnTo>
                <a:close/>
                <a:moveTo>
                  <a:pt x="4118" y="284"/>
                </a:moveTo>
                <a:cubicBezTo>
                  <a:pt x="4118" y="309"/>
                  <a:pt x="4097" y="330"/>
                  <a:pt x="4072" y="330"/>
                </a:cubicBezTo>
                <a:cubicBezTo>
                  <a:pt x="3928" y="330"/>
                  <a:pt x="3928" y="330"/>
                  <a:pt x="3928" y="330"/>
                </a:cubicBezTo>
                <a:cubicBezTo>
                  <a:pt x="3903" y="330"/>
                  <a:pt x="3883" y="309"/>
                  <a:pt x="3883" y="284"/>
                </a:cubicBezTo>
                <a:cubicBezTo>
                  <a:pt x="3883" y="140"/>
                  <a:pt x="3883" y="140"/>
                  <a:pt x="3883" y="140"/>
                </a:cubicBezTo>
                <a:cubicBezTo>
                  <a:pt x="3883" y="115"/>
                  <a:pt x="3903" y="95"/>
                  <a:pt x="3928" y="95"/>
                </a:cubicBezTo>
                <a:cubicBezTo>
                  <a:pt x="4072" y="95"/>
                  <a:pt x="4072" y="95"/>
                  <a:pt x="4072" y="95"/>
                </a:cubicBezTo>
                <a:cubicBezTo>
                  <a:pt x="4097" y="95"/>
                  <a:pt x="4118" y="115"/>
                  <a:pt x="4118" y="140"/>
                </a:cubicBezTo>
                <a:cubicBezTo>
                  <a:pt x="4118" y="158"/>
                  <a:pt x="4118" y="158"/>
                  <a:pt x="4118" y="158"/>
                </a:cubicBezTo>
                <a:cubicBezTo>
                  <a:pt x="4074" y="158"/>
                  <a:pt x="4074" y="158"/>
                  <a:pt x="4074" y="158"/>
                </a:cubicBezTo>
                <a:cubicBezTo>
                  <a:pt x="4074" y="140"/>
                  <a:pt x="4074" y="140"/>
                  <a:pt x="4074" y="140"/>
                </a:cubicBezTo>
                <a:cubicBezTo>
                  <a:pt x="4074" y="139"/>
                  <a:pt x="4074" y="138"/>
                  <a:pt x="4072" y="138"/>
                </a:cubicBezTo>
                <a:cubicBezTo>
                  <a:pt x="3928" y="138"/>
                  <a:pt x="3928" y="138"/>
                  <a:pt x="3928" y="138"/>
                </a:cubicBezTo>
                <a:cubicBezTo>
                  <a:pt x="3927" y="138"/>
                  <a:pt x="3926" y="139"/>
                  <a:pt x="3926" y="140"/>
                </a:cubicBezTo>
                <a:cubicBezTo>
                  <a:pt x="3926" y="284"/>
                  <a:pt x="3926" y="284"/>
                  <a:pt x="3926" y="284"/>
                </a:cubicBezTo>
                <a:cubicBezTo>
                  <a:pt x="3926" y="286"/>
                  <a:pt x="3927" y="287"/>
                  <a:pt x="3928" y="287"/>
                </a:cubicBezTo>
                <a:cubicBezTo>
                  <a:pt x="4072" y="287"/>
                  <a:pt x="4072" y="287"/>
                  <a:pt x="4072" y="287"/>
                </a:cubicBezTo>
                <a:cubicBezTo>
                  <a:pt x="4074" y="287"/>
                  <a:pt x="4074" y="286"/>
                  <a:pt x="4074" y="284"/>
                </a:cubicBezTo>
                <a:cubicBezTo>
                  <a:pt x="4074" y="240"/>
                  <a:pt x="4074" y="240"/>
                  <a:pt x="4074" y="240"/>
                </a:cubicBezTo>
                <a:cubicBezTo>
                  <a:pt x="4021" y="240"/>
                  <a:pt x="4021" y="240"/>
                  <a:pt x="4021" y="240"/>
                </a:cubicBezTo>
                <a:cubicBezTo>
                  <a:pt x="4021" y="197"/>
                  <a:pt x="4021" y="197"/>
                  <a:pt x="4021" y="197"/>
                </a:cubicBezTo>
                <a:cubicBezTo>
                  <a:pt x="4118" y="197"/>
                  <a:pt x="4118" y="197"/>
                  <a:pt x="4118" y="197"/>
                </a:cubicBezTo>
                <a:lnTo>
                  <a:pt x="4118" y="284"/>
                </a:lnTo>
                <a:close/>
                <a:moveTo>
                  <a:pt x="4251" y="95"/>
                </a:moveTo>
                <a:cubicBezTo>
                  <a:pt x="4467" y="95"/>
                  <a:pt x="4467" y="95"/>
                  <a:pt x="4467" y="95"/>
                </a:cubicBezTo>
                <a:cubicBezTo>
                  <a:pt x="4467" y="138"/>
                  <a:pt x="4467" y="138"/>
                  <a:pt x="4467" y="138"/>
                </a:cubicBezTo>
                <a:cubicBezTo>
                  <a:pt x="4295" y="138"/>
                  <a:pt x="4295" y="138"/>
                  <a:pt x="4295" y="138"/>
                </a:cubicBezTo>
                <a:cubicBezTo>
                  <a:pt x="4295" y="191"/>
                  <a:pt x="4295" y="191"/>
                  <a:pt x="4295" y="191"/>
                </a:cubicBezTo>
                <a:cubicBezTo>
                  <a:pt x="4434" y="191"/>
                  <a:pt x="4434" y="191"/>
                  <a:pt x="4434" y="191"/>
                </a:cubicBezTo>
                <a:cubicBezTo>
                  <a:pt x="4434" y="234"/>
                  <a:pt x="4434" y="234"/>
                  <a:pt x="4434" y="234"/>
                </a:cubicBezTo>
                <a:cubicBezTo>
                  <a:pt x="4295" y="234"/>
                  <a:pt x="4295" y="234"/>
                  <a:pt x="4295" y="234"/>
                </a:cubicBezTo>
                <a:cubicBezTo>
                  <a:pt x="4295" y="287"/>
                  <a:pt x="4295" y="287"/>
                  <a:pt x="4295" y="287"/>
                </a:cubicBezTo>
                <a:cubicBezTo>
                  <a:pt x="4467" y="287"/>
                  <a:pt x="4467" y="287"/>
                  <a:pt x="4467" y="287"/>
                </a:cubicBezTo>
                <a:cubicBezTo>
                  <a:pt x="4467" y="330"/>
                  <a:pt x="4467" y="330"/>
                  <a:pt x="4467" y="330"/>
                </a:cubicBezTo>
                <a:cubicBezTo>
                  <a:pt x="4251" y="330"/>
                  <a:pt x="4251" y="330"/>
                  <a:pt x="4251" y="330"/>
                </a:cubicBezTo>
                <a:lnTo>
                  <a:pt x="4251" y="95"/>
                </a:lnTo>
                <a:close/>
                <a:moveTo>
                  <a:pt x="4636" y="330"/>
                </a:moveTo>
                <a:cubicBezTo>
                  <a:pt x="4593" y="330"/>
                  <a:pt x="4593" y="330"/>
                  <a:pt x="4593" y="330"/>
                </a:cubicBezTo>
                <a:cubicBezTo>
                  <a:pt x="4593" y="95"/>
                  <a:pt x="4593" y="95"/>
                  <a:pt x="4593" y="95"/>
                </a:cubicBezTo>
                <a:cubicBezTo>
                  <a:pt x="4640" y="95"/>
                  <a:pt x="4640" y="95"/>
                  <a:pt x="4640" y="95"/>
                </a:cubicBezTo>
                <a:cubicBezTo>
                  <a:pt x="4784" y="267"/>
                  <a:pt x="4784" y="267"/>
                  <a:pt x="4784" y="267"/>
                </a:cubicBezTo>
                <a:cubicBezTo>
                  <a:pt x="4784" y="95"/>
                  <a:pt x="4784" y="95"/>
                  <a:pt x="4784" y="95"/>
                </a:cubicBezTo>
                <a:cubicBezTo>
                  <a:pt x="4828" y="95"/>
                  <a:pt x="4828" y="95"/>
                  <a:pt x="4828" y="95"/>
                </a:cubicBezTo>
                <a:cubicBezTo>
                  <a:pt x="4828" y="330"/>
                  <a:pt x="4828" y="330"/>
                  <a:pt x="4828" y="330"/>
                </a:cubicBezTo>
                <a:cubicBezTo>
                  <a:pt x="4781" y="330"/>
                  <a:pt x="4781" y="330"/>
                  <a:pt x="4781" y="330"/>
                </a:cubicBezTo>
                <a:cubicBezTo>
                  <a:pt x="4636" y="157"/>
                  <a:pt x="4636" y="157"/>
                  <a:pt x="4636" y="157"/>
                </a:cubicBezTo>
                <a:lnTo>
                  <a:pt x="4636" y="330"/>
                </a:lnTo>
                <a:close/>
                <a:moveTo>
                  <a:pt x="2173" y="330"/>
                </a:moveTo>
                <a:cubicBezTo>
                  <a:pt x="2105" y="140"/>
                  <a:pt x="2105" y="140"/>
                  <a:pt x="2105" y="140"/>
                </a:cubicBezTo>
                <a:cubicBezTo>
                  <a:pt x="2095" y="112"/>
                  <a:pt x="2085" y="95"/>
                  <a:pt x="2060" y="95"/>
                </a:cubicBezTo>
                <a:cubicBezTo>
                  <a:pt x="1989" y="95"/>
                  <a:pt x="1989" y="95"/>
                  <a:pt x="1989" y="95"/>
                </a:cubicBezTo>
                <a:cubicBezTo>
                  <a:pt x="1964" y="95"/>
                  <a:pt x="1953" y="112"/>
                  <a:pt x="1943" y="140"/>
                </a:cubicBezTo>
                <a:cubicBezTo>
                  <a:pt x="1875" y="330"/>
                  <a:pt x="1875" y="330"/>
                  <a:pt x="1875" y="330"/>
                </a:cubicBezTo>
                <a:cubicBezTo>
                  <a:pt x="1920" y="330"/>
                  <a:pt x="1920" y="330"/>
                  <a:pt x="1920" y="330"/>
                </a:cubicBezTo>
                <a:cubicBezTo>
                  <a:pt x="1948" y="251"/>
                  <a:pt x="1948" y="251"/>
                  <a:pt x="1948" y="251"/>
                </a:cubicBezTo>
                <a:cubicBezTo>
                  <a:pt x="2100" y="251"/>
                  <a:pt x="2100" y="251"/>
                  <a:pt x="2100" y="251"/>
                </a:cubicBezTo>
                <a:cubicBezTo>
                  <a:pt x="2129" y="330"/>
                  <a:pt x="2129" y="330"/>
                  <a:pt x="2129" y="330"/>
                </a:cubicBezTo>
                <a:lnTo>
                  <a:pt x="2173" y="330"/>
                </a:lnTo>
                <a:close/>
                <a:moveTo>
                  <a:pt x="1963" y="208"/>
                </a:moveTo>
                <a:cubicBezTo>
                  <a:pt x="1986" y="140"/>
                  <a:pt x="1986" y="140"/>
                  <a:pt x="1986" y="140"/>
                </a:cubicBezTo>
                <a:cubicBezTo>
                  <a:pt x="1987" y="139"/>
                  <a:pt x="1987" y="138"/>
                  <a:pt x="1989" y="138"/>
                </a:cubicBezTo>
                <a:cubicBezTo>
                  <a:pt x="2060" y="138"/>
                  <a:pt x="2060" y="138"/>
                  <a:pt x="2060" y="138"/>
                </a:cubicBezTo>
                <a:cubicBezTo>
                  <a:pt x="2061" y="138"/>
                  <a:pt x="2062" y="138"/>
                  <a:pt x="2062" y="140"/>
                </a:cubicBezTo>
                <a:cubicBezTo>
                  <a:pt x="2086" y="208"/>
                  <a:pt x="2086" y="208"/>
                  <a:pt x="2086" y="208"/>
                </a:cubicBezTo>
                <a:lnTo>
                  <a:pt x="1963" y="208"/>
                </a:lnTo>
                <a:close/>
                <a:moveTo>
                  <a:pt x="1594" y="515"/>
                </a:moveTo>
                <a:cubicBezTo>
                  <a:pt x="1615" y="515"/>
                  <a:pt x="1615" y="515"/>
                  <a:pt x="1615" y="515"/>
                </a:cubicBezTo>
                <a:cubicBezTo>
                  <a:pt x="1615" y="629"/>
                  <a:pt x="1615" y="629"/>
                  <a:pt x="1615" y="629"/>
                </a:cubicBezTo>
                <a:cubicBezTo>
                  <a:pt x="1615" y="642"/>
                  <a:pt x="1604" y="654"/>
                  <a:pt x="1590" y="654"/>
                </a:cubicBezTo>
                <a:cubicBezTo>
                  <a:pt x="1501" y="654"/>
                  <a:pt x="1501" y="654"/>
                  <a:pt x="1501" y="654"/>
                </a:cubicBezTo>
                <a:cubicBezTo>
                  <a:pt x="1487" y="654"/>
                  <a:pt x="1476" y="642"/>
                  <a:pt x="1476" y="629"/>
                </a:cubicBezTo>
                <a:cubicBezTo>
                  <a:pt x="1476" y="515"/>
                  <a:pt x="1476" y="515"/>
                  <a:pt x="1476" y="515"/>
                </a:cubicBezTo>
                <a:cubicBezTo>
                  <a:pt x="1497" y="515"/>
                  <a:pt x="1497" y="515"/>
                  <a:pt x="1497" y="515"/>
                </a:cubicBezTo>
                <a:cubicBezTo>
                  <a:pt x="1497" y="629"/>
                  <a:pt x="1497" y="629"/>
                  <a:pt x="1497" y="629"/>
                </a:cubicBezTo>
                <a:cubicBezTo>
                  <a:pt x="1497" y="631"/>
                  <a:pt x="1499" y="633"/>
                  <a:pt x="1501" y="633"/>
                </a:cubicBezTo>
                <a:cubicBezTo>
                  <a:pt x="1590" y="633"/>
                  <a:pt x="1590" y="633"/>
                  <a:pt x="1590" y="633"/>
                </a:cubicBezTo>
                <a:cubicBezTo>
                  <a:pt x="1592" y="633"/>
                  <a:pt x="1594" y="631"/>
                  <a:pt x="1594" y="629"/>
                </a:cubicBezTo>
                <a:lnTo>
                  <a:pt x="1594" y="515"/>
                </a:lnTo>
                <a:close/>
                <a:moveTo>
                  <a:pt x="1785" y="515"/>
                </a:moveTo>
                <a:cubicBezTo>
                  <a:pt x="1806" y="515"/>
                  <a:pt x="1806" y="515"/>
                  <a:pt x="1806" y="515"/>
                </a:cubicBezTo>
                <a:cubicBezTo>
                  <a:pt x="1806" y="654"/>
                  <a:pt x="1806" y="654"/>
                  <a:pt x="1806" y="654"/>
                </a:cubicBezTo>
                <a:cubicBezTo>
                  <a:pt x="1781" y="654"/>
                  <a:pt x="1781" y="654"/>
                  <a:pt x="1781" y="654"/>
                </a:cubicBezTo>
                <a:cubicBezTo>
                  <a:pt x="1687" y="542"/>
                  <a:pt x="1687" y="542"/>
                  <a:pt x="1687" y="542"/>
                </a:cubicBezTo>
                <a:cubicBezTo>
                  <a:pt x="1687" y="654"/>
                  <a:pt x="1687" y="654"/>
                  <a:pt x="1687" y="654"/>
                </a:cubicBezTo>
                <a:cubicBezTo>
                  <a:pt x="1667" y="654"/>
                  <a:pt x="1667" y="654"/>
                  <a:pt x="1667" y="654"/>
                </a:cubicBezTo>
                <a:cubicBezTo>
                  <a:pt x="1667" y="515"/>
                  <a:pt x="1667" y="515"/>
                  <a:pt x="1667" y="515"/>
                </a:cubicBezTo>
                <a:cubicBezTo>
                  <a:pt x="1691" y="515"/>
                  <a:pt x="1691" y="515"/>
                  <a:pt x="1691" y="515"/>
                </a:cubicBezTo>
                <a:cubicBezTo>
                  <a:pt x="1785" y="626"/>
                  <a:pt x="1785" y="626"/>
                  <a:pt x="1785" y="626"/>
                </a:cubicBezTo>
                <a:lnTo>
                  <a:pt x="1785" y="515"/>
                </a:lnTo>
                <a:close/>
                <a:moveTo>
                  <a:pt x="1858" y="515"/>
                </a:moveTo>
                <a:cubicBezTo>
                  <a:pt x="1878" y="515"/>
                  <a:pt x="1878" y="515"/>
                  <a:pt x="1878" y="515"/>
                </a:cubicBezTo>
                <a:cubicBezTo>
                  <a:pt x="1878" y="654"/>
                  <a:pt x="1878" y="654"/>
                  <a:pt x="1878" y="654"/>
                </a:cubicBezTo>
                <a:cubicBezTo>
                  <a:pt x="1858" y="654"/>
                  <a:pt x="1858" y="654"/>
                  <a:pt x="1858" y="654"/>
                </a:cubicBezTo>
                <a:lnTo>
                  <a:pt x="1858" y="515"/>
                </a:lnTo>
                <a:close/>
                <a:moveTo>
                  <a:pt x="2059" y="515"/>
                </a:moveTo>
                <a:cubicBezTo>
                  <a:pt x="2083" y="515"/>
                  <a:pt x="2083" y="515"/>
                  <a:pt x="2083" y="515"/>
                </a:cubicBezTo>
                <a:cubicBezTo>
                  <a:pt x="2003" y="654"/>
                  <a:pt x="2003" y="654"/>
                  <a:pt x="2003" y="654"/>
                </a:cubicBezTo>
                <a:cubicBezTo>
                  <a:pt x="1982" y="654"/>
                  <a:pt x="1982" y="654"/>
                  <a:pt x="1982" y="654"/>
                </a:cubicBezTo>
                <a:cubicBezTo>
                  <a:pt x="1902" y="515"/>
                  <a:pt x="1902" y="515"/>
                  <a:pt x="1902" y="515"/>
                </a:cubicBezTo>
                <a:cubicBezTo>
                  <a:pt x="1926" y="515"/>
                  <a:pt x="1926" y="515"/>
                  <a:pt x="1926" y="515"/>
                </a:cubicBezTo>
                <a:cubicBezTo>
                  <a:pt x="1993" y="630"/>
                  <a:pt x="1993" y="630"/>
                  <a:pt x="1993" y="630"/>
                </a:cubicBezTo>
                <a:lnTo>
                  <a:pt x="2059" y="515"/>
                </a:lnTo>
                <a:close/>
                <a:moveTo>
                  <a:pt x="2102" y="515"/>
                </a:moveTo>
                <a:cubicBezTo>
                  <a:pt x="2229" y="515"/>
                  <a:pt x="2229" y="515"/>
                  <a:pt x="2229" y="515"/>
                </a:cubicBezTo>
                <a:cubicBezTo>
                  <a:pt x="2229" y="536"/>
                  <a:pt x="2229" y="536"/>
                  <a:pt x="2229" y="536"/>
                </a:cubicBezTo>
                <a:cubicBezTo>
                  <a:pt x="2123" y="536"/>
                  <a:pt x="2123" y="536"/>
                  <a:pt x="2123" y="536"/>
                </a:cubicBezTo>
                <a:cubicBezTo>
                  <a:pt x="2123" y="574"/>
                  <a:pt x="2123" y="574"/>
                  <a:pt x="2123" y="574"/>
                </a:cubicBezTo>
                <a:cubicBezTo>
                  <a:pt x="2209" y="574"/>
                  <a:pt x="2209" y="574"/>
                  <a:pt x="2209" y="574"/>
                </a:cubicBezTo>
                <a:cubicBezTo>
                  <a:pt x="2209" y="595"/>
                  <a:pt x="2209" y="595"/>
                  <a:pt x="2209" y="595"/>
                </a:cubicBezTo>
                <a:cubicBezTo>
                  <a:pt x="2123" y="595"/>
                  <a:pt x="2123" y="595"/>
                  <a:pt x="2123" y="595"/>
                </a:cubicBezTo>
                <a:cubicBezTo>
                  <a:pt x="2123" y="633"/>
                  <a:pt x="2123" y="633"/>
                  <a:pt x="2123" y="633"/>
                </a:cubicBezTo>
                <a:cubicBezTo>
                  <a:pt x="2229" y="633"/>
                  <a:pt x="2229" y="633"/>
                  <a:pt x="2229" y="633"/>
                </a:cubicBezTo>
                <a:cubicBezTo>
                  <a:pt x="2229" y="654"/>
                  <a:pt x="2229" y="654"/>
                  <a:pt x="2229" y="654"/>
                </a:cubicBezTo>
                <a:cubicBezTo>
                  <a:pt x="2102" y="654"/>
                  <a:pt x="2102" y="654"/>
                  <a:pt x="2102" y="654"/>
                </a:cubicBezTo>
                <a:lnTo>
                  <a:pt x="2102" y="515"/>
                </a:lnTo>
                <a:close/>
                <a:moveTo>
                  <a:pt x="2393" y="515"/>
                </a:moveTo>
                <a:cubicBezTo>
                  <a:pt x="2280" y="515"/>
                  <a:pt x="2280" y="515"/>
                  <a:pt x="2280" y="515"/>
                </a:cubicBezTo>
                <a:cubicBezTo>
                  <a:pt x="2280" y="654"/>
                  <a:pt x="2280" y="654"/>
                  <a:pt x="2280" y="654"/>
                </a:cubicBezTo>
                <a:cubicBezTo>
                  <a:pt x="2300" y="654"/>
                  <a:pt x="2300" y="654"/>
                  <a:pt x="2300" y="654"/>
                </a:cubicBezTo>
                <a:cubicBezTo>
                  <a:pt x="2300" y="604"/>
                  <a:pt x="2300" y="604"/>
                  <a:pt x="2300" y="604"/>
                </a:cubicBezTo>
                <a:cubicBezTo>
                  <a:pt x="2302" y="604"/>
                  <a:pt x="2303" y="604"/>
                  <a:pt x="2305" y="604"/>
                </a:cubicBezTo>
                <a:cubicBezTo>
                  <a:pt x="2352" y="604"/>
                  <a:pt x="2352" y="604"/>
                  <a:pt x="2352" y="604"/>
                </a:cubicBezTo>
                <a:cubicBezTo>
                  <a:pt x="2394" y="654"/>
                  <a:pt x="2394" y="654"/>
                  <a:pt x="2394" y="654"/>
                </a:cubicBezTo>
                <a:cubicBezTo>
                  <a:pt x="2418" y="654"/>
                  <a:pt x="2418" y="654"/>
                  <a:pt x="2418" y="654"/>
                </a:cubicBezTo>
                <a:cubicBezTo>
                  <a:pt x="2418" y="651"/>
                  <a:pt x="2418" y="651"/>
                  <a:pt x="2418" y="651"/>
                </a:cubicBezTo>
                <a:cubicBezTo>
                  <a:pt x="2379" y="604"/>
                  <a:pt x="2379" y="604"/>
                  <a:pt x="2379" y="604"/>
                </a:cubicBezTo>
                <a:cubicBezTo>
                  <a:pt x="2393" y="604"/>
                  <a:pt x="2393" y="604"/>
                  <a:pt x="2393" y="604"/>
                </a:cubicBezTo>
                <a:cubicBezTo>
                  <a:pt x="2407" y="604"/>
                  <a:pt x="2418" y="593"/>
                  <a:pt x="2418" y="579"/>
                </a:cubicBezTo>
                <a:cubicBezTo>
                  <a:pt x="2418" y="540"/>
                  <a:pt x="2418" y="540"/>
                  <a:pt x="2418" y="540"/>
                </a:cubicBezTo>
                <a:cubicBezTo>
                  <a:pt x="2418" y="526"/>
                  <a:pt x="2407" y="515"/>
                  <a:pt x="2393" y="515"/>
                </a:cubicBezTo>
                <a:close/>
                <a:moveTo>
                  <a:pt x="2398" y="579"/>
                </a:moveTo>
                <a:cubicBezTo>
                  <a:pt x="2398" y="581"/>
                  <a:pt x="2396" y="583"/>
                  <a:pt x="2393" y="583"/>
                </a:cubicBezTo>
                <a:cubicBezTo>
                  <a:pt x="2300" y="583"/>
                  <a:pt x="2300" y="583"/>
                  <a:pt x="2300" y="583"/>
                </a:cubicBezTo>
                <a:cubicBezTo>
                  <a:pt x="2300" y="536"/>
                  <a:pt x="2300" y="536"/>
                  <a:pt x="2300" y="536"/>
                </a:cubicBezTo>
                <a:cubicBezTo>
                  <a:pt x="2393" y="536"/>
                  <a:pt x="2393" y="536"/>
                  <a:pt x="2393" y="536"/>
                </a:cubicBezTo>
                <a:cubicBezTo>
                  <a:pt x="2396" y="536"/>
                  <a:pt x="2398" y="538"/>
                  <a:pt x="2398" y="540"/>
                </a:cubicBezTo>
                <a:lnTo>
                  <a:pt x="2398" y="579"/>
                </a:lnTo>
                <a:close/>
                <a:moveTo>
                  <a:pt x="3526" y="515"/>
                </a:moveTo>
                <a:cubicBezTo>
                  <a:pt x="3412" y="515"/>
                  <a:pt x="3412" y="515"/>
                  <a:pt x="3412" y="515"/>
                </a:cubicBezTo>
                <a:cubicBezTo>
                  <a:pt x="3412" y="654"/>
                  <a:pt x="3412" y="654"/>
                  <a:pt x="3412" y="654"/>
                </a:cubicBezTo>
                <a:cubicBezTo>
                  <a:pt x="3433" y="654"/>
                  <a:pt x="3433" y="654"/>
                  <a:pt x="3433" y="654"/>
                </a:cubicBezTo>
                <a:cubicBezTo>
                  <a:pt x="3433" y="604"/>
                  <a:pt x="3433" y="604"/>
                  <a:pt x="3433" y="604"/>
                </a:cubicBezTo>
                <a:cubicBezTo>
                  <a:pt x="3434" y="604"/>
                  <a:pt x="3435" y="604"/>
                  <a:pt x="3437" y="604"/>
                </a:cubicBezTo>
                <a:cubicBezTo>
                  <a:pt x="3484" y="604"/>
                  <a:pt x="3484" y="604"/>
                  <a:pt x="3484" y="604"/>
                </a:cubicBezTo>
                <a:cubicBezTo>
                  <a:pt x="3526" y="654"/>
                  <a:pt x="3526" y="654"/>
                  <a:pt x="3526" y="654"/>
                </a:cubicBezTo>
                <a:cubicBezTo>
                  <a:pt x="3551" y="654"/>
                  <a:pt x="3551" y="654"/>
                  <a:pt x="3551" y="654"/>
                </a:cubicBezTo>
                <a:cubicBezTo>
                  <a:pt x="3551" y="651"/>
                  <a:pt x="3551" y="651"/>
                  <a:pt x="3551" y="651"/>
                </a:cubicBezTo>
                <a:cubicBezTo>
                  <a:pt x="3511" y="604"/>
                  <a:pt x="3511" y="604"/>
                  <a:pt x="3511" y="604"/>
                </a:cubicBezTo>
                <a:cubicBezTo>
                  <a:pt x="3526" y="604"/>
                  <a:pt x="3526" y="604"/>
                  <a:pt x="3526" y="604"/>
                </a:cubicBezTo>
                <a:cubicBezTo>
                  <a:pt x="3539" y="604"/>
                  <a:pt x="3551" y="593"/>
                  <a:pt x="3551" y="579"/>
                </a:cubicBezTo>
                <a:cubicBezTo>
                  <a:pt x="3551" y="540"/>
                  <a:pt x="3551" y="540"/>
                  <a:pt x="3551" y="540"/>
                </a:cubicBezTo>
                <a:cubicBezTo>
                  <a:pt x="3551" y="526"/>
                  <a:pt x="3539" y="515"/>
                  <a:pt x="3526" y="515"/>
                </a:cubicBezTo>
                <a:close/>
                <a:moveTo>
                  <a:pt x="3530" y="579"/>
                </a:moveTo>
                <a:cubicBezTo>
                  <a:pt x="3530" y="581"/>
                  <a:pt x="3528" y="583"/>
                  <a:pt x="3526" y="583"/>
                </a:cubicBezTo>
                <a:cubicBezTo>
                  <a:pt x="3433" y="583"/>
                  <a:pt x="3433" y="583"/>
                  <a:pt x="3433" y="583"/>
                </a:cubicBezTo>
                <a:cubicBezTo>
                  <a:pt x="3433" y="536"/>
                  <a:pt x="3433" y="536"/>
                  <a:pt x="3433" y="536"/>
                </a:cubicBezTo>
                <a:cubicBezTo>
                  <a:pt x="3526" y="536"/>
                  <a:pt x="3526" y="536"/>
                  <a:pt x="3526" y="536"/>
                </a:cubicBezTo>
                <a:cubicBezTo>
                  <a:pt x="3528" y="536"/>
                  <a:pt x="3530" y="538"/>
                  <a:pt x="3530" y="540"/>
                </a:cubicBezTo>
                <a:lnTo>
                  <a:pt x="3530" y="579"/>
                </a:lnTo>
                <a:close/>
                <a:moveTo>
                  <a:pt x="4434" y="515"/>
                </a:moveTo>
                <a:cubicBezTo>
                  <a:pt x="4320" y="515"/>
                  <a:pt x="4320" y="515"/>
                  <a:pt x="4320" y="515"/>
                </a:cubicBezTo>
                <a:cubicBezTo>
                  <a:pt x="4320" y="654"/>
                  <a:pt x="4320" y="654"/>
                  <a:pt x="4320" y="654"/>
                </a:cubicBezTo>
                <a:cubicBezTo>
                  <a:pt x="4341" y="654"/>
                  <a:pt x="4341" y="654"/>
                  <a:pt x="4341" y="654"/>
                </a:cubicBezTo>
                <a:cubicBezTo>
                  <a:pt x="4341" y="604"/>
                  <a:pt x="4341" y="604"/>
                  <a:pt x="4341" y="604"/>
                </a:cubicBezTo>
                <a:cubicBezTo>
                  <a:pt x="4342" y="604"/>
                  <a:pt x="4344" y="604"/>
                  <a:pt x="4345" y="604"/>
                </a:cubicBezTo>
                <a:cubicBezTo>
                  <a:pt x="4392" y="604"/>
                  <a:pt x="4392" y="604"/>
                  <a:pt x="4392" y="604"/>
                </a:cubicBezTo>
                <a:cubicBezTo>
                  <a:pt x="4434" y="654"/>
                  <a:pt x="4434" y="654"/>
                  <a:pt x="4434" y="654"/>
                </a:cubicBezTo>
                <a:cubicBezTo>
                  <a:pt x="4459" y="654"/>
                  <a:pt x="4459" y="654"/>
                  <a:pt x="4459" y="654"/>
                </a:cubicBezTo>
                <a:cubicBezTo>
                  <a:pt x="4459" y="651"/>
                  <a:pt x="4459" y="651"/>
                  <a:pt x="4459" y="651"/>
                </a:cubicBezTo>
                <a:cubicBezTo>
                  <a:pt x="4420" y="604"/>
                  <a:pt x="4420" y="604"/>
                  <a:pt x="4420" y="604"/>
                </a:cubicBezTo>
                <a:cubicBezTo>
                  <a:pt x="4434" y="604"/>
                  <a:pt x="4434" y="604"/>
                  <a:pt x="4434" y="604"/>
                </a:cubicBezTo>
                <a:cubicBezTo>
                  <a:pt x="4448" y="604"/>
                  <a:pt x="4459" y="593"/>
                  <a:pt x="4459" y="579"/>
                </a:cubicBezTo>
                <a:cubicBezTo>
                  <a:pt x="4459" y="540"/>
                  <a:pt x="4459" y="540"/>
                  <a:pt x="4459" y="540"/>
                </a:cubicBezTo>
                <a:cubicBezTo>
                  <a:pt x="4459" y="526"/>
                  <a:pt x="4448" y="515"/>
                  <a:pt x="4434" y="515"/>
                </a:cubicBezTo>
                <a:close/>
                <a:moveTo>
                  <a:pt x="4438" y="579"/>
                </a:moveTo>
                <a:cubicBezTo>
                  <a:pt x="4438" y="581"/>
                  <a:pt x="4436" y="583"/>
                  <a:pt x="4434" y="583"/>
                </a:cubicBezTo>
                <a:cubicBezTo>
                  <a:pt x="4341" y="583"/>
                  <a:pt x="4341" y="583"/>
                  <a:pt x="4341" y="583"/>
                </a:cubicBezTo>
                <a:cubicBezTo>
                  <a:pt x="4341" y="536"/>
                  <a:pt x="4341" y="536"/>
                  <a:pt x="4341" y="536"/>
                </a:cubicBezTo>
                <a:cubicBezTo>
                  <a:pt x="4434" y="536"/>
                  <a:pt x="4434" y="536"/>
                  <a:pt x="4434" y="536"/>
                </a:cubicBezTo>
                <a:cubicBezTo>
                  <a:pt x="4436" y="536"/>
                  <a:pt x="4438" y="538"/>
                  <a:pt x="4438" y="540"/>
                </a:cubicBezTo>
                <a:lnTo>
                  <a:pt x="4438" y="579"/>
                </a:lnTo>
                <a:close/>
                <a:moveTo>
                  <a:pt x="2607" y="540"/>
                </a:moveTo>
                <a:cubicBezTo>
                  <a:pt x="2607" y="548"/>
                  <a:pt x="2607" y="548"/>
                  <a:pt x="2607" y="548"/>
                </a:cubicBezTo>
                <a:cubicBezTo>
                  <a:pt x="2586" y="548"/>
                  <a:pt x="2586" y="548"/>
                  <a:pt x="2586" y="548"/>
                </a:cubicBezTo>
                <a:cubicBezTo>
                  <a:pt x="2586" y="540"/>
                  <a:pt x="2586" y="540"/>
                  <a:pt x="2586" y="540"/>
                </a:cubicBezTo>
                <a:cubicBezTo>
                  <a:pt x="2586" y="537"/>
                  <a:pt x="2584" y="536"/>
                  <a:pt x="2582" y="536"/>
                </a:cubicBezTo>
                <a:cubicBezTo>
                  <a:pt x="2493" y="536"/>
                  <a:pt x="2493" y="536"/>
                  <a:pt x="2493" y="536"/>
                </a:cubicBezTo>
                <a:cubicBezTo>
                  <a:pt x="2491" y="536"/>
                  <a:pt x="2489" y="537"/>
                  <a:pt x="2489" y="540"/>
                </a:cubicBezTo>
                <a:cubicBezTo>
                  <a:pt x="2489" y="569"/>
                  <a:pt x="2489" y="569"/>
                  <a:pt x="2489" y="569"/>
                </a:cubicBezTo>
                <a:cubicBezTo>
                  <a:pt x="2489" y="572"/>
                  <a:pt x="2491" y="574"/>
                  <a:pt x="2493" y="574"/>
                </a:cubicBezTo>
                <a:cubicBezTo>
                  <a:pt x="2582" y="574"/>
                  <a:pt x="2582" y="574"/>
                  <a:pt x="2582" y="574"/>
                </a:cubicBezTo>
                <a:cubicBezTo>
                  <a:pt x="2596" y="574"/>
                  <a:pt x="2607" y="585"/>
                  <a:pt x="2607" y="599"/>
                </a:cubicBezTo>
                <a:cubicBezTo>
                  <a:pt x="2607" y="629"/>
                  <a:pt x="2607" y="629"/>
                  <a:pt x="2607" y="629"/>
                </a:cubicBezTo>
                <a:cubicBezTo>
                  <a:pt x="2607" y="642"/>
                  <a:pt x="2596" y="654"/>
                  <a:pt x="2582" y="654"/>
                </a:cubicBezTo>
                <a:cubicBezTo>
                  <a:pt x="2493" y="654"/>
                  <a:pt x="2493" y="654"/>
                  <a:pt x="2493" y="654"/>
                </a:cubicBezTo>
                <a:cubicBezTo>
                  <a:pt x="2479" y="654"/>
                  <a:pt x="2468" y="642"/>
                  <a:pt x="2468" y="629"/>
                </a:cubicBezTo>
                <a:cubicBezTo>
                  <a:pt x="2468" y="620"/>
                  <a:pt x="2468" y="620"/>
                  <a:pt x="2468" y="620"/>
                </a:cubicBezTo>
                <a:cubicBezTo>
                  <a:pt x="2489" y="620"/>
                  <a:pt x="2489" y="620"/>
                  <a:pt x="2489" y="620"/>
                </a:cubicBezTo>
                <a:cubicBezTo>
                  <a:pt x="2489" y="629"/>
                  <a:pt x="2489" y="629"/>
                  <a:pt x="2489" y="629"/>
                </a:cubicBezTo>
                <a:cubicBezTo>
                  <a:pt x="2489" y="631"/>
                  <a:pt x="2491" y="633"/>
                  <a:pt x="2493" y="633"/>
                </a:cubicBezTo>
                <a:cubicBezTo>
                  <a:pt x="2582" y="633"/>
                  <a:pt x="2582" y="633"/>
                  <a:pt x="2582" y="633"/>
                </a:cubicBezTo>
                <a:cubicBezTo>
                  <a:pt x="2584" y="633"/>
                  <a:pt x="2586" y="631"/>
                  <a:pt x="2586" y="629"/>
                </a:cubicBezTo>
                <a:cubicBezTo>
                  <a:pt x="2586" y="599"/>
                  <a:pt x="2586" y="599"/>
                  <a:pt x="2586" y="599"/>
                </a:cubicBezTo>
                <a:cubicBezTo>
                  <a:pt x="2586" y="597"/>
                  <a:pt x="2584" y="595"/>
                  <a:pt x="2582" y="595"/>
                </a:cubicBezTo>
                <a:cubicBezTo>
                  <a:pt x="2493" y="595"/>
                  <a:pt x="2493" y="595"/>
                  <a:pt x="2493" y="595"/>
                </a:cubicBezTo>
                <a:cubicBezTo>
                  <a:pt x="2479" y="595"/>
                  <a:pt x="2468" y="583"/>
                  <a:pt x="2468" y="569"/>
                </a:cubicBezTo>
                <a:cubicBezTo>
                  <a:pt x="2468" y="540"/>
                  <a:pt x="2468" y="540"/>
                  <a:pt x="2468" y="540"/>
                </a:cubicBezTo>
                <a:cubicBezTo>
                  <a:pt x="2468" y="526"/>
                  <a:pt x="2479" y="515"/>
                  <a:pt x="2493" y="515"/>
                </a:cubicBezTo>
                <a:cubicBezTo>
                  <a:pt x="2582" y="515"/>
                  <a:pt x="2582" y="515"/>
                  <a:pt x="2582" y="515"/>
                </a:cubicBezTo>
                <a:cubicBezTo>
                  <a:pt x="2596" y="515"/>
                  <a:pt x="2607" y="526"/>
                  <a:pt x="2607" y="540"/>
                </a:cubicBezTo>
                <a:close/>
                <a:moveTo>
                  <a:pt x="2658" y="515"/>
                </a:moveTo>
                <a:cubicBezTo>
                  <a:pt x="2679" y="515"/>
                  <a:pt x="2679" y="515"/>
                  <a:pt x="2679" y="515"/>
                </a:cubicBezTo>
                <a:cubicBezTo>
                  <a:pt x="2679" y="654"/>
                  <a:pt x="2679" y="654"/>
                  <a:pt x="2679" y="654"/>
                </a:cubicBezTo>
                <a:cubicBezTo>
                  <a:pt x="2658" y="654"/>
                  <a:pt x="2658" y="654"/>
                  <a:pt x="2658" y="654"/>
                </a:cubicBezTo>
                <a:lnTo>
                  <a:pt x="2658" y="515"/>
                </a:lnTo>
                <a:close/>
                <a:moveTo>
                  <a:pt x="2713" y="515"/>
                </a:moveTo>
                <a:cubicBezTo>
                  <a:pt x="2852" y="515"/>
                  <a:pt x="2852" y="515"/>
                  <a:pt x="2852" y="515"/>
                </a:cubicBezTo>
                <a:cubicBezTo>
                  <a:pt x="2852" y="536"/>
                  <a:pt x="2852" y="536"/>
                  <a:pt x="2852" y="536"/>
                </a:cubicBezTo>
                <a:cubicBezTo>
                  <a:pt x="2793" y="536"/>
                  <a:pt x="2793" y="536"/>
                  <a:pt x="2793" y="536"/>
                </a:cubicBezTo>
                <a:cubicBezTo>
                  <a:pt x="2793" y="654"/>
                  <a:pt x="2793" y="654"/>
                  <a:pt x="2793" y="654"/>
                </a:cubicBezTo>
                <a:cubicBezTo>
                  <a:pt x="2772" y="654"/>
                  <a:pt x="2772" y="654"/>
                  <a:pt x="2772" y="654"/>
                </a:cubicBezTo>
                <a:cubicBezTo>
                  <a:pt x="2772" y="536"/>
                  <a:pt x="2772" y="536"/>
                  <a:pt x="2772" y="536"/>
                </a:cubicBezTo>
                <a:cubicBezTo>
                  <a:pt x="2713" y="536"/>
                  <a:pt x="2713" y="536"/>
                  <a:pt x="2713" y="536"/>
                </a:cubicBezTo>
                <a:lnTo>
                  <a:pt x="2713" y="515"/>
                </a:lnTo>
                <a:close/>
                <a:moveTo>
                  <a:pt x="2991" y="515"/>
                </a:moveTo>
                <a:cubicBezTo>
                  <a:pt x="3016" y="515"/>
                  <a:pt x="3016" y="515"/>
                  <a:pt x="3016" y="515"/>
                </a:cubicBezTo>
                <a:cubicBezTo>
                  <a:pt x="2952" y="602"/>
                  <a:pt x="2952" y="602"/>
                  <a:pt x="2952" y="602"/>
                </a:cubicBezTo>
                <a:cubicBezTo>
                  <a:pt x="2952" y="654"/>
                  <a:pt x="2952" y="654"/>
                  <a:pt x="2952" y="654"/>
                </a:cubicBezTo>
                <a:cubicBezTo>
                  <a:pt x="2931" y="654"/>
                  <a:pt x="2931" y="654"/>
                  <a:pt x="2931" y="654"/>
                </a:cubicBezTo>
                <a:cubicBezTo>
                  <a:pt x="2931" y="602"/>
                  <a:pt x="2931" y="602"/>
                  <a:pt x="2931" y="602"/>
                </a:cubicBezTo>
                <a:cubicBezTo>
                  <a:pt x="2867" y="515"/>
                  <a:pt x="2867" y="515"/>
                  <a:pt x="2867" y="515"/>
                </a:cubicBezTo>
                <a:cubicBezTo>
                  <a:pt x="2891" y="515"/>
                  <a:pt x="2891" y="515"/>
                  <a:pt x="2891" y="515"/>
                </a:cubicBezTo>
                <a:cubicBezTo>
                  <a:pt x="2941" y="578"/>
                  <a:pt x="2941" y="578"/>
                  <a:pt x="2941" y="578"/>
                </a:cubicBezTo>
                <a:lnTo>
                  <a:pt x="2991" y="515"/>
                </a:lnTo>
                <a:close/>
                <a:moveTo>
                  <a:pt x="3602" y="515"/>
                </a:moveTo>
                <a:cubicBezTo>
                  <a:pt x="3729" y="515"/>
                  <a:pt x="3729" y="515"/>
                  <a:pt x="3729" y="515"/>
                </a:cubicBezTo>
                <a:cubicBezTo>
                  <a:pt x="3729" y="536"/>
                  <a:pt x="3729" y="536"/>
                  <a:pt x="3729" y="536"/>
                </a:cubicBezTo>
                <a:cubicBezTo>
                  <a:pt x="3623" y="536"/>
                  <a:pt x="3623" y="536"/>
                  <a:pt x="3623" y="536"/>
                </a:cubicBezTo>
                <a:cubicBezTo>
                  <a:pt x="3623" y="574"/>
                  <a:pt x="3623" y="574"/>
                  <a:pt x="3623" y="574"/>
                </a:cubicBezTo>
                <a:cubicBezTo>
                  <a:pt x="3708" y="574"/>
                  <a:pt x="3708" y="574"/>
                  <a:pt x="3708" y="574"/>
                </a:cubicBezTo>
                <a:cubicBezTo>
                  <a:pt x="3708" y="595"/>
                  <a:pt x="3708" y="595"/>
                  <a:pt x="3708" y="595"/>
                </a:cubicBezTo>
                <a:cubicBezTo>
                  <a:pt x="3623" y="595"/>
                  <a:pt x="3623" y="595"/>
                  <a:pt x="3623" y="595"/>
                </a:cubicBezTo>
                <a:cubicBezTo>
                  <a:pt x="3623" y="633"/>
                  <a:pt x="3623" y="633"/>
                  <a:pt x="3623" y="633"/>
                </a:cubicBezTo>
                <a:cubicBezTo>
                  <a:pt x="3729" y="633"/>
                  <a:pt x="3729" y="633"/>
                  <a:pt x="3729" y="633"/>
                </a:cubicBezTo>
                <a:cubicBezTo>
                  <a:pt x="3729" y="654"/>
                  <a:pt x="3729" y="654"/>
                  <a:pt x="3729" y="654"/>
                </a:cubicBezTo>
                <a:cubicBezTo>
                  <a:pt x="3602" y="654"/>
                  <a:pt x="3602" y="654"/>
                  <a:pt x="3602" y="654"/>
                </a:cubicBezTo>
                <a:lnTo>
                  <a:pt x="3602" y="515"/>
                </a:lnTo>
                <a:close/>
                <a:moveTo>
                  <a:pt x="3910" y="540"/>
                </a:moveTo>
                <a:cubicBezTo>
                  <a:pt x="3910" y="548"/>
                  <a:pt x="3910" y="548"/>
                  <a:pt x="3910" y="548"/>
                </a:cubicBezTo>
                <a:cubicBezTo>
                  <a:pt x="3890" y="548"/>
                  <a:pt x="3890" y="548"/>
                  <a:pt x="3890" y="548"/>
                </a:cubicBezTo>
                <a:cubicBezTo>
                  <a:pt x="3890" y="540"/>
                  <a:pt x="3890" y="540"/>
                  <a:pt x="3890" y="540"/>
                </a:cubicBezTo>
                <a:cubicBezTo>
                  <a:pt x="3890" y="537"/>
                  <a:pt x="3888" y="536"/>
                  <a:pt x="3885" y="536"/>
                </a:cubicBezTo>
                <a:cubicBezTo>
                  <a:pt x="3797" y="536"/>
                  <a:pt x="3797" y="536"/>
                  <a:pt x="3797" y="536"/>
                </a:cubicBezTo>
                <a:cubicBezTo>
                  <a:pt x="3794" y="536"/>
                  <a:pt x="3792" y="537"/>
                  <a:pt x="3792" y="540"/>
                </a:cubicBezTo>
                <a:cubicBezTo>
                  <a:pt x="3792" y="569"/>
                  <a:pt x="3792" y="569"/>
                  <a:pt x="3792" y="569"/>
                </a:cubicBezTo>
                <a:cubicBezTo>
                  <a:pt x="3792" y="572"/>
                  <a:pt x="3794" y="574"/>
                  <a:pt x="3797" y="574"/>
                </a:cubicBezTo>
                <a:cubicBezTo>
                  <a:pt x="3885" y="574"/>
                  <a:pt x="3885" y="574"/>
                  <a:pt x="3885" y="574"/>
                </a:cubicBezTo>
                <a:cubicBezTo>
                  <a:pt x="3899" y="574"/>
                  <a:pt x="3910" y="585"/>
                  <a:pt x="3910" y="599"/>
                </a:cubicBezTo>
                <a:cubicBezTo>
                  <a:pt x="3910" y="629"/>
                  <a:pt x="3910" y="629"/>
                  <a:pt x="3910" y="629"/>
                </a:cubicBezTo>
                <a:cubicBezTo>
                  <a:pt x="3910" y="642"/>
                  <a:pt x="3899" y="654"/>
                  <a:pt x="3885" y="654"/>
                </a:cubicBezTo>
                <a:cubicBezTo>
                  <a:pt x="3797" y="654"/>
                  <a:pt x="3797" y="654"/>
                  <a:pt x="3797" y="654"/>
                </a:cubicBezTo>
                <a:cubicBezTo>
                  <a:pt x="3783" y="654"/>
                  <a:pt x="3771" y="642"/>
                  <a:pt x="3771" y="629"/>
                </a:cubicBezTo>
                <a:cubicBezTo>
                  <a:pt x="3771" y="620"/>
                  <a:pt x="3771" y="620"/>
                  <a:pt x="3771" y="620"/>
                </a:cubicBezTo>
                <a:cubicBezTo>
                  <a:pt x="3792" y="620"/>
                  <a:pt x="3792" y="620"/>
                  <a:pt x="3792" y="620"/>
                </a:cubicBezTo>
                <a:cubicBezTo>
                  <a:pt x="3792" y="629"/>
                  <a:pt x="3792" y="629"/>
                  <a:pt x="3792" y="629"/>
                </a:cubicBezTo>
                <a:cubicBezTo>
                  <a:pt x="3792" y="631"/>
                  <a:pt x="3794" y="633"/>
                  <a:pt x="3797" y="633"/>
                </a:cubicBezTo>
                <a:cubicBezTo>
                  <a:pt x="3885" y="633"/>
                  <a:pt x="3885" y="633"/>
                  <a:pt x="3885" y="633"/>
                </a:cubicBezTo>
                <a:cubicBezTo>
                  <a:pt x="3888" y="633"/>
                  <a:pt x="3890" y="631"/>
                  <a:pt x="3890" y="629"/>
                </a:cubicBezTo>
                <a:cubicBezTo>
                  <a:pt x="3890" y="599"/>
                  <a:pt x="3890" y="599"/>
                  <a:pt x="3890" y="599"/>
                </a:cubicBezTo>
                <a:cubicBezTo>
                  <a:pt x="3890" y="597"/>
                  <a:pt x="3888" y="595"/>
                  <a:pt x="3885" y="595"/>
                </a:cubicBezTo>
                <a:cubicBezTo>
                  <a:pt x="3797" y="595"/>
                  <a:pt x="3797" y="595"/>
                  <a:pt x="3797" y="595"/>
                </a:cubicBezTo>
                <a:cubicBezTo>
                  <a:pt x="3783" y="595"/>
                  <a:pt x="3771" y="583"/>
                  <a:pt x="3771" y="569"/>
                </a:cubicBezTo>
                <a:cubicBezTo>
                  <a:pt x="3771" y="540"/>
                  <a:pt x="3771" y="540"/>
                  <a:pt x="3771" y="540"/>
                </a:cubicBezTo>
                <a:cubicBezTo>
                  <a:pt x="3771" y="526"/>
                  <a:pt x="3783" y="515"/>
                  <a:pt x="3797" y="515"/>
                </a:cubicBezTo>
                <a:cubicBezTo>
                  <a:pt x="3885" y="515"/>
                  <a:pt x="3885" y="515"/>
                  <a:pt x="3885" y="515"/>
                </a:cubicBezTo>
                <a:cubicBezTo>
                  <a:pt x="3899" y="515"/>
                  <a:pt x="3910" y="526"/>
                  <a:pt x="3910" y="540"/>
                </a:cubicBezTo>
                <a:close/>
                <a:moveTo>
                  <a:pt x="3962" y="515"/>
                </a:moveTo>
                <a:cubicBezTo>
                  <a:pt x="4089" y="515"/>
                  <a:pt x="4089" y="515"/>
                  <a:pt x="4089" y="515"/>
                </a:cubicBezTo>
                <a:cubicBezTo>
                  <a:pt x="4089" y="536"/>
                  <a:pt x="4089" y="536"/>
                  <a:pt x="4089" y="536"/>
                </a:cubicBezTo>
                <a:cubicBezTo>
                  <a:pt x="3982" y="536"/>
                  <a:pt x="3982" y="536"/>
                  <a:pt x="3982" y="536"/>
                </a:cubicBezTo>
                <a:cubicBezTo>
                  <a:pt x="3982" y="574"/>
                  <a:pt x="3982" y="574"/>
                  <a:pt x="3982" y="574"/>
                </a:cubicBezTo>
                <a:cubicBezTo>
                  <a:pt x="4068" y="574"/>
                  <a:pt x="4068" y="574"/>
                  <a:pt x="4068" y="574"/>
                </a:cubicBezTo>
                <a:cubicBezTo>
                  <a:pt x="4068" y="595"/>
                  <a:pt x="4068" y="595"/>
                  <a:pt x="4068" y="595"/>
                </a:cubicBezTo>
                <a:cubicBezTo>
                  <a:pt x="3982" y="595"/>
                  <a:pt x="3982" y="595"/>
                  <a:pt x="3982" y="595"/>
                </a:cubicBezTo>
                <a:cubicBezTo>
                  <a:pt x="3982" y="633"/>
                  <a:pt x="3982" y="633"/>
                  <a:pt x="3982" y="633"/>
                </a:cubicBezTo>
                <a:cubicBezTo>
                  <a:pt x="4089" y="633"/>
                  <a:pt x="4089" y="633"/>
                  <a:pt x="4089" y="633"/>
                </a:cubicBezTo>
                <a:cubicBezTo>
                  <a:pt x="4089" y="654"/>
                  <a:pt x="4089" y="654"/>
                  <a:pt x="4089" y="654"/>
                </a:cubicBezTo>
                <a:cubicBezTo>
                  <a:pt x="3962" y="654"/>
                  <a:pt x="3962" y="654"/>
                  <a:pt x="3962" y="654"/>
                </a:cubicBezTo>
                <a:lnTo>
                  <a:pt x="3962" y="515"/>
                </a:lnTo>
                <a:close/>
                <a:moveTo>
                  <a:pt x="4222" y="515"/>
                </a:moveTo>
                <a:cubicBezTo>
                  <a:pt x="4182" y="515"/>
                  <a:pt x="4182" y="515"/>
                  <a:pt x="4182" y="515"/>
                </a:cubicBezTo>
                <a:cubicBezTo>
                  <a:pt x="4168" y="515"/>
                  <a:pt x="4162" y="524"/>
                  <a:pt x="4157" y="540"/>
                </a:cubicBezTo>
                <a:cubicBezTo>
                  <a:pt x="4115" y="654"/>
                  <a:pt x="4115" y="654"/>
                  <a:pt x="4115" y="654"/>
                </a:cubicBezTo>
                <a:cubicBezTo>
                  <a:pt x="4136" y="654"/>
                  <a:pt x="4136" y="654"/>
                  <a:pt x="4136" y="654"/>
                </a:cubicBezTo>
                <a:cubicBezTo>
                  <a:pt x="4153" y="605"/>
                  <a:pt x="4153" y="605"/>
                  <a:pt x="4153" y="605"/>
                </a:cubicBezTo>
                <a:cubicBezTo>
                  <a:pt x="4250" y="605"/>
                  <a:pt x="4250" y="605"/>
                  <a:pt x="4250" y="605"/>
                </a:cubicBezTo>
                <a:cubicBezTo>
                  <a:pt x="4268" y="654"/>
                  <a:pt x="4268" y="654"/>
                  <a:pt x="4268" y="654"/>
                </a:cubicBezTo>
                <a:cubicBezTo>
                  <a:pt x="4290" y="654"/>
                  <a:pt x="4290" y="654"/>
                  <a:pt x="4290" y="654"/>
                </a:cubicBezTo>
                <a:cubicBezTo>
                  <a:pt x="4250" y="540"/>
                  <a:pt x="4250" y="540"/>
                  <a:pt x="4250" y="540"/>
                </a:cubicBezTo>
                <a:cubicBezTo>
                  <a:pt x="4244" y="525"/>
                  <a:pt x="4236" y="515"/>
                  <a:pt x="4222" y="515"/>
                </a:cubicBezTo>
                <a:close/>
                <a:moveTo>
                  <a:pt x="4161" y="584"/>
                </a:moveTo>
                <a:cubicBezTo>
                  <a:pt x="4178" y="540"/>
                  <a:pt x="4178" y="540"/>
                  <a:pt x="4178" y="540"/>
                </a:cubicBezTo>
                <a:cubicBezTo>
                  <a:pt x="4179" y="537"/>
                  <a:pt x="4179" y="536"/>
                  <a:pt x="4182" y="536"/>
                </a:cubicBezTo>
                <a:cubicBezTo>
                  <a:pt x="4222" y="536"/>
                  <a:pt x="4222" y="536"/>
                  <a:pt x="4222" y="536"/>
                </a:cubicBezTo>
                <a:cubicBezTo>
                  <a:pt x="4225" y="536"/>
                  <a:pt x="4225" y="537"/>
                  <a:pt x="4227" y="540"/>
                </a:cubicBezTo>
                <a:cubicBezTo>
                  <a:pt x="4244" y="584"/>
                  <a:pt x="4244" y="584"/>
                  <a:pt x="4244" y="584"/>
                </a:cubicBezTo>
                <a:lnTo>
                  <a:pt x="4161" y="584"/>
                </a:lnTo>
                <a:close/>
                <a:moveTo>
                  <a:pt x="4531" y="515"/>
                </a:moveTo>
                <a:cubicBezTo>
                  <a:pt x="4645" y="515"/>
                  <a:pt x="4645" y="515"/>
                  <a:pt x="4645" y="515"/>
                </a:cubicBezTo>
                <a:cubicBezTo>
                  <a:pt x="4645" y="536"/>
                  <a:pt x="4645" y="536"/>
                  <a:pt x="4645" y="536"/>
                </a:cubicBezTo>
                <a:cubicBezTo>
                  <a:pt x="4531" y="536"/>
                  <a:pt x="4531" y="536"/>
                  <a:pt x="4531" y="536"/>
                </a:cubicBezTo>
                <a:cubicBezTo>
                  <a:pt x="4529" y="536"/>
                  <a:pt x="4527" y="537"/>
                  <a:pt x="4527" y="540"/>
                </a:cubicBezTo>
                <a:cubicBezTo>
                  <a:pt x="4527" y="629"/>
                  <a:pt x="4527" y="629"/>
                  <a:pt x="4527" y="629"/>
                </a:cubicBezTo>
                <a:cubicBezTo>
                  <a:pt x="4527" y="631"/>
                  <a:pt x="4529" y="633"/>
                  <a:pt x="4531" y="633"/>
                </a:cubicBezTo>
                <a:cubicBezTo>
                  <a:pt x="4645" y="633"/>
                  <a:pt x="4645" y="633"/>
                  <a:pt x="4645" y="633"/>
                </a:cubicBezTo>
                <a:cubicBezTo>
                  <a:pt x="4645" y="654"/>
                  <a:pt x="4645" y="654"/>
                  <a:pt x="4645" y="654"/>
                </a:cubicBezTo>
                <a:cubicBezTo>
                  <a:pt x="4531" y="654"/>
                  <a:pt x="4531" y="654"/>
                  <a:pt x="4531" y="654"/>
                </a:cubicBezTo>
                <a:cubicBezTo>
                  <a:pt x="4517" y="654"/>
                  <a:pt x="4506" y="642"/>
                  <a:pt x="4506" y="629"/>
                </a:cubicBezTo>
                <a:cubicBezTo>
                  <a:pt x="4506" y="540"/>
                  <a:pt x="4506" y="540"/>
                  <a:pt x="4506" y="540"/>
                </a:cubicBezTo>
                <a:cubicBezTo>
                  <a:pt x="4506" y="526"/>
                  <a:pt x="4517" y="515"/>
                  <a:pt x="4531" y="515"/>
                </a:cubicBezTo>
                <a:close/>
                <a:moveTo>
                  <a:pt x="4828" y="515"/>
                </a:moveTo>
                <a:cubicBezTo>
                  <a:pt x="4828" y="654"/>
                  <a:pt x="4828" y="654"/>
                  <a:pt x="4828" y="654"/>
                </a:cubicBezTo>
                <a:cubicBezTo>
                  <a:pt x="4807" y="654"/>
                  <a:pt x="4807" y="654"/>
                  <a:pt x="4807" y="654"/>
                </a:cubicBezTo>
                <a:cubicBezTo>
                  <a:pt x="4807" y="595"/>
                  <a:pt x="4807" y="595"/>
                  <a:pt x="4807" y="595"/>
                </a:cubicBezTo>
                <a:cubicBezTo>
                  <a:pt x="4706" y="595"/>
                  <a:pt x="4706" y="595"/>
                  <a:pt x="4706" y="595"/>
                </a:cubicBezTo>
                <a:cubicBezTo>
                  <a:pt x="4706" y="654"/>
                  <a:pt x="4706" y="654"/>
                  <a:pt x="4706" y="654"/>
                </a:cubicBezTo>
                <a:cubicBezTo>
                  <a:pt x="4686" y="654"/>
                  <a:pt x="4686" y="654"/>
                  <a:pt x="4686" y="654"/>
                </a:cubicBezTo>
                <a:cubicBezTo>
                  <a:pt x="4686" y="515"/>
                  <a:pt x="4686" y="515"/>
                  <a:pt x="4686" y="515"/>
                </a:cubicBezTo>
                <a:cubicBezTo>
                  <a:pt x="4706" y="515"/>
                  <a:pt x="4706" y="515"/>
                  <a:pt x="4706" y="515"/>
                </a:cubicBezTo>
                <a:cubicBezTo>
                  <a:pt x="4706" y="574"/>
                  <a:pt x="4706" y="574"/>
                  <a:pt x="4706" y="574"/>
                </a:cubicBezTo>
                <a:cubicBezTo>
                  <a:pt x="4807" y="574"/>
                  <a:pt x="4807" y="574"/>
                  <a:pt x="4807" y="574"/>
                </a:cubicBezTo>
                <a:cubicBezTo>
                  <a:pt x="4807" y="515"/>
                  <a:pt x="4807" y="515"/>
                  <a:pt x="4807" y="515"/>
                </a:cubicBezTo>
                <a:lnTo>
                  <a:pt x="4828" y="515"/>
                </a:lnTo>
                <a:close/>
                <a:moveTo>
                  <a:pt x="3260" y="578"/>
                </a:moveTo>
                <a:cubicBezTo>
                  <a:pt x="3240" y="578"/>
                  <a:pt x="3240" y="578"/>
                  <a:pt x="3240" y="578"/>
                </a:cubicBezTo>
                <a:cubicBezTo>
                  <a:pt x="3240" y="605"/>
                  <a:pt x="3240" y="605"/>
                  <a:pt x="3240" y="605"/>
                </a:cubicBezTo>
                <a:cubicBezTo>
                  <a:pt x="3240" y="605"/>
                  <a:pt x="3164" y="557"/>
                  <a:pt x="3163" y="557"/>
                </a:cubicBezTo>
                <a:cubicBezTo>
                  <a:pt x="3163" y="556"/>
                  <a:pt x="3163" y="556"/>
                  <a:pt x="3163" y="556"/>
                </a:cubicBezTo>
                <a:cubicBezTo>
                  <a:pt x="3161" y="556"/>
                  <a:pt x="3160" y="554"/>
                  <a:pt x="3160" y="553"/>
                </a:cubicBezTo>
                <a:cubicBezTo>
                  <a:pt x="3160" y="540"/>
                  <a:pt x="3160" y="540"/>
                  <a:pt x="3160" y="540"/>
                </a:cubicBezTo>
                <a:cubicBezTo>
                  <a:pt x="3160" y="538"/>
                  <a:pt x="3162" y="536"/>
                  <a:pt x="3165" y="536"/>
                </a:cubicBezTo>
                <a:cubicBezTo>
                  <a:pt x="3216" y="536"/>
                  <a:pt x="3216" y="536"/>
                  <a:pt x="3216" y="536"/>
                </a:cubicBezTo>
                <a:cubicBezTo>
                  <a:pt x="3218" y="536"/>
                  <a:pt x="3220" y="538"/>
                  <a:pt x="3220" y="540"/>
                </a:cubicBezTo>
                <a:cubicBezTo>
                  <a:pt x="3220" y="549"/>
                  <a:pt x="3220" y="549"/>
                  <a:pt x="3220" y="549"/>
                </a:cubicBezTo>
                <a:cubicBezTo>
                  <a:pt x="3241" y="549"/>
                  <a:pt x="3241" y="549"/>
                  <a:pt x="3241" y="549"/>
                </a:cubicBezTo>
                <a:cubicBezTo>
                  <a:pt x="3241" y="536"/>
                  <a:pt x="3241" y="536"/>
                  <a:pt x="3241" y="536"/>
                </a:cubicBezTo>
                <a:cubicBezTo>
                  <a:pt x="3239" y="524"/>
                  <a:pt x="3228" y="515"/>
                  <a:pt x="3216" y="515"/>
                </a:cubicBezTo>
                <a:cubicBezTo>
                  <a:pt x="3165" y="515"/>
                  <a:pt x="3165" y="515"/>
                  <a:pt x="3165" y="515"/>
                </a:cubicBezTo>
                <a:cubicBezTo>
                  <a:pt x="3151" y="515"/>
                  <a:pt x="3140" y="526"/>
                  <a:pt x="3140" y="540"/>
                </a:cubicBezTo>
                <a:cubicBezTo>
                  <a:pt x="3140" y="555"/>
                  <a:pt x="3140" y="555"/>
                  <a:pt x="3140" y="555"/>
                </a:cubicBezTo>
                <a:cubicBezTo>
                  <a:pt x="3140" y="563"/>
                  <a:pt x="3144" y="565"/>
                  <a:pt x="3150" y="569"/>
                </a:cubicBezTo>
                <a:cubicBezTo>
                  <a:pt x="3147" y="569"/>
                  <a:pt x="3147" y="569"/>
                  <a:pt x="3147" y="569"/>
                </a:cubicBezTo>
                <a:cubicBezTo>
                  <a:pt x="3133" y="569"/>
                  <a:pt x="3122" y="573"/>
                  <a:pt x="3122" y="587"/>
                </a:cubicBezTo>
                <a:cubicBezTo>
                  <a:pt x="3122" y="629"/>
                  <a:pt x="3122" y="629"/>
                  <a:pt x="3122" y="629"/>
                </a:cubicBezTo>
                <a:cubicBezTo>
                  <a:pt x="3122" y="643"/>
                  <a:pt x="3133" y="654"/>
                  <a:pt x="3147" y="654"/>
                </a:cubicBezTo>
                <a:cubicBezTo>
                  <a:pt x="3235" y="654"/>
                  <a:pt x="3235" y="654"/>
                  <a:pt x="3235" y="654"/>
                </a:cubicBezTo>
                <a:cubicBezTo>
                  <a:pt x="3246" y="654"/>
                  <a:pt x="3255" y="647"/>
                  <a:pt x="3259" y="637"/>
                </a:cubicBezTo>
                <a:cubicBezTo>
                  <a:pt x="3259" y="637"/>
                  <a:pt x="3259" y="637"/>
                  <a:pt x="3259" y="637"/>
                </a:cubicBezTo>
                <a:cubicBezTo>
                  <a:pt x="3285" y="654"/>
                  <a:pt x="3285" y="654"/>
                  <a:pt x="3285" y="654"/>
                </a:cubicBezTo>
                <a:cubicBezTo>
                  <a:pt x="3285" y="633"/>
                  <a:pt x="3285" y="633"/>
                  <a:pt x="3285" y="633"/>
                </a:cubicBezTo>
                <a:cubicBezTo>
                  <a:pt x="3260" y="618"/>
                  <a:pt x="3260" y="618"/>
                  <a:pt x="3260" y="618"/>
                </a:cubicBezTo>
                <a:lnTo>
                  <a:pt x="3260" y="578"/>
                </a:lnTo>
                <a:close/>
                <a:moveTo>
                  <a:pt x="3240" y="629"/>
                </a:moveTo>
                <a:cubicBezTo>
                  <a:pt x="3240" y="631"/>
                  <a:pt x="3238" y="633"/>
                  <a:pt x="3235" y="633"/>
                </a:cubicBezTo>
                <a:cubicBezTo>
                  <a:pt x="3147" y="633"/>
                  <a:pt x="3147" y="633"/>
                  <a:pt x="3147" y="633"/>
                </a:cubicBezTo>
                <a:cubicBezTo>
                  <a:pt x="3144" y="633"/>
                  <a:pt x="3142" y="631"/>
                  <a:pt x="3142" y="629"/>
                </a:cubicBezTo>
                <a:cubicBezTo>
                  <a:pt x="3142" y="587"/>
                  <a:pt x="3142" y="587"/>
                  <a:pt x="3142" y="587"/>
                </a:cubicBezTo>
                <a:cubicBezTo>
                  <a:pt x="3142" y="587"/>
                  <a:pt x="3142" y="586"/>
                  <a:pt x="3143" y="586"/>
                </a:cubicBezTo>
                <a:cubicBezTo>
                  <a:pt x="3143" y="584"/>
                  <a:pt x="3145" y="583"/>
                  <a:pt x="3148" y="583"/>
                </a:cubicBezTo>
                <a:cubicBezTo>
                  <a:pt x="3158" y="583"/>
                  <a:pt x="3158" y="583"/>
                  <a:pt x="3158" y="583"/>
                </a:cubicBezTo>
                <a:cubicBezTo>
                  <a:pt x="3173" y="583"/>
                  <a:pt x="3173" y="583"/>
                  <a:pt x="3173" y="583"/>
                </a:cubicBezTo>
                <a:cubicBezTo>
                  <a:pt x="3240" y="625"/>
                  <a:pt x="3240" y="625"/>
                  <a:pt x="3240" y="625"/>
                </a:cubicBezTo>
                <a:lnTo>
                  <a:pt x="3240" y="629"/>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Frame 4">
            <a:extLst>
              <a:ext uri="{FF2B5EF4-FFF2-40B4-BE49-F238E27FC236}">
                <a16:creationId xmlns:a16="http://schemas.microsoft.com/office/drawing/2014/main" id="{860F7226-49E4-4BA5-821A-7458C35CBD53}"/>
              </a:ext>
            </a:extLst>
          </p:cNvPr>
          <p:cNvSpPr>
            <a:spLocks noSelect="1"/>
          </p:cNvSpPr>
          <p:nvPr userDrawn="1"/>
        </p:nvSpPr>
        <p:spPr bwMode="gray">
          <a:xfrm>
            <a:off x="6296025" y="6186495"/>
            <a:ext cx="1536700" cy="385763"/>
          </a:xfrm>
          <a:custGeom>
            <a:avLst/>
            <a:gdLst>
              <a:gd name="T0" fmla="*/ 1844 w 4837"/>
              <a:gd name="T1" fmla="*/ 714 h 1211"/>
              <a:gd name="T2" fmla="*/ 1960 w 4837"/>
              <a:gd name="T3" fmla="*/ 550 h 1211"/>
              <a:gd name="T4" fmla="*/ 1693 w 4837"/>
              <a:gd name="T5" fmla="*/ 578 h 1211"/>
              <a:gd name="T6" fmla="*/ 2176 w 4837"/>
              <a:gd name="T7" fmla="*/ 670 h 1211"/>
              <a:gd name="T8" fmla="*/ 3523 w 4837"/>
              <a:gd name="T9" fmla="*/ 506 h 1211"/>
              <a:gd name="T10" fmla="*/ 1633 w 4837"/>
              <a:gd name="T11" fmla="*/ 627 h 1211"/>
              <a:gd name="T12" fmla="*/ 1415 w 4837"/>
              <a:gd name="T13" fmla="*/ 636 h 1211"/>
              <a:gd name="T14" fmla="*/ 4758 w 4837"/>
              <a:gd name="T15" fmla="*/ 554 h 1211"/>
              <a:gd name="T16" fmla="*/ 4711 w 4837"/>
              <a:gd name="T17" fmla="*/ 743 h 1211"/>
              <a:gd name="T18" fmla="*/ 3543 w 4837"/>
              <a:gd name="T19" fmla="*/ 545 h 1211"/>
              <a:gd name="T20" fmla="*/ 3551 w 4837"/>
              <a:gd name="T21" fmla="*/ 688 h 1211"/>
              <a:gd name="T22" fmla="*/ 3678 w 4837"/>
              <a:gd name="T23" fmla="*/ 732 h 1211"/>
              <a:gd name="T24" fmla="*/ 2388 w 4837"/>
              <a:gd name="T25" fmla="*/ 586 h 1211"/>
              <a:gd name="T26" fmla="*/ 3963 w 4837"/>
              <a:gd name="T27" fmla="*/ 671 h 1211"/>
              <a:gd name="T28" fmla="*/ 4557 w 4837"/>
              <a:gd name="T29" fmla="*/ 704 h 1211"/>
              <a:gd name="T30" fmla="*/ 4485 w 4837"/>
              <a:gd name="T31" fmla="*/ 680 h 1211"/>
              <a:gd name="T32" fmla="*/ 4185 w 4837"/>
              <a:gd name="T33" fmla="*/ 604 h 1211"/>
              <a:gd name="T34" fmla="*/ 4415 w 4837"/>
              <a:gd name="T35" fmla="*/ 688 h 1211"/>
              <a:gd name="T36" fmla="*/ 4441 w 4837"/>
              <a:gd name="T37" fmla="*/ 729 h 1211"/>
              <a:gd name="T38" fmla="*/ 4026 w 4837"/>
              <a:gd name="T39" fmla="*/ 615 h 1211"/>
              <a:gd name="T40" fmla="*/ 4138 w 4837"/>
              <a:gd name="T41" fmla="*/ 609 h 1211"/>
              <a:gd name="T42" fmla="*/ 2404 w 4837"/>
              <a:gd name="T43" fmla="*/ 475 h 1211"/>
              <a:gd name="T44" fmla="*/ 2482 w 4837"/>
              <a:gd name="T45" fmla="*/ 598 h 1211"/>
              <a:gd name="T46" fmla="*/ 2739 w 4837"/>
              <a:gd name="T47" fmla="*/ 703 h 1211"/>
              <a:gd name="T48" fmla="*/ 2668 w 4837"/>
              <a:gd name="T49" fmla="*/ 680 h 1211"/>
              <a:gd name="T50" fmla="*/ 2988 w 4837"/>
              <a:gd name="T51" fmla="*/ 509 h 1211"/>
              <a:gd name="T52" fmla="*/ 3174 w 4837"/>
              <a:gd name="T53" fmla="*/ 515 h 1211"/>
              <a:gd name="T54" fmla="*/ 3298 w 4837"/>
              <a:gd name="T55" fmla="*/ 545 h 1211"/>
              <a:gd name="T56" fmla="*/ 3332 w 4837"/>
              <a:gd name="T57" fmla="*/ 715 h 1211"/>
              <a:gd name="T58" fmla="*/ 501 w 4837"/>
              <a:gd name="T59" fmla="*/ 502 h 1211"/>
              <a:gd name="T60" fmla="*/ 521 w 4837"/>
              <a:gd name="T61" fmla="*/ 521 h 1211"/>
              <a:gd name="T62" fmla="*/ 627 w 4837"/>
              <a:gd name="T63" fmla="*/ 43 h 1211"/>
              <a:gd name="T64" fmla="*/ 767 w 4837"/>
              <a:gd name="T65" fmla="*/ 83 h 1211"/>
              <a:gd name="T66" fmla="*/ 811 w 4837"/>
              <a:gd name="T67" fmla="*/ 35 h 1211"/>
              <a:gd name="T68" fmla="*/ 804 w 4837"/>
              <a:gd name="T69" fmla="*/ 467 h 1211"/>
              <a:gd name="T70" fmla="*/ 1094 w 4837"/>
              <a:gd name="T71" fmla="*/ 430 h 1211"/>
              <a:gd name="T72" fmla="*/ 1182 w 4837"/>
              <a:gd name="T73" fmla="*/ 667 h 1211"/>
              <a:gd name="T74" fmla="*/ 1210 w 4837"/>
              <a:gd name="T75" fmla="*/ 615 h 1211"/>
              <a:gd name="T76" fmla="*/ 1182 w 4837"/>
              <a:gd name="T77" fmla="*/ 787 h 1211"/>
              <a:gd name="T78" fmla="*/ 1064 w 4837"/>
              <a:gd name="T79" fmla="*/ 999 h 1211"/>
              <a:gd name="T80" fmla="*/ 766 w 4837"/>
              <a:gd name="T81" fmla="*/ 786 h 1211"/>
              <a:gd name="T82" fmla="*/ 668 w 4837"/>
              <a:gd name="T83" fmla="*/ 1207 h 1211"/>
              <a:gd name="T84" fmla="*/ 471 w 4837"/>
              <a:gd name="T85" fmla="*/ 1107 h 1211"/>
              <a:gd name="T86" fmla="*/ 385 w 4837"/>
              <a:gd name="T87" fmla="*/ 1076 h 1211"/>
              <a:gd name="T88" fmla="*/ 225 w 4837"/>
              <a:gd name="T89" fmla="*/ 1076 h 1211"/>
              <a:gd name="T90" fmla="*/ 83 w 4837"/>
              <a:gd name="T91" fmla="*/ 768 h 1211"/>
              <a:gd name="T92" fmla="*/ 19 w 4837"/>
              <a:gd name="T93" fmla="*/ 759 h 1211"/>
              <a:gd name="T94" fmla="*/ 364 w 4837"/>
              <a:gd name="T95" fmla="*/ 634 h 1211"/>
              <a:gd name="T96" fmla="*/ 522 w 4837"/>
              <a:gd name="T97" fmla="*/ 5 h 1211"/>
              <a:gd name="T98" fmla="*/ 472 w 4837"/>
              <a:gd name="T99" fmla="*/ 88 h 1211"/>
              <a:gd name="T100" fmla="*/ 845 w 4837"/>
              <a:gd name="T101" fmla="*/ 148 h 1211"/>
              <a:gd name="T102" fmla="*/ 1210 w 4837"/>
              <a:gd name="T103" fmla="*/ 595 h 1211"/>
              <a:gd name="T104" fmla="*/ 1205 w 4837"/>
              <a:gd name="T105" fmla="*/ 512 h 1211"/>
              <a:gd name="T106" fmla="*/ 357 w 4837"/>
              <a:gd name="T107" fmla="*/ 132 h 1211"/>
              <a:gd name="T108" fmla="*/ 233 w 4837"/>
              <a:gd name="T109" fmla="*/ 242 h 1211"/>
              <a:gd name="T110" fmla="*/ 137 w 4837"/>
              <a:gd name="T111" fmla="*/ 380 h 1211"/>
              <a:gd name="T112" fmla="*/ 54 w 4837"/>
              <a:gd name="T113" fmla="*/ 396 h 1211"/>
              <a:gd name="T114" fmla="*/ 91 w 4837"/>
              <a:gd name="T115" fmla="*/ 527 h 1211"/>
              <a:gd name="T116" fmla="*/ 19 w 4837"/>
              <a:gd name="T117" fmla="*/ 536 h 1211"/>
              <a:gd name="T118" fmla="*/ 406 w 4837"/>
              <a:gd name="T119" fmla="*/ 743 h 1211"/>
              <a:gd name="T120" fmla="*/ 736 w 4837"/>
              <a:gd name="T121" fmla="*/ 1161 h 1211"/>
              <a:gd name="T122" fmla="*/ 663 w 4837"/>
              <a:gd name="T123" fmla="*/ 840 h 1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837" h="1211">
                <a:moveTo>
                  <a:pt x="1969" y="551"/>
                </a:moveTo>
                <a:cubicBezTo>
                  <a:pt x="2002" y="564"/>
                  <a:pt x="2002" y="564"/>
                  <a:pt x="2002" y="564"/>
                </a:cubicBezTo>
                <a:cubicBezTo>
                  <a:pt x="1997" y="582"/>
                  <a:pt x="1990" y="597"/>
                  <a:pt x="1982" y="609"/>
                </a:cubicBezTo>
                <a:cubicBezTo>
                  <a:pt x="1969" y="603"/>
                  <a:pt x="1953" y="598"/>
                  <a:pt x="1947" y="598"/>
                </a:cubicBezTo>
                <a:cubicBezTo>
                  <a:pt x="1939" y="598"/>
                  <a:pt x="1932" y="604"/>
                  <a:pt x="1923" y="617"/>
                </a:cubicBezTo>
                <a:cubicBezTo>
                  <a:pt x="1923" y="686"/>
                  <a:pt x="1923" y="686"/>
                  <a:pt x="1923" y="686"/>
                </a:cubicBezTo>
                <a:cubicBezTo>
                  <a:pt x="1923" y="706"/>
                  <a:pt x="1929" y="714"/>
                  <a:pt x="1951" y="714"/>
                </a:cubicBezTo>
                <a:cubicBezTo>
                  <a:pt x="1962" y="714"/>
                  <a:pt x="1962" y="714"/>
                  <a:pt x="1962" y="714"/>
                </a:cubicBezTo>
                <a:cubicBezTo>
                  <a:pt x="1962" y="727"/>
                  <a:pt x="1962" y="727"/>
                  <a:pt x="1962" y="727"/>
                </a:cubicBezTo>
                <a:cubicBezTo>
                  <a:pt x="1844" y="727"/>
                  <a:pt x="1844" y="727"/>
                  <a:pt x="1844" y="727"/>
                </a:cubicBezTo>
                <a:cubicBezTo>
                  <a:pt x="1844" y="714"/>
                  <a:pt x="1844" y="714"/>
                  <a:pt x="1844" y="714"/>
                </a:cubicBezTo>
                <a:cubicBezTo>
                  <a:pt x="1847" y="714"/>
                  <a:pt x="1847" y="714"/>
                  <a:pt x="1847" y="714"/>
                </a:cubicBezTo>
                <a:cubicBezTo>
                  <a:pt x="1865" y="714"/>
                  <a:pt x="1871" y="706"/>
                  <a:pt x="1871" y="684"/>
                </a:cubicBezTo>
                <a:cubicBezTo>
                  <a:pt x="1871" y="615"/>
                  <a:pt x="1871" y="615"/>
                  <a:pt x="1871" y="615"/>
                </a:cubicBezTo>
                <a:cubicBezTo>
                  <a:pt x="1871" y="596"/>
                  <a:pt x="1868" y="592"/>
                  <a:pt x="1856" y="587"/>
                </a:cubicBezTo>
                <a:cubicBezTo>
                  <a:pt x="1844" y="582"/>
                  <a:pt x="1844" y="582"/>
                  <a:pt x="1844" y="582"/>
                </a:cubicBezTo>
                <a:cubicBezTo>
                  <a:pt x="1844" y="572"/>
                  <a:pt x="1844" y="572"/>
                  <a:pt x="1844" y="572"/>
                </a:cubicBezTo>
                <a:cubicBezTo>
                  <a:pt x="1914" y="546"/>
                  <a:pt x="1914" y="546"/>
                  <a:pt x="1914" y="546"/>
                </a:cubicBezTo>
                <a:cubicBezTo>
                  <a:pt x="1923" y="546"/>
                  <a:pt x="1923" y="546"/>
                  <a:pt x="1923" y="546"/>
                </a:cubicBezTo>
                <a:cubicBezTo>
                  <a:pt x="1923" y="593"/>
                  <a:pt x="1923" y="593"/>
                  <a:pt x="1923" y="593"/>
                </a:cubicBezTo>
                <a:cubicBezTo>
                  <a:pt x="1923" y="593"/>
                  <a:pt x="1923" y="593"/>
                  <a:pt x="1923" y="593"/>
                </a:cubicBezTo>
                <a:cubicBezTo>
                  <a:pt x="1939" y="562"/>
                  <a:pt x="1946" y="550"/>
                  <a:pt x="1960" y="550"/>
                </a:cubicBezTo>
                <a:cubicBezTo>
                  <a:pt x="1963" y="550"/>
                  <a:pt x="1967" y="551"/>
                  <a:pt x="1969" y="551"/>
                </a:cubicBezTo>
                <a:close/>
                <a:moveTo>
                  <a:pt x="1787" y="703"/>
                </a:moveTo>
                <a:cubicBezTo>
                  <a:pt x="1775" y="703"/>
                  <a:pt x="1767" y="696"/>
                  <a:pt x="1767" y="680"/>
                </a:cubicBezTo>
                <a:cubicBezTo>
                  <a:pt x="1767" y="578"/>
                  <a:pt x="1767" y="578"/>
                  <a:pt x="1767" y="578"/>
                </a:cubicBezTo>
                <a:cubicBezTo>
                  <a:pt x="1816" y="578"/>
                  <a:pt x="1816" y="578"/>
                  <a:pt x="1816" y="578"/>
                </a:cubicBezTo>
                <a:cubicBezTo>
                  <a:pt x="1823" y="555"/>
                  <a:pt x="1823" y="555"/>
                  <a:pt x="1823" y="555"/>
                </a:cubicBezTo>
                <a:cubicBezTo>
                  <a:pt x="1767" y="555"/>
                  <a:pt x="1767" y="555"/>
                  <a:pt x="1767" y="555"/>
                </a:cubicBezTo>
                <a:cubicBezTo>
                  <a:pt x="1767" y="502"/>
                  <a:pt x="1767" y="502"/>
                  <a:pt x="1767" y="502"/>
                </a:cubicBezTo>
                <a:cubicBezTo>
                  <a:pt x="1755" y="502"/>
                  <a:pt x="1755" y="502"/>
                  <a:pt x="1755" y="502"/>
                </a:cubicBezTo>
                <a:cubicBezTo>
                  <a:pt x="1748" y="526"/>
                  <a:pt x="1719" y="557"/>
                  <a:pt x="1693" y="567"/>
                </a:cubicBezTo>
                <a:cubicBezTo>
                  <a:pt x="1693" y="578"/>
                  <a:pt x="1693" y="578"/>
                  <a:pt x="1693" y="578"/>
                </a:cubicBezTo>
                <a:cubicBezTo>
                  <a:pt x="1716" y="578"/>
                  <a:pt x="1716" y="578"/>
                  <a:pt x="1716" y="578"/>
                </a:cubicBezTo>
                <a:cubicBezTo>
                  <a:pt x="1716" y="680"/>
                  <a:pt x="1716" y="680"/>
                  <a:pt x="1716" y="680"/>
                </a:cubicBezTo>
                <a:cubicBezTo>
                  <a:pt x="1716" y="716"/>
                  <a:pt x="1735" y="732"/>
                  <a:pt x="1764" y="732"/>
                </a:cubicBezTo>
                <a:cubicBezTo>
                  <a:pt x="1787" y="732"/>
                  <a:pt x="1812" y="716"/>
                  <a:pt x="1825" y="694"/>
                </a:cubicBezTo>
                <a:cubicBezTo>
                  <a:pt x="1819" y="682"/>
                  <a:pt x="1819" y="682"/>
                  <a:pt x="1819" y="682"/>
                </a:cubicBezTo>
                <a:cubicBezTo>
                  <a:pt x="1807" y="696"/>
                  <a:pt x="1797" y="703"/>
                  <a:pt x="1787" y="703"/>
                </a:cubicBezTo>
                <a:close/>
                <a:moveTo>
                  <a:pt x="2190" y="627"/>
                </a:moveTo>
                <a:cubicBezTo>
                  <a:pt x="2190" y="639"/>
                  <a:pt x="2190" y="639"/>
                  <a:pt x="2190" y="639"/>
                </a:cubicBezTo>
                <a:cubicBezTo>
                  <a:pt x="2073" y="639"/>
                  <a:pt x="2073" y="639"/>
                  <a:pt x="2073" y="639"/>
                </a:cubicBezTo>
                <a:cubicBezTo>
                  <a:pt x="2076" y="674"/>
                  <a:pt x="2100" y="701"/>
                  <a:pt x="2125" y="701"/>
                </a:cubicBezTo>
                <a:cubicBezTo>
                  <a:pt x="2140" y="701"/>
                  <a:pt x="2155" y="692"/>
                  <a:pt x="2176" y="670"/>
                </a:cubicBezTo>
                <a:cubicBezTo>
                  <a:pt x="2186" y="678"/>
                  <a:pt x="2186" y="678"/>
                  <a:pt x="2186" y="678"/>
                </a:cubicBezTo>
                <a:cubicBezTo>
                  <a:pt x="2162" y="712"/>
                  <a:pt x="2128" y="732"/>
                  <a:pt x="2095" y="732"/>
                </a:cubicBezTo>
                <a:cubicBezTo>
                  <a:pt x="2049" y="732"/>
                  <a:pt x="2018" y="696"/>
                  <a:pt x="2018" y="645"/>
                </a:cubicBezTo>
                <a:cubicBezTo>
                  <a:pt x="2018" y="590"/>
                  <a:pt x="2056" y="550"/>
                  <a:pt x="2109" y="550"/>
                </a:cubicBezTo>
                <a:cubicBezTo>
                  <a:pt x="2131" y="550"/>
                  <a:pt x="2149" y="557"/>
                  <a:pt x="2162" y="571"/>
                </a:cubicBezTo>
                <a:cubicBezTo>
                  <a:pt x="2187" y="595"/>
                  <a:pt x="2175" y="619"/>
                  <a:pt x="2190" y="627"/>
                </a:cubicBezTo>
                <a:close/>
                <a:moveTo>
                  <a:pt x="2131" y="623"/>
                </a:moveTo>
                <a:cubicBezTo>
                  <a:pt x="2131" y="590"/>
                  <a:pt x="2120" y="570"/>
                  <a:pt x="2101" y="570"/>
                </a:cubicBezTo>
                <a:cubicBezTo>
                  <a:pt x="2084" y="570"/>
                  <a:pt x="2068" y="592"/>
                  <a:pt x="2071" y="623"/>
                </a:cubicBezTo>
                <a:lnTo>
                  <a:pt x="2131" y="623"/>
                </a:lnTo>
                <a:close/>
                <a:moveTo>
                  <a:pt x="3523" y="506"/>
                </a:moveTo>
                <a:cubicBezTo>
                  <a:pt x="3540" y="506"/>
                  <a:pt x="3557" y="494"/>
                  <a:pt x="3557" y="477"/>
                </a:cubicBezTo>
                <a:cubicBezTo>
                  <a:pt x="3557" y="461"/>
                  <a:pt x="3543" y="448"/>
                  <a:pt x="3523" y="448"/>
                </a:cubicBezTo>
                <a:cubicBezTo>
                  <a:pt x="3505" y="448"/>
                  <a:pt x="3489" y="462"/>
                  <a:pt x="3489" y="477"/>
                </a:cubicBezTo>
                <a:cubicBezTo>
                  <a:pt x="3489" y="494"/>
                  <a:pt x="3503" y="506"/>
                  <a:pt x="3523" y="506"/>
                </a:cubicBezTo>
                <a:close/>
                <a:moveTo>
                  <a:pt x="1700" y="481"/>
                </a:moveTo>
                <a:cubicBezTo>
                  <a:pt x="1700" y="464"/>
                  <a:pt x="1700" y="464"/>
                  <a:pt x="1700" y="464"/>
                </a:cubicBezTo>
                <a:cubicBezTo>
                  <a:pt x="1591" y="464"/>
                  <a:pt x="1591" y="464"/>
                  <a:pt x="1591" y="464"/>
                </a:cubicBezTo>
                <a:cubicBezTo>
                  <a:pt x="1591" y="481"/>
                  <a:pt x="1591" y="481"/>
                  <a:pt x="1591" y="481"/>
                </a:cubicBezTo>
                <a:cubicBezTo>
                  <a:pt x="1598" y="481"/>
                  <a:pt x="1598" y="481"/>
                  <a:pt x="1598" y="481"/>
                </a:cubicBezTo>
                <a:cubicBezTo>
                  <a:pt x="1625" y="481"/>
                  <a:pt x="1633" y="494"/>
                  <a:pt x="1633" y="524"/>
                </a:cubicBezTo>
                <a:cubicBezTo>
                  <a:pt x="1633" y="627"/>
                  <a:pt x="1633" y="627"/>
                  <a:pt x="1633" y="627"/>
                </a:cubicBezTo>
                <a:cubicBezTo>
                  <a:pt x="1633" y="674"/>
                  <a:pt x="1606" y="705"/>
                  <a:pt x="1550" y="705"/>
                </a:cubicBezTo>
                <a:cubicBezTo>
                  <a:pt x="1512" y="705"/>
                  <a:pt x="1474" y="687"/>
                  <a:pt x="1474" y="636"/>
                </a:cubicBezTo>
                <a:cubicBezTo>
                  <a:pt x="1474" y="510"/>
                  <a:pt x="1474" y="510"/>
                  <a:pt x="1474" y="510"/>
                </a:cubicBezTo>
                <a:cubicBezTo>
                  <a:pt x="1474" y="489"/>
                  <a:pt x="1486" y="481"/>
                  <a:pt x="1504" y="481"/>
                </a:cubicBezTo>
                <a:cubicBezTo>
                  <a:pt x="1511" y="481"/>
                  <a:pt x="1511" y="481"/>
                  <a:pt x="1511" y="481"/>
                </a:cubicBezTo>
                <a:cubicBezTo>
                  <a:pt x="1511" y="464"/>
                  <a:pt x="1511" y="464"/>
                  <a:pt x="1511" y="464"/>
                </a:cubicBezTo>
                <a:cubicBezTo>
                  <a:pt x="1379" y="464"/>
                  <a:pt x="1379" y="464"/>
                  <a:pt x="1379" y="464"/>
                </a:cubicBezTo>
                <a:cubicBezTo>
                  <a:pt x="1379" y="481"/>
                  <a:pt x="1379" y="481"/>
                  <a:pt x="1379" y="481"/>
                </a:cubicBezTo>
                <a:cubicBezTo>
                  <a:pt x="1386" y="481"/>
                  <a:pt x="1386" y="481"/>
                  <a:pt x="1386" y="481"/>
                </a:cubicBezTo>
                <a:cubicBezTo>
                  <a:pt x="1409" y="481"/>
                  <a:pt x="1415" y="488"/>
                  <a:pt x="1415" y="510"/>
                </a:cubicBezTo>
                <a:cubicBezTo>
                  <a:pt x="1415" y="636"/>
                  <a:pt x="1415" y="636"/>
                  <a:pt x="1415" y="636"/>
                </a:cubicBezTo>
                <a:cubicBezTo>
                  <a:pt x="1415" y="700"/>
                  <a:pt x="1464" y="733"/>
                  <a:pt x="1540" y="733"/>
                </a:cubicBezTo>
                <a:cubicBezTo>
                  <a:pt x="1590" y="733"/>
                  <a:pt x="1658" y="716"/>
                  <a:pt x="1658" y="621"/>
                </a:cubicBezTo>
                <a:cubicBezTo>
                  <a:pt x="1658" y="516"/>
                  <a:pt x="1658" y="516"/>
                  <a:pt x="1658" y="516"/>
                </a:cubicBezTo>
                <a:cubicBezTo>
                  <a:pt x="1658" y="496"/>
                  <a:pt x="1664" y="481"/>
                  <a:pt x="1697" y="481"/>
                </a:cubicBezTo>
                <a:lnTo>
                  <a:pt x="1700" y="481"/>
                </a:lnTo>
                <a:close/>
                <a:moveTo>
                  <a:pt x="4387" y="506"/>
                </a:moveTo>
                <a:cubicBezTo>
                  <a:pt x="4404" y="506"/>
                  <a:pt x="4421" y="494"/>
                  <a:pt x="4421" y="477"/>
                </a:cubicBezTo>
                <a:cubicBezTo>
                  <a:pt x="4421" y="461"/>
                  <a:pt x="4407" y="448"/>
                  <a:pt x="4387" y="448"/>
                </a:cubicBezTo>
                <a:cubicBezTo>
                  <a:pt x="4369" y="448"/>
                  <a:pt x="4353" y="462"/>
                  <a:pt x="4353" y="477"/>
                </a:cubicBezTo>
                <a:cubicBezTo>
                  <a:pt x="4353" y="494"/>
                  <a:pt x="4367" y="506"/>
                  <a:pt x="4387" y="506"/>
                </a:cubicBezTo>
                <a:close/>
                <a:moveTo>
                  <a:pt x="4758" y="554"/>
                </a:moveTo>
                <a:cubicBezTo>
                  <a:pt x="4758" y="568"/>
                  <a:pt x="4758" y="568"/>
                  <a:pt x="4758" y="568"/>
                </a:cubicBezTo>
                <a:cubicBezTo>
                  <a:pt x="4784" y="568"/>
                  <a:pt x="4789" y="583"/>
                  <a:pt x="4780" y="601"/>
                </a:cubicBezTo>
                <a:cubicBezTo>
                  <a:pt x="4748" y="667"/>
                  <a:pt x="4748" y="667"/>
                  <a:pt x="4748" y="667"/>
                </a:cubicBezTo>
                <a:cubicBezTo>
                  <a:pt x="4712" y="594"/>
                  <a:pt x="4712" y="594"/>
                  <a:pt x="4712" y="594"/>
                </a:cubicBezTo>
                <a:cubicBezTo>
                  <a:pt x="4704" y="577"/>
                  <a:pt x="4708" y="568"/>
                  <a:pt x="4730" y="568"/>
                </a:cubicBezTo>
                <a:cubicBezTo>
                  <a:pt x="4730" y="554"/>
                  <a:pt x="4730" y="554"/>
                  <a:pt x="4730" y="554"/>
                </a:cubicBezTo>
                <a:cubicBezTo>
                  <a:pt x="4621" y="554"/>
                  <a:pt x="4621" y="554"/>
                  <a:pt x="4621" y="554"/>
                </a:cubicBezTo>
                <a:cubicBezTo>
                  <a:pt x="4621" y="568"/>
                  <a:pt x="4621" y="568"/>
                  <a:pt x="4621" y="568"/>
                </a:cubicBezTo>
                <a:cubicBezTo>
                  <a:pt x="4639" y="568"/>
                  <a:pt x="4647" y="576"/>
                  <a:pt x="4661" y="607"/>
                </a:cubicBezTo>
                <a:cubicBezTo>
                  <a:pt x="4719" y="724"/>
                  <a:pt x="4719" y="724"/>
                  <a:pt x="4719" y="724"/>
                </a:cubicBezTo>
                <a:cubicBezTo>
                  <a:pt x="4711" y="743"/>
                  <a:pt x="4711" y="743"/>
                  <a:pt x="4711" y="743"/>
                </a:cubicBezTo>
                <a:cubicBezTo>
                  <a:pt x="4688" y="793"/>
                  <a:pt x="4665" y="766"/>
                  <a:pt x="4646" y="786"/>
                </a:cubicBezTo>
                <a:cubicBezTo>
                  <a:pt x="4642" y="790"/>
                  <a:pt x="4639" y="797"/>
                  <a:pt x="4639" y="804"/>
                </a:cubicBezTo>
                <a:cubicBezTo>
                  <a:pt x="4639" y="818"/>
                  <a:pt x="4651" y="828"/>
                  <a:pt x="4666" y="828"/>
                </a:cubicBezTo>
                <a:cubicBezTo>
                  <a:pt x="4681" y="828"/>
                  <a:pt x="4694" y="818"/>
                  <a:pt x="4705" y="796"/>
                </a:cubicBezTo>
                <a:cubicBezTo>
                  <a:pt x="4801" y="602"/>
                  <a:pt x="4801" y="602"/>
                  <a:pt x="4801" y="602"/>
                </a:cubicBezTo>
                <a:cubicBezTo>
                  <a:pt x="4813" y="577"/>
                  <a:pt x="4818" y="572"/>
                  <a:pt x="4837" y="568"/>
                </a:cubicBezTo>
                <a:cubicBezTo>
                  <a:pt x="4837" y="554"/>
                  <a:pt x="4837" y="554"/>
                  <a:pt x="4837" y="554"/>
                </a:cubicBezTo>
                <a:lnTo>
                  <a:pt x="4758" y="554"/>
                </a:lnTo>
                <a:close/>
                <a:moveTo>
                  <a:pt x="3551" y="688"/>
                </a:moveTo>
                <a:cubicBezTo>
                  <a:pt x="3551" y="545"/>
                  <a:pt x="3551" y="545"/>
                  <a:pt x="3551" y="545"/>
                </a:cubicBezTo>
                <a:cubicBezTo>
                  <a:pt x="3543" y="545"/>
                  <a:pt x="3543" y="545"/>
                  <a:pt x="3543" y="545"/>
                </a:cubicBezTo>
                <a:cubicBezTo>
                  <a:pt x="3470" y="569"/>
                  <a:pt x="3470" y="569"/>
                  <a:pt x="3470" y="569"/>
                </a:cubicBezTo>
                <a:cubicBezTo>
                  <a:pt x="3470" y="580"/>
                  <a:pt x="3470" y="580"/>
                  <a:pt x="3470" y="580"/>
                </a:cubicBezTo>
                <a:cubicBezTo>
                  <a:pt x="3484" y="585"/>
                  <a:pt x="3484" y="585"/>
                  <a:pt x="3484" y="585"/>
                </a:cubicBezTo>
                <a:cubicBezTo>
                  <a:pt x="3496" y="589"/>
                  <a:pt x="3499" y="592"/>
                  <a:pt x="3499" y="603"/>
                </a:cubicBezTo>
                <a:cubicBezTo>
                  <a:pt x="3499" y="685"/>
                  <a:pt x="3499" y="685"/>
                  <a:pt x="3499" y="685"/>
                </a:cubicBezTo>
                <a:cubicBezTo>
                  <a:pt x="3499" y="707"/>
                  <a:pt x="3492" y="715"/>
                  <a:pt x="3475" y="715"/>
                </a:cubicBezTo>
                <a:cubicBezTo>
                  <a:pt x="3470" y="715"/>
                  <a:pt x="3470" y="715"/>
                  <a:pt x="3470" y="715"/>
                </a:cubicBezTo>
                <a:cubicBezTo>
                  <a:pt x="3470" y="729"/>
                  <a:pt x="3470" y="729"/>
                  <a:pt x="3470" y="729"/>
                </a:cubicBezTo>
                <a:cubicBezTo>
                  <a:pt x="3577" y="729"/>
                  <a:pt x="3577" y="729"/>
                  <a:pt x="3577" y="729"/>
                </a:cubicBezTo>
                <a:cubicBezTo>
                  <a:pt x="3577" y="715"/>
                  <a:pt x="3577" y="715"/>
                  <a:pt x="3577" y="715"/>
                </a:cubicBezTo>
                <a:cubicBezTo>
                  <a:pt x="3558" y="715"/>
                  <a:pt x="3551" y="706"/>
                  <a:pt x="3551" y="688"/>
                </a:cubicBezTo>
                <a:close/>
                <a:moveTo>
                  <a:pt x="3716" y="568"/>
                </a:moveTo>
                <a:cubicBezTo>
                  <a:pt x="3745" y="571"/>
                  <a:pt x="3751" y="580"/>
                  <a:pt x="3741" y="602"/>
                </a:cubicBezTo>
                <a:cubicBezTo>
                  <a:pt x="3707" y="677"/>
                  <a:pt x="3707" y="677"/>
                  <a:pt x="3707" y="677"/>
                </a:cubicBezTo>
                <a:cubicBezTo>
                  <a:pt x="3669" y="592"/>
                  <a:pt x="3669" y="592"/>
                  <a:pt x="3669" y="592"/>
                </a:cubicBezTo>
                <a:cubicBezTo>
                  <a:pt x="3662" y="576"/>
                  <a:pt x="3666" y="568"/>
                  <a:pt x="3675" y="568"/>
                </a:cubicBezTo>
                <a:cubicBezTo>
                  <a:pt x="3690" y="568"/>
                  <a:pt x="3690" y="568"/>
                  <a:pt x="3690" y="568"/>
                </a:cubicBezTo>
                <a:cubicBezTo>
                  <a:pt x="3690" y="554"/>
                  <a:pt x="3690" y="554"/>
                  <a:pt x="3690" y="554"/>
                </a:cubicBezTo>
                <a:cubicBezTo>
                  <a:pt x="3581" y="554"/>
                  <a:pt x="3581" y="554"/>
                  <a:pt x="3581" y="554"/>
                </a:cubicBezTo>
                <a:cubicBezTo>
                  <a:pt x="3581" y="568"/>
                  <a:pt x="3581" y="568"/>
                  <a:pt x="3581" y="568"/>
                </a:cubicBezTo>
                <a:cubicBezTo>
                  <a:pt x="3600" y="570"/>
                  <a:pt x="3606" y="577"/>
                  <a:pt x="3614" y="595"/>
                </a:cubicBezTo>
                <a:cubicBezTo>
                  <a:pt x="3678" y="732"/>
                  <a:pt x="3678" y="732"/>
                  <a:pt x="3678" y="732"/>
                </a:cubicBezTo>
                <a:cubicBezTo>
                  <a:pt x="3704" y="732"/>
                  <a:pt x="3704" y="732"/>
                  <a:pt x="3704" y="732"/>
                </a:cubicBezTo>
                <a:cubicBezTo>
                  <a:pt x="3765" y="594"/>
                  <a:pt x="3765" y="594"/>
                  <a:pt x="3765" y="594"/>
                </a:cubicBezTo>
                <a:cubicBezTo>
                  <a:pt x="3773" y="576"/>
                  <a:pt x="3778" y="570"/>
                  <a:pt x="3800" y="568"/>
                </a:cubicBezTo>
                <a:cubicBezTo>
                  <a:pt x="3800" y="554"/>
                  <a:pt x="3800" y="554"/>
                  <a:pt x="3800" y="554"/>
                </a:cubicBezTo>
                <a:cubicBezTo>
                  <a:pt x="3716" y="554"/>
                  <a:pt x="3716" y="554"/>
                  <a:pt x="3716" y="554"/>
                </a:cubicBezTo>
                <a:lnTo>
                  <a:pt x="3716" y="568"/>
                </a:lnTo>
                <a:close/>
                <a:moveTo>
                  <a:pt x="2324" y="710"/>
                </a:moveTo>
                <a:cubicBezTo>
                  <a:pt x="2293" y="710"/>
                  <a:pt x="2271" y="679"/>
                  <a:pt x="2271" y="633"/>
                </a:cubicBezTo>
                <a:cubicBezTo>
                  <a:pt x="2271" y="595"/>
                  <a:pt x="2285" y="570"/>
                  <a:pt x="2306" y="570"/>
                </a:cubicBezTo>
                <a:cubicBezTo>
                  <a:pt x="2331" y="570"/>
                  <a:pt x="2337" y="607"/>
                  <a:pt x="2367" y="607"/>
                </a:cubicBezTo>
                <a:cubicBezTo>
                  <a:pt x="2380" y="607"/>
                  <a:pt x="2388" y="599"/>
                  <a:pt x="2388" y="586"/>
                </a:cubicBezTo>
                <a:cubicBezTo>
                  <a:pt x="2388" y="565"/>
                  <a:pt x="2361" y="550"/>
                  <a:pt x="2325" y="550"/>
                </a:cubicBezTo>
                <a:cubicBezTo>
                  <a:pt x="2263" y="550"/>
                  <a:pt x="2215" y="593"/>
                  <a:pt x="2215" y="648"/>
                </a:cubicBezTo>
                <a:cubicBezTo>
                  <a:pt x="2215" y="697"/>
                  <a:pt x="2252" y="732"/>
                  <a:pt x="2304" y="732"/>
                </a:cubicBezTo>
                <a:cubicBezTo>
                  <a:pt x="2341" y="732"/>
                  <a:pt x="2371" y="716"/>
                  <a:pt x="2390" y="687"/>
                </a:cubicBezTo>
                <a:cubicBezTo>
                  <a:pt x="2378" y="680"/>
                  <a:pt x="2378" y="680"/>
                  <a:pt x="2378" y="680"/>
                </a:cubicBezTo>
                <a:cubicBezTo>
                  <a:pt x="2360" y="700"/>
                  <a:pt x="2343" y="710"/>
                  <a:pt x="2324" y="710"/>
                </a:cubicBezTo>
                <a:close/>
                <a:moveTo>
                  <a:pt x="3976" y="627"/>
                </a:moveTo>
                <a:cubicBezTo>
                  <a:pt x="3976" y="639"/>
                  <a:pt x="3976" y="639"/>
                  <a:pt x="3976" y="639"/>
                </a:cubicBezTo>
                <a:cubicBezTo>
                  <a:pt x="3858" y="639"/>
                  <a:pt x="3858" y="639"/>
                  <a:pt x="3858" y="639"/>
                </a:cubicBezTo>
                <a:cubicBezTo>
                  <a:pt x="3862" y="675"/>
                  <a:pt x="3885" y="702"/>
                  <a:pt x="3911" y="702"/>
                </a:cubicBezTo>
                <a:cubicBezTo>
                  <a:pt x="3927" y="702"/>
                  <a:pt x="3942" y="693"/>
                  <a:pt x="3963" y="671"/>
                </a:cubicBezTo>
                <a:cubicBezTo>
                  <a:pt x="3973" y="679"/>
                  <a:pt x="3973" y="679"/>
                  <a:pt x="3973" y="679"/>
                </a:cubicBezTo>
                <a:cubicBezTo>
                  <a:pt x="3949" y="713"/>
                  <a:pt x="3914" y="733"/>
                  <a:pt x="3881" y="733"/>
                </a:cubicBezTo>
                <a:cubicBezTo>
                  <a:pt x="3835" y="733"/>
                  <a:pt x="3803" y="697"/>
                  <a:pt x="3803" y="646"/>
                </a:cubicBezTo>
                <a:cubicBezTo>
                  <a:pt x="3803" y="589"/>
                  <a:pt x="3841" y="550"/>
                  <a:pt x="3894" y="550"/>
                </a:cubicBezTo>
                <a:cubicBezTo>
                  <a:pt x="3917" y="550"/>
                  <a:pt x="3935" y="557"/>
                  <a:pt x="3948" y="570"/>
                </a:cubicBezTo>
                <a:cubicBezTo>
                  <a:pt x="3973" y="595"/>
                  <a:pt x="3961" y="619"/>
                  <a:pt x="3976" y="627"/>
                </a:cubicBezTo>
                <a:close/>
                <a:moveTo>
                  <a:pt x="3918" y="623"/>
                </a:moveTo>
                <a:cubicBezTo>
                  <a:pt x="3917" y="590"/>
                  <a:pt x="3906" y="570"/>
                  <a:pt x="3887" y="570"/>
                </a:cubicBezTo>
                <a:cubicBezTo>
                  <a:pt x="3870" y="570"/>
                  <a:pt x="3854" y="592"/>
                  <a:pt x="3857" y="623"/>
                </a:cubicBezTo>
                <a:lnTo>
                  <a:pt x="3918" y="623"/>
                </a:lnTo>
                <a:close/>
                <a:moveTo>
                  <a:pt x="4557" y="704"/>
                </a:moveTo>
                <a:cubicBezTo>
                  <a:pt x="4544" y="704"/>
                  <a:pt x="4537" y="697"/>
                  <a:pt x="4537" y="681"/>
                </a:cubicBezTo>
                <a:cubicBezTo>
                  <a:pt x="4537" y="578"/>
                  <a:pt x="4537" y="578"/>
                  <a:pt x="4537" y="578"/>
                </a:cubicBezTo>
                <a:cubicBezTo>
                  <a:pt x="4587" y="578"/>
                  <a:pt x="4587" y="578"/>
                  <a:pt x="4587" y="578"/>
                </a:cubicBezTo>
                <a:cubicBezTo>
                  <a:pt x="4593" y="554"/>
                  <a:pt x="4593" y="554"/>
                  <a:pt x="4593" y="554"/>
                </a:cubicBezTo>
                <a:cubicBezTo>
                  <a:pt x="4537" y="554"/>
                  <a:pt x="4537" y="554"/>
                  <a:pt x="4537" y="554"/>
                </a:cubicBezTo>
                <a:cubicBezTo>
                  <a:pt x="4537" y="501"/>
                  <a:pt x="4537" y="501"/>
                  <a:pt x="4537" y="501"/>
                </a:cubicBezTo>
                <a:cubicBezTo>
                  <a:pt x="4525" y="501"/>
                  <a:pt x="4525" y="501"/>
                  <a:pt x="4525" y="501"/>
                </a:cubicBezTo>
                <a:cubicBezTo>
                  <a:pt x="4517" y="525"/>
                  <a:pt x="4488" y="556"/>
                  <a:pt x="4462" y="567"/>
                </a:cubicBezTo>
                <a:cubicBezTo>
                  <a:pt x="4462" y="578"/>
                  <a:pt x="4462" y="578"/>
                  <a:pt x="4462" y="578"/>
                </a:cubicBezTo>
                <a:cubicBezTo>
                  <a:pt x="4485" y="578"/>
                  <a:pt x="4485" y="578"/>
                  <a:pt x="4485" y="578"/>
                </a:cubicBezTo>
                <a:cubicBezTo>
                  <a:pt x="4485" y="680"/>
                  <a:pt x="4485" y="680"/>
                  <a:pt x="4485" y="680"/>
                </a:cubicBezTo>
                <a:cubicBezTo>
                  <a:pt x="4485" y="717"/>
                  <a:pt x="4504" y="733"/>
                  <a:pt x="4533" y="733"/>
                </a:cubicBezTo>
                <a:cubicBezTo>
                  <a:pt x="4557" y="733"/>
                  <a:pt x="4582" y="717"/>
                  <a:pt x="4595" y="694"/>
                </a:cubicBezTo>
                <a:cubicBezTo>
                  <a:pt x="4589" y="682"/>
                  <a:pt x="4589" y="682"/>
                  <a:pt x="4589" y="682"/>
                </a:cubicBezTo>
                <a:cubicBezTo>
                  <a:pt x="4577" y="697"/>
                  <a:pt x="4567" y="704"/>
                  <a:pt x="4557" y="704"/>
                </a:cubicBezTo>
                <a:close/>
                <a:moveTo>
                  <a:pt x="4228" y="584"/>
                </a:moveTo>
                <a:cubicBezTo>
                  <a:pt x="4228" y="575"/>
                  <a:pt x="4236" y="568"/>
                  <a:pt x="4247" y="568"/>
                </a:cubicBezTo>
                <a:cubicBezTo>
                  <a:pt x="4266" y="568"/>
                  <a:pt x="4280" y="581"/>
                  <a:pt x="4287" y="604"/>
                </a:cubicBezTo>
                <a:cubicBezTo>
                  <a:pt x="4301" y="604"/>
                  <a:pt x="4301" y="604"/>
                  <a:pt x="4301" y="604"/>
                </a:cubicBezTo>
                <a:cubicBezTo>
                  <a:pt x="4300" y="559"/>
                  <a:pt x="4300" y="559"/>
                  <a:pt x="4300" y="559"/>
                </a:cubicBezTo>
                <a:cubicBezTo>
                  <a:pt x="4282" y="552"/>
                  <a:pt x="4269" y="550"/>
                  <a:pt x="4252" y="550"/>
                </a:cubicBezTo>
                <a:cubicBezTo>
                  <a:pt x="4212" y="550"/>
                  <a:pt x="4185" y="571"/>
                  <a:pt x="4185" y="604"/>
                </a:cubicBezTo>
                <a:cubicBezTo>
                  <a:pt x="4185" y="656"/>
                  <a:pt x="4266" y="666"/>
                  <a:pt x="4266" y="695"/>
                </a:cubicBezTo>
                <a:cubicBezTo>
                  <a:pt x="4266" y="706"/>
                  <a:pt x="4255" y="715"/>
                  <a:pt x="4243" y="715"/>
                </a:cubicBezTo>
                <a:cubicBezTo>
                  <a:pt x="4225" y="715"/>
                  <a:pt x="4206" y="702"/>
                  <a:pt x="4199" y="678"/>
                </a:cubicBezTo>
                <a:cubicBezTo>
                  <a:pt x="4185" y="678"/>
                  <a:pt x="4185" y="678"/>
                  <a:pt x="4185" y="678"/>
                </a:cubicBezTo>
                <a:cubicBezTo>
                  <a:pt x="4190" y="732"/>
                  <a:pt x="4190" y="732"/>
                  <a:pt x="4190" y="732"/>
                </a:cubicBezTo>
                <a:cubicBezTo>
                  <a:pt x="4202" y="732"/>
                  <a:pt x="4202" y="732"/>
                  <a:pt x="4202" y="732"/>
                </a:cubicBezTo>
                <a:cubicBezTo>
                  <a:pt x="4206" y="729"/>
                  <a:pt x="4208" y="727"/>
                  <a:pt x="4211" y="727"/>
                </a:cubicBezTo>
                <a:cubicBezTo>
                  <a:pt x="4217" y="727"/>
                  <a:pt x="4227" y="733"/>
                  <a:pt x="4256" y="733"/>
                </a:cubicBezTo>
                <a:cubicBezTo>
                  <a:pt x="4289" y="733"/>
                  <a:pt x="4312" y="711"/>
                  <a:pt x="4312" y="679"/>
                </a:cubicBezTo>
                <a:cubicBezTo>
                  <a:pt x="4312" y="621"/>
                  <a:pt x="4228" y="619"/>
                  <a:pt x="4228" y="584"/>
                </a:cubicBezTo>
                <a:close/>
                <a:moveTo>
                  <a:pt x="4415" y="688"/>
                </a:moveTo>
                <a:cubicBezTo>
                  <a:pt x="4415" y="545"/>
                  <a:pt x="4415" y="545"/>
                  <a:pt x="4415" y="545"/>
                </a:cubicBezTo>
                <a:cubicBezTo>
                  <a:pt x="4407" y="545"/>
                  <a:pt x="4407" y="545"/>
                  <a:pt x="4407" y="545"/>
                </a:cubicBezTo>
                <a:cubicBezTo>
                  <a:pt x="4334" y="569"/>
                  <a:pt x="4334" y="569"/>
                  <a:pt x="4334" y="569"/>
                </a:cubicBezTo>
                <a:cubicBezTo>
                  <a:pt x="4334" y="580"/>
                  <a:pt x="4334" y="580"/>
                  <a:pt x="4334" y="580"/>
                </a:cubicBezTo>
                <a:cubicBezTo>
                  <a:pt x="4348" y="585"/>
                  <a:pt x="4348" y="585"/>
                  <a:pt x="4348" y="585"/>
                </a:cubicBezTo>
                <a:cubicBezTo>
                  <a:pt x="4360" y="589"/>
                  <a:pt x="4363" y="592"/>
                  <a:pt x="4363" y="603"/>
                </a:cubicBezTo>
                <a:cubicBezTo>
                  <a:pt x="4363" y="685"/>
                  <a:pt x="4363" y="685"/>
                  <a:pt x="4363" y="685"/>
                </a:cubicBezTo>
                <a:cubicBezTo>
                  <a:pt x="4363" y="707"/>
                  <a:pt x="4356" y="715"/>
                  <a:pt x="4339" y="715"/>
                </a:cubicBezTo>
                <a:cubicBezTo>
                  <a:pt x="4334" y="715"/>
                  <a:pt x="4334" y="715"/>
                  <a:pt x="4334" y="715"/>
                </a:cubicBezTo>
                <a:cubicBezTo>
                  <a:pt x="4334" y="729"/>
                  <a:pt x="4334" y="729"/>
                  <a:pt x="4334" y="729"/>
                </a:cubicBezTo>
                <a:cubicBezTo>
                  <a:pt x="4441" y="729"/>
                  <a:pt x="4441" y="729"/>
                  <a:pt x="4441" y="729"/>
                </a:cubicBezTo>
                <a:cubicBezTo>
                  <a:pt x="4441" y="715"/>
                  <a:pt x="4441" y="715"/>
                  <a:pt x="4441" y="715"/>
                </a:cubicBezTo>
                <a:cubicBezTo>
                  <a:pt x="4422" y="715"/>
                  <a:pt x="4415" y="706"/>
                  <a:pt x="4415" y="688"/>
                </a:cubicBezTo>
                <a:close/>
                <a:moveTo>
                  <a:pt x="4116" y="550"/>
                </a:moveTo>
                <a:cubicBezTo>
                  <a:pt x="4102" y="550"/>
                  <a:pt x="4095" y="562"/>
                  <a:pt x="4079" y="593"/>
                </a:cubicBezTo>
                <a:cubicBezTo>
                  <a:pt x="4078" y="593"/>
                  <a:pt x="4078" y="593"/>
                  <a:pt x="4078" y="593"/>
                </a:cubicBezTo>
                <a:cubicBezTo>
                  <a:pt x="4078" y="545"/>
                  <a:pt x="4078" y="545"/>
                  <a:pt x="4078" y="545"/>
                </a:cubicBezTo>
                <a:cubicBezTo>
                  <a:pt x="4069" y="545"/>
                  <a:pt x="4069" y="545"/>
                  <a:pt x="4069" y="545"/>
                </a:cubicBezTo>
                <a:cubicBezTo>
                  <a:pt x="3999" y="571"/>
                  <a:pt x="3999" y="571"/>
                  <a:pt x="3999" y="571"/>
                </a:cubicBezTo>
                <a:cubicBezTo>
                  <a:pt x="3999" y="582"/>
                  <a:pt x="3999" y="582"/>
                  <a:pt x="3999" y="582"/>
                </a:cubicBezTo>
                <a:cubicBezTo>
                  <a:pt x="4011" y="587"/>
                  <a:pt x="4011" y="587"/>
                  <a:pt x="4011" y="587"/>
                </a:cubicBezTo>
                <a:cubicBezTo>
                  <a:pt x="4023" y="592"/>
                  <a:pt x="4026" y="596"/>
                  <a:pt x="4026" y="615"/>
                </a:cubicBezTo>
                <a:cubicBezTo>
                  <a:pt x="4026" y="685"/>
                  <a:pt x="4026" y="685"/>
                  <a:pt x="4026" y="685"/>
                </a:cubicBezTo>
                <a:cubicBezTo>
                  <a:pt x="4026" y="707"/>
                  <a:pt x="4020" y="715"/>
                  <a:pt x="4002" y="715"/>
                </a:cubicBezTo>
                <a:cubicBezTo>
                  <a:pt x="3999" y="715"/>
                  <a:pt x="3999" y="715"/>
                  <a:pt x="3999" y="715"/>
                </a:cubicBezTo>
                <a:cubicBezTo>
                  <a:pt x="3999" y="729"/>
                  <a:pt x="3999" y="729"/>
                  <a:pt x="3999" y="729"/>
                </a:cubicBezTo>
                <a:cubicBezTo>
                  <a:pt x="4118" y="729"/>
                  <a:pt x="4118" y="729"/>
                  <a:pt x="4118" y="729"/>
                </a:cubicBezTo>
                <a:cubicBezTo>
                  <a:pt x="4118" y="715"/>
                  <a:pt x="4118" y="715"/>
                  <a:pt x="4118" y="715"/>
                </a:cubicBezTo>
                <a:cubicBezTo>
                  <a:pt x="4107" y="715"/>
                  <a:pt x="4107" y="715"/>
                  <a:pt x="4107" y="715"/>
                </a:cubicBezTo>
                <a:cubicBezTo>
                  <a:pt x="4085" y="715"/>
                  <a:pt x="4078" y="707"/>
                  <a:pt x="4078" y="686"/>
                </a:cubicBezTo>
                <a:cubicBezTo>
                  <a:pt x="4078" y="617"/>
                  <a:pt x="4078" y="617"/>
                  <a:pt x="4078" y="617"/>
                </a:cubicBezTo>
                <a:cubicBezTo>
                  <a:pt x="4087" y="604"/>
                  <a:pt x="4095" y="598"/>
                  <a:pt x="4103" y="598"/>
                </a:cubicBezTo>
                <a:cubicBezTo>
                  <a:pt x="4109" y="598"/>
                  <a:pt x="4125" y="603"/>
                  <a:pt x="4138" y="609"/>
                </a:cubicBezTo>
                <a:cubicBezTo>
                  <a:pt x="4146" y="597"/>
                  <a:pt x="4153" y="581"/>
                  <a:pt x="4158" y="563"/>
                </a:cubicBezTo>
                <a:cubicBezTo>
                  <a:pt x="4125" y="551"/>
                  <a:pt x="4125" y="551"/>
                  <a:pt x="4125" y="551"/>
                </a:cubicBezTo>
                <a:cubicBezTo>
                  <a:pt x="4123" y="550"/>
                  <a:pt x="4119" y="550"/>
                  <a:pt x="4116" y="550"/>
                </a:cubicBezTo>
                <a:close/>
                <a:moveTo>
                  <a:pt x="2604" y="681"/>
                </a:moveTo>
                <a:cubicBezTo>
                  <a:pt x="2604" y="625"/>
                  <a:pt x="2604" y="625"/>
                  <a:pt x="2604" y="625"/>
                </a:cubicBezTo>
                <a:cubicBezTo>
                  <a:pt x="2604" y="575"/>
                  <a:pt x="2589" y="550"/>
                  <a:pt x="2558" y="550"/>
                </a:cubicBezTo>
                <a:cubicBezTo>
                  <a:pt x="2536" y="550"/>
                  <a:pt x="2506" y="566"/>
                  <a:pt x="2482" y="582"/>
                </a:cubicBezTo>
                <a:cubicBezTo>
                  <a:pt x="2482" y="445"/>
                  <a:pt x="2482" y="445"/>
                  <a:pt x="2482" y="445"/>
                </a:cubicBezTo>
                <a:cubicBezTo>
                  <a:pt x="2472" y="445"/>
                  <a:pt x="2472" y="445"/>
                  <a:pt x="2472" y="445"/>
                </a:cubicBezTo>
                <a:cubicBezTo>
                  <a:pt x="2404" y="465"/>
                  <a:pt x="2404" y="465"/>
                  <a:pt x="2404" y="465"/>
                </a:cubicBezTo>
                <a:cubicBezTo>
                  <a:pt x="2404" y="475"/>
                  <a:pt x="2404" y="475"/>
                  <a:pt x="2404" y="475"/>
                </a:cubicBezTo>
                <a:cubicBezTo>
                  <a:pt x="2417" y="479"/>
                  <a:pt x="2417" y="479"/>
                  <a:pt x="2417" y="479"/>
                </a:cubicBezTo>
                <a:cubicBezTo>
                  <a:pt x="2428" y="483"/>
                  <a:pt x="2430" y="486"/>
                  <a:pt x="2430" y="498"/>
                </a:cubicBezTo>
                <a:cubicBezTo>
                  <a:pt x="2430" y="683"/>
                  <a:pt x="2430" y="683"/>
                  <a:pt x="2430" y="683"/>
                </a:cubicBezTo>
                <a:cubicBezTo>
                  <a:pt x="2430" y="705"/>
                  <a:pt x="2429" y="714"/>
                  <a:pt x="2407" y="714"/>
                </a:cubicBezTo>
                <a:cubicBezTo>
                  <a:pt x="2401" y="714"/>
                  <a:pt x="2401" y="714"/>
                  <a:pt x="2401" y="714"/>
                </a:cubicBezTo>
                <a:cubicBezTo>
                  <a:pt x="2401" y="727"/>
                  <a:pt x="2401" y="727"/>
                  <a:pt x="2401" y="727"/>
                </a:cubicBezTo>
                <a:cubicBezTo>
                  <a:pt x="2508" y="727"/>
                  <a:pt x="2508" y="727"/>
                  <a:pt x="2508" y="727"/>
                </a:cubicBezTo>
                <a:cubicBezTo>
                  <a:pt x="2508" y="714"/>
                  <a:pt x="2508" y="714"/>
                  <a:pt x="2508" y="714"/>
                </a:cubicBezTo>
                <a:cubicBezTo>
                  <a:pt x="2504" y="714"/>
                  <a:pt x="2504" y="714"/>
                  <a:pt x="2504" y="714"/>
                </a:cubicBezTo>
                <a:cubicBezTo>
                  <a:pt x="2489" y="714"/>
                  <a:pt x="2482" y="711"/>
                  <a:pt x="2482" y="685"/>
                </a:cubicBezTo>
                <a:cubicBezTo>
                  <a:pt x="2482" y="598"/>
                  <a:pt x="2482" y="598"/>
                  <a:pt x="2482" y="598"/>
                </a:cubicBezTo>
                <a:cubicBezTo>
                  <a:pt x="2497" y="588"/>
                  <a:pt x="2513" y="582"/>
                  <a:pt x="2525" y="582"/>
                </a:cubicBezTo>
                <a:cubicBezTo>
                  <a:pt x="2542" y="582"/>
                  <a:pt x="2552" y="596"/>
                  <a:pt x="2552" y="619"/>
                </a:cubicBezTo>
                <a:cubicBezTo>
                  <a:pt x="2552" y="683"/>
                  <a:pt x="2552" y="683"/>
                  <a:pt x="2552" y="683"/>
                </a:cubicBezTo>
                <a:cubicBezTo>
                  <a:pt x="2552" y="707"/>
                  <a:pt x="2549" y="714"/>
                  <a:pt x="2531" y="714"/>
                </a:cubicBezTo>
                <a:cubicBezTo>
                  <a:pt x="2527" y="714"/>
                  <a:pt x="2527" y="714"/>
                  <a:pt x="2527" y="714"/>
                </a:cubicBezTo>
                <a:cubicBezTo>
                  <a:pt x="2527" y="727"/>
                  <a:pt x="2527" y="727"/>
                  <a:pt x="2527" y="727"/>
                </a:cubicBezTo>
                <a:cubicBezTo>
                  <a:pt x="2627" y="727"/>
                  <a:pt x="2627" y="727"/>
                  <a:pt x="2627" y="727"/>
                </a:cubicBezTo>
                <a:cubicBezTo>
                  <a:pt x="2627" y="714"/>
                  <a:pt x="2627" y="714"/>
                  <a:pt x="2627" y="714"/>
                </a:cubicBezTo>
                <a:cubicBezTo>
                  <a:pt x="2623" y="714"/>
                  <a:pt x="2623" y="714"/>
                  <a:pt x="2623" y="714"/>
                </a:cubicBezTo>
                <a:cubicBezTo>
                  <a:pt x="2607" y="714"/>
                  <a:pt x="2604" y="706"/>
                  <a:pt x="2604" y="681"/>
                </a:cubicBezTo>
                <a:close/>
                <a:moveTo>
                  <a:pt x="2739" y="703"/>
                </a:moveTo>
                <a:cubicBezTo>
                  <a:pt x="2727" y="703"/>
                  <a:pt x="2719" y="696"/>
                  <a:pt x="2719" y="680"/>
                </a:cubicBezTo>
                <a:cubicBezTo>
                  <a:pt x="2719" y="578"/>
                  <a:pt x="2719" y="578"/>
                  <a:pt x="2719" y="578"/>
                </a:cubicBezTo>
                <a:cubicBezTo>
                  <a:pt x="2768" y="578"/>
                  <a:pt x="2768" y="578"/>
                  <a:pt x="2768" y="578"/>
                </a:cubicBezTo>
                <a:cubicBezTo>
                  <a:pt x="2775" y="555"/>
                  <a:pt x="2775" y="555"/>
                  <a:pt x="2775" y="555"/>
                </a:cubicBezTo>
                <a:cubicBezTo>
                  <a:pt x="2719" y="555"/>
                  <a:pt x="2719" y="555"/>
                  <a:pt x="2719" y="555"/>
                </a:cubicBezTo>
                <a:cubicBezTo>
                  <a:pt x="2719" y="502"/>
                  <a:pt x="2719" y="502"/>
                  <a:pt x="2719" y="502"/>
                </a:cubicBezTo>
                <a:cubicBezTo>
                  <a:pt x="2707" y="502"/>
                  <a:pt x="2707" y="502"/>
                  <a:pt x="2707" y="502"/>
                </a:cubicBezTo>
                <a:cubicBezTo>
                  <a:pt x="2700" y="526"/>
                  <a:pt x="2671" y="557"/>
                  <a:pt x="2645" y="567"/>
                </a:cubicBezTo>
                <a:cubicBezTo>
                  <a:pt x="2645" y="578"/>
                  <a:pt x="2645" y="578"/>
                  <a:pt x="2645" y="578"/>
                </a:cubicBezTo>
                <a:cubicBezTo>
                  <a:pt x="2668" y="578"/>
                  <a:pt x="2668" y="578"/>
                  <a:pt x="2668" y="578"/>
                </a:cubicBezTo>
                <a:cubicBezTo>
                  <a:pt x="2668" y="680"/>
                  <a:pt x="2668" y="680"/>
                  <a:pt x="2668" y="680"/>
                </a:cubicBezTo>
                <a:cubicBezTo>
                  <a:pt x="2668" y="716"/>
                  <a:pt x="2687" y="732"/>
                  <a:pt x="2716" y="732"/>
                </a:cubicBezTo>
                <a:cubicBezTo>
                  <a:pt x="2739" y="732"/>
                  <a:pt x="2764" y="716"/>
                  <a:pt x="2777" y="694"/>
                </a:cubicBezTo>
                <a:cubicBezTo>
                  <a:pt x="2771" y="682"/>
                  <a:pt x="2771" y="682"/>
                  <a:pt x="2771" y="682"/>
                </a:cubicBezTo>
                <a:cubicBezTo>
                  <a:pt x="2759" y="696"/>
                  <a:pt x="2749" y="703"/>
                  <a:pt x="2739" y="703"/>
                </a:cubicBezTo>
                <a:close/>
                <a:moveTo>
                  <a:pt x="3106" y="480"/>
                </a:moveTo>
                <a:cubicBezTo>
                  <a:pt x="3114" y="480"/>
                  <a:pt x="3114" y="480"/>
                  <a:pt x="3114" y="480"/>
                </a:cubicBezTo>
                <a:cubicBezTo>
                  <a:pt x="3140" y="480"/>
                  <a:pt x="3149" y="493"/>
                  <a:pt x="3149" y="524"/>
                </a:cubicBezTo>
                <a:cubicBezTo>
                  <a:pt x="3149" y="627"/>
                  <a:pt x="3149" y="627"/>
                  <a:pt x="3149" y="627"/>
                </a:cubicBezTo>
                <a:cubicBezTo>
                  <a:pt x="3149" y="674"/>
                  <a:pt x="3121" y="706"/>
                  <a:pt x="3065" y="706"/>
                </a:cubicBezTo>
                <a:cubicBezTo>
                  <a:pt x="3026" y="706"/>
                  <a:pt x="2988" y="688"/>
                  <a:pt x="2988" y="636"/>
                </a:cubicBezTo>
                <a:cubicBezTo>
                  <a:pt x="2988" y="509"/>
                  <a:pt x="2988" y="509"/>
                  <a:pt x="2988" y="509"/>
                </a:cubicBezTo>
                <a:cubicBezTo>
                  <a:pt x="2988" y="488"/>
                  <a:pt x="3000" y="480"/>
                  <a:pt x="3018" y="480"/>
                </a:cubicBezTo>
                <a:cubicBezTo>
                  <a:pt x="3025" y="480"/>
                  <a:pt x="3025" y="480"/>
                  <a:pt x="3025" y="480"/>
                </a:cubicBezTo>
                <a:cubicBezTo>
                  <a:pt x="3025" y="463"/>
                  <a:pt x="3025" y="463"/>
                  <a:pt x="3025" y="463"/>
                </a:cubicBezTo>
                <a:cubicBezTo>
                  <a:pt x="2892" y="463"/>
                  <a:pt x="2892" y="463"/>
                  <a:pt x="2892" y="463"/>
                </a:cubicBezTo>
                <a:cubicBezTo>
                  <a:pt x="2892" y="480"/>
                  <a:pt x="2892" y="480"/>
                  <a:pt x="2892" y="480"/>
                </a:cubicBezTo>
                <a:cubicBezTo>
                  <a:pt x="2899" y="480"/>
                  <a:pt x="2899" y="480"/>
                  <a:pt x="2899" y="480"/>
                </a:cubicBezTo>
                <a:cubicBezTo>
                  <a:pt x="2923" y="480"/>
                  <a:pt x="2929" y="487"/>
                  <a:pt x="2929" y="509"/>
                </a:cubicBezTo>
                <a:cubicBezTo>
                  <a:pt x="2929" y="636"/>
                  <a:pt x="2929" y="636"/>
                  <a:pt x="2929" y="636"/>
                </a:cubicBezTo>
                <a:cubicBezTo>
                  <a:pt x="2929" y="701"/>
                  <a:pt x="2977" y="735"/>
                  <a:pt x="3054" y="735"/>
                </a:cubicBezTo>
                <a:cubicBezTo>
                  <a:pt x="3105" y="735"/>
                  <a:pt x="3174" y="717"/>
                  <a:pt x="3174" y="621"/>
                </a:cubicBezTo>
                <a:cubicBezTo>
                  <a:pt x="3174" y="515"/>
                  <a:pt x="3174" y="515"/>
                  <a:pt x="3174" y="515"/>
                </a:cubicBezTo>
                <a:cubicBezTo>
                  <a:pt x="3174" y="495"/>
                  <a:pt x="3179" y="480"/>
                  <a:pt x="3214" y="480"/>
                </a:cubicBezTo>
                <a:cubicBezTo>
                  <a:pt x="3217" y="480"/>
                  <a:pt x="3217" y="480"/>
                  <a:pt x="3217" y="480"/>
                </a:cubicBezTo>
                <a:cubicBezTo>
                  <a:pt x="3217" y="463"/>
                  <a:pt x="3217" y="463"/>
                  <a:pt x="3217" y="463"/>
                </a:cubicBezTo>
                <a:cubicBezTo>
                  <a:pt x="3106" y="463"/>
                  <a:pt x="3106" y="463"/>
                  <a:pt x="3106" y="463"/>
                </a:cubicBezTo>
                <a:lnTo>
                  <a:pt x="3106" y="480"/>
                </a:lnTo>
                <a:close/>
                <a:moveTo>
                  <a:pt x="3430" y="690"/>
                </a:moveTo>
                <a:cubicBezTo>
                  <a:pt x="3430" y="623"/>
                  <a:pt x="3430" y="623"/>
                  <a:pt x="3430" y="623"/>
                </a:cubicBezTo>
                <a:cubicBezTo>
                  <a:pt x="3430" y="572"/>
                  <a:pt x="3417" y="550"/>
                  <a:pt x="3385" y="550"/>
                </a:cubicBezTo>
                <a:cubicBezTo>
                  <a:pt x="3365" y="550"/>
                  <a:pt x="3338" y="562"/>
                  <a:pt x="3306" y="583"/>
                </a:cubicBezTo>
                <a:cubicBezTo>
                  <a:pt x="3306" y="545"/>
                  <a:pt x="3306" y="545"/>
                  <a:pt x="3306" y="545"/>
                </a:cubicBezTo>
                <a:cubicBezTo>
                  <a:pt x="3298" y="545"/>
                  <a:pt x="3298" y="545"/>
                  <a:pt x="3298" y="545"/>
                </a:cubicBezTo>
                <a:cubicBezTo>
                  <a:pt x="3225" y="570"/>
                  <a:pt x="3225" y="570"/>
                  <a:pt x="3225" y="570"/>
                </a:cubicBezTo>
                <a:cubicBezTo>
                  <a:pt x="3225" y="580"/>
                  <a:pt x="3225" y="580"/>
                  <a:pt x="3225" y="580"/>
                </a:cubicBezTo>
                <a:cubicBezTo>
                  <a:pt x="3234" y="583"/>
                  <a:pt x="3234" y="583"/>
                  <a:pt x="3234" y="583"/>
                </a:cubicBezTo>
                <a:cubicBezTo>
                  <a:pt x="3249" y="587"/>
                  <a:pt x="3254" y="592"/>
                  <a:pt x="3254" y="602"/>
                </a:cubicBezTo>
                <a:cubicBezTo>
                  <a:pt x="3254" y="685"/>
                  <a:pt x="3254" y="685"/>
                  <a:pt x="3254" y="685"/>
                </a:cubicBezTo>
                <a:cubicBezTo>
                  <a:pt x="3254" y="707"/>
                  <a:pt x="3248" y="715"/>
                  <a:pt x="3230" y="715"/>
                </a:cubicBezTo>
                <a:cubicBezTo>
                  <a:pt x="3227" y="715"/>
                  <a:pt x="3227" y="715"/>
                  <a:pt x="3227" y="715"/>
                </a:cubicBezTo>
                <a:cubicBezTo>
                  <a:pt x="3227" y="729"/>
                  <a:pt x="3227" y="729"/>
                  <a:pt x="3227" y="729"/>
                </a:cubicBezTo>
                <a:cubicBezTo>
                  <a:pt x="3335" y="729"/>
                  <a:pt x="3335" y="729"/>
                  <a:pt x="3335" y="729"/>
                </a:cubicBezTo>
                <a:cubicBezTo>
                  <a:pt x="3335" y="715"/>
                  <a:pt x="3335" y="715"/>
                  <a:pt x="3335" y="715"/>
                </a:cubicBezTo>
                <a:cubicBezTo>
                  <a:pt x="3332" y="715"/>
                  <a:pt x="3332" y="715"/>
                  <a:pt x="3332" y="715"/>
                </a:cubicBezTo>
                <a:cubicBezTo>
                  <a:pt x="3314" y="715"/>
                  <a:pt x="3306" y="707"/>
                  <a:pt x="3306" y="688"/>
                </a:cubicBezTo>
                <a:cubicBezTo>
                  <a:pt x="3306" y="601"/>
                  <a:pt x="3306" y="601"/>
                  <a:pt x="3306" y="601"/>
                </a:cubicBezTo>
                <a:cubicBezTo>
                  <a:pt x="3324" y="589"/>
                  <a:pt x="3338" y="582"/>
                  <a:pt x="3352" y="582"/>
                </a:cubicBezTo>
                <a:cubicBezTo>
                  <a:pt x="3369" y="582"/>
                  <a:pt x="3378" y="595"/>
                  <a:pt x="3378" y="629"/>
                </a:cubicBezTo>
                <a:cubicBezTo>
                  <a:pt x="3378" y="667"/>
                  <a:pt x="3378" y="667"/>
                  <a:pt x="3378" y="667"/>
                </a:cubicBezTo>
                <a:cubicBezTo>
                  <a:pt x="3378" y="702"/>
                  <a:pt x="3371" y="714"/>
                  <a:pt x="3354" y="715"/>
                </a:cubicBezTo>
                <a:cubicBezTo>
                  <a:pt x="3354" y="729"/>
                  <a:pt x="3354" y="729"/>
                  <a:pt x="3354" y="729"/>
                </a:cubicBezTo>
                <a:cubicBezTo>
                  <a:pt x="3455" y="729"/>
                  <a:pt x="3455" y="729"/>
                  <a:pt x="3455" y="729"/>
                </a:cubicBezTo>
                <a:cubicBezTo>
                  <a:pt x="3455" y="715"/>
                  <a:pt x="3455" y="715"/>
                  <a:pt x="3455" y="715"/>
                </a:cubicBezTo>
                <a:cubicBezTo>
                  <a:pt x="3438" y="715"/>
                  <a:pt x="3430" y="711"/>
                  <a:pt x="3430" y="690"/>
                </a:cubicBezTo>
                <a:close/>
                <a:moveTo>
                  <a:pt x="501" y="502"/>
                </a:moveTo>
                <a:cubicBezTo>
                  <a:pt x="708" y="502"/>
                  <a:pt x="708" y="502"/>
                  <a:pt x="708" y="502"/>
                </a:cubicBezTo>
                <a:cubicBezTo>
                  <a:pt x="708" y="661"/>
                  <a:pt x="708" y="661"/>
                  <a:pt x="708" y="661"/>
                </a:cubicBezTo>
                <a:cubicBezTo>
                  <a:pt x="708" y="687"/>
                  <a:pt x="687" y="709"/>
                  <a:pt x="661" y="709"/>
                </a:cubicBezTo>
                <a:cubicBezTo>
                  <a:pt x="639" y="709"/>
                  <a:pt x="639" y="709"/>
                  <a:pt x="639" y="709"/>
                </a:cubicBezTo>
                <a:cubicBezTo>
                  <a:pt x="628" y="709"/>
                  <a:pt x="618" y="716"/>
                  <a:pt x="613" y="726"/>
                </a:cubicBezTo>
                <a:cubicBezTo>
                  <a:pt x="596" y="726"/>
                  <a:pt x="596" y="726"/>
                  <a:pt x="596" y="726"/>
                </a:cubicBezTo>
                <a:cubicBezTo>
                  <a:pt x="592" y="716"/>
                  <a:pt x="582" y="709"/>
                  <a:pt x="571" y="709"/>
                </a:cubicBezTo>
                <a:cubicBezTo>
                  <a:pt x="549" y="709"/>
                  <a:pt x="549" y="709"/>
                  <a:pt x="549" y="709"/>
                </a:cubicBezTo>
                <a:cubicBezTo>
                  <a:pt x="523" y="709"/>
                  <a:pt x="501" y="687"/>
                  <a:pt x="501" y="661"/>
                </a:cubicBezTo>
                <a:lnTo>
                  <a:pt x="501" y="502"/>
                </a:lnTo>
                <a:close/>
                <a:moveTo>
                  <a:pt x="521" y="521"/>
                </a:moveTo>
                <a:cubicBezTo>
                  <a:pt x="681" y="681"/>
                  <a:pt x="681" y="681"/>
                  <a:pt x="681" y="681"/>
                </a:cubicBezTo>
                <a:cubicBezTo>
                  <a:pt x="686" y="676"/>
                  <a:pt x="689" y="669"/>
                  <a:pt x="689" y="661"/>
                </a:cubicBezTo>
                <a:cubicBezTo>
                  <a:pt x="689" y="521"/>
                  <a:pt x="689" y="521"/>
                  <a:pt x="689" y="521"/>
                </a:cubicBezTo>
                <a:lnTo>
                  <a:pt x="521" y="521"/>
                </a:lnTo>
                <a:close/>
                <a:moveTo>
                  <a:pt x="605" y="363"/>
                </a:moveTo>
                <a:cubicBezTo>
                  <a:pt x="542" y="3"/>
                  <a:pt x="542" y="3"/>
                  <a:pt x="542" y="3"/>
                </a:cubicBezTo>
                <a:cubicBezTo>
                  <a:pt x="562" y="1"/>
                  <a:pt x="584" y="0"/>
                  <a:pt x="605" y="0"/>
                </a:cubicBezTo>
                <a:cubicBezTo>
                  <a:pt x="626" y="0"/>
                  <a:pt x="647" y="1"/>
                  <a:pt x="668" y="3"/>
                </a:cubicBezTo>
                <a:lnTo>
                  <a:pt x="605" y="363"/>
                </a:lnTo>
                <a:close/>
                <a:moveTo>
                  <a:pt x="605" y="65"/>
                </a:moveTo>
                <a:cubicBezTo>
                  <a:pt x="617" y="65"/>
                  <a:pt x="627" y="56"/>
                  <a:pt x="627" y="43"/>
                </a:cubicBezTo>
                <a:cubicBezTo>
                  <a:pt x="627" y="31"/>
                  <a:pt x="617" y="22"/>
                  <a:pt x="605" y="22"/>
                </a:cubicBezTo>
                <a:cubicBezTo>
                  <a:pt x="593" y="22"/>
                  <a:pt x="583" y="31"/>
                  <a:pt x="583" y="43"/>
                </a:cubicBezTo>
                <a:cubicBezTo>
                  <a:pt x="583" y="56"/>
                  <a:pt x="593" y="65"/>
                  <a:pt x="605" y="65"/>
                </a:cubicBezTo>
                <a:close/>
                <a:moveTo>
                  <a:pt x="811" y="35"/>
                </a:moveTo>
                <a:cubicBezTo>
                  <a:pt x="797" y="31"/>
                  <a:pt x="784" y="26"/>
                  <a:pt x="770" y="23"/>
                </a:cubicBezTo>
                <a:cubicBezTo>
                  <a:pt x="773" y="24"/>
                  <a:pt x="776" y="26"/>
                  <a:pt x="780" y="28"/>
                </a:cubicBezTo>
                <a:cubicBezTo>
                  <a:pt x="770" y="42"/>
                  <a:pt x="770" y="42"/>
                  <a:pt x="770" y="42"/>
                </a:cubicBezTo>
                <a:cubicBezTo>
                  <a:pt x="764" y="39"/>
                  <a:pt x="757" y="35"/>
                  <a:pt x="753" y="34"/>
                </a:cubicBezTo>
                <a:cubicBezTo>
                  <a:pt x="742" y="32"/>
                  <a:pt x="737" y="35"/>
                  <a:pt x="736" y="40"/>
                </a:cubicBezTo>
                <a:cubicBezTo>
                  <a:pt x="735" y="43"/>
                  <a:pt x="737" y="47"/>
                  <a:pt x="746" y="51"/>
                </a:cubicBezTo>
                <a:cubicBezTo>
                  <a:pt x="767" y="61"/>
                  <a:pt x="770" y="72"/>
                  <a:pt x="767" y="83"/>
                </a:cubicBezTo>
                <a:cubicBezTo>
                  <a:pt x="762" y="104"/>
                  <a:pt x="744" y="108"/>
                  <a:pt x="725" y="103"/>
                </a:cubicBezTo>
                <a:cubicBezTo>
                  <a:pt x="716" y="101"/>
                  <a:pt x="707" y="97"/>
                  <a:pt x="700" y="92"/>
                </a:cubicBezTo>
                <a:cubicBezTo>
                  <a:pt x="709" y="77"/>
                  <a:pt x="709" y="77"/>
                  <a:pt x="709" y="77"/>
                </a:cubicBezTo>
                <a:cubicBezTo>
                  <a:pt x="714" y="80"/>
                  <a:pt x="722" y="84"/>
                  <a:pt x="728" y="86"/>
                </a:cubicBezTo>
                <a:cubicBezTo>
                  <a:pt x="735" y="87"/>
                  <a:pt x="742" y="88"/>
                  <a:pt x="744" y="80"/>
                </a:cubicBezTo>
                <a:cubicBezTo>
                  <a:pt x="746" y="72"/>
                  <a:pt x="736" y="69"/>
                  <a:pt x="727" y="63"/>
                </a:cubicBezTo>
                <a:cubicBezTo>
                  <a:pt x="718" y="58"/>
                  <a:pt x="709" y="51"/>
                  <a:pt x="713" y="34"/>
                </a:cubicBezTo>
                <a:cubicBezTo>
                  <a:pt x="717" y="21"/>
                  <a:pt x="728" y="16"/>
                  <a:pt x="740" y="15"/>
                </a:cubicBezTo>
                <a:cubicBezTo>
                  <a:pt x="723" y="11"/>
                  <a:pt x="705" y="8"/>
                  <a:pt x="688" y="5"/>
                </a:cubicBezTo>
                <a:cubicBezTo>
                  <a:pt x="663" y="370"/>
                  <a:pt x="663" y="370"/>
                  <a:pt x="663" y="370"/>
                </a:cubicBezTo>
                <a:lnTo>
                  <a:pt x="811" y="35"/>
                </a:lnTo>
                <a:close/>
                <a:moveTo>
                  <a:pt x="1052" y="196"/>
                </a:moveTo>
                <a:cubicBezTo>
                  <a:pt x="1037" y="180"/>
                  <a:pt x="1020" y="164"/>
                  <a:pt x="1004" y="150"/>
                </a:cubicBezTo>
                <a:cubicBezTo>
                  <a:pt x="960" y="200"/>
                  <a:pt x="960" y="200"/>
                  <a:pt x="960" y="200"/>
                </a:cubicBezTo>
                <a:cubicBezTo>
                  <a:pt x="969" y="208"/>
                  <a:pt x="979" y="216"/>
                  <a:pt x="987" y="225"/>
                </a:cubicBezTo>
                <a:cubicBezTo>
                  <a:pt x="974" y="239"/>
                  <a:pt x="974" y="239"/>
                  <a:pt x="974" y="239"/>
                </a:cubicBezTo>
                <a:cubicBezTo>
                  <a:pt x="960" y="225"/>
                  <a:pt x="946" y="213"/>
                  <a:pt x="932" y="201"/>
                </a:cubicBezTo>
                <a:cubicBezTo>
                  <a:pt x="986" y="134"/>
                  <a:pt x="986" y="134"/>
                  <a:pt x="986" y="134"/>
                </a:cubicBezTo>
                <a:cubicBezTo>
                  <a:pt x="976" y="127"/>
                  <a:pt x="967" y="119"/>
                  <a:pt x="957" y="112"/>
                </a:cubicBezTo>
                <a:cubicBezTo>
                  <a:pt x="766" y="424"/>
                  <a:pt x="766" y="424"/>
                  <a:pt x="766" y="424"/>
                </a:cubicBezTo>
                <a:lnTo>
                  <a:pt x="1052" y="196"/>
                </a:lnTo>
                <a:close/>
                <a:moveTo>
                  <a:pt x="804" y="467"/>
                </a:moveTo>
                <a:cubicBezTo>
                  <a:pt x="1064" y="211"/>
                  <a:pt x="1064" y="211"/>
                  <a:pt x="1064" y="211"/>
                </a:cubicBezTo>
                <a:cubicBezTo>
                  <a:pt x="1092" y="243"/>
                  <a:pt x="1116" y="278"/>
                  <a:pt x="1137" y="315"/>
                </a:cubicBezTo>
                <a:lnTo>
                  <a:pt x="804" y="467"/>
                </a:lnTo>
                <a:close/>
                <a:moveTo>
                  <a:pt x="1055" y="268"/>
                </a:moveTo>
                <a:cubicBezTo>
                  <a:pt x="1045" y="275"/>
                  <a:pt x="1042" y="288"/>
                  <a:pt x="1049" y="298"/>
                </a:cubicBezTo>
                <a:cubicBezTo>
                  <a:pt x="1056" y="308"/>
                  <a:pt x="1070" y="311"/>
                  <a:pt x="1080" y="304"/>
                </a:cubicBezTo>
                <a:cubicBezTo>
                  <a:pt x="1089" y="297"/>
                  <a:pt x="1092" y="284"/>
                  <a:pt x="1085" y="274"/>
                </a:cubicBezTo>
                <a:cubicBezTo>
                  <a:pt x="1078" y="264"/>
                  <a:pt x="1065" y="261"/>
                  <a:pt x="1055" y="268"/>
                </a:cubicBezTo>
                <a:close/>
                <a:moveTo>
                  <a:pt x="1190" y="451"/>
                </a:moveTo>
                <a:cubicBezTo>
                  <a:pt x="1186" y="434"/>
                  <a:pt x="1181" y="418"/>
                  <a:pt x="1175" y="402"/>
                </a:cubicBezTo>
                <a:cubicBezTo>
                  <a:pt x="1094" y="430"/>
                  <a:pt x="1094" y="430"/>
                  <a:pt x="1094" y="430"/>
                </a:cubicBezTo>
                <a:cubicBezTo>
                  <a:pt x="1092" y="424"/>
                  <a:pt x="1089" y="417"/>
                  <a:pt x="1087" y="411"/>
                </a:cubicBezTo>
                <a:cubicBezTo>
                  <a:pt x="1167" y="379"/>
                  <a:pt x="1167" y="379"/>
                  <a:pt x="1167" y="379"/>
                </a:cubicBezTo>
                <a:cubicBezTo>
                  <a:pt x="1160" y="363"/>
                  <a:pt x="1153" y="348"/>
                  <a:pt x="1145" y="332"/>
                </a:cubicBezTo>
                <a:cubicBezTo>
                  <a:pt x="831" y="519"/>
                  <a:pt x="831" y="519"/>
                  <a:pt x="831" y="519"/>
                </a:cubicBezTo>
                <a:lnTo>
                  <a:pt x="1190" y="451"/>
                </a:lnTo>
                <a:close/>
                <a:moveTo>
                  <a:pt x="1195" y="740"/>
                </a:moveTo>
                <a:cubicBezTo>
                  <a:pt x="1198" y="727"/>
                  <a:pt x="1201" y="713"/>
                  <a:pt x="1203" y="699"/>
                </a:cubicBezTo>
                <a:cubicBezTo>
                  <a:pt x="1202" y="702"/>
                  <a:pt x="1200" y="706"/>
                  <a:pt x="1199" y="709"/>
                </a:cubicBezTo>
                <a:cubicBezTo>
                  <a:pt x="1183" y="701"/>
                  <a:pt x="1183" y="701"/>
                  <a:pt x="1183" y="701"/>
                </a:cubicBezTo>
                <a:cubicBezTo>
                  <a:pt x="1186" y="695"/>
                  <a:pt x="1189" y="688"/>
                  <a:pt x="1189" y="683"/>
                </a:cubicBezTo>
                <a:cubicBezTo>
                  <a:pt x="1191" y="672"/>
                  <a:pt x="1187" y="668"/>
                  <a:pt x="1182" y="667"/>
                </a:cubicBezTo>
                <a:cubicBezTo>
                  <a:pt x="1178" y="667"/>
                  <a:pt x="1175" y="669"/>
                  <a:pt x="1172" y="679"/>
                </a:cubicBezTo>
                <a:cubicBezTo>
                  <a:pt x="1164" y="700"/>
                  <a:pt x="1154" y="705"/>
                  <a:pt x="1142" y="704"/>
                </a:cubicBezTo>
                <a:cubicBezTo>
                  <a:pt x="1121" y="701"/>
                  <a:pt x="1115" y="683"/>
                  <a:pt x="1117" y="664"/>
                </a:cubicBezTo>
                <a:cubicBezTo>
                  <a:pt x="1118" y="655"/>
                  <a:pt x="1121" y="646"/>
                  <a:pt x="1125" y="638"/>
                </a:cubicBezTo>
                <a:cubicBezTo>
                  <a:pt x="1142" y="645"/>
                  <a:pt x="1142" y="645"/>
                  <a:pt x="1142" y="645"/>
                </a:cubicBezTo>
                <a:cubicBezTo>
                  <a:pt x="1139" y="650"/>
                  <a:pt x="1136" y="659"/>
                  <a:pt x="1135" y="665"/>
                </a:cubicBezTo>
                <a:cubicBezTo>
                  <a:pt x="1135" y="672"/>
                  <a:pt x="1135" y="679"/>
                  <a:pt x="1143" y="680"/>
                </a:cubicBezTo>
                <a:cubicBezTo>
                  <a:pt x="1151" y="681"/>
                  <a:pt x="1153" y="671"/>
                  <a:pt x="1157" y="661"/>
                </a:cubicBezTo>
                <a:cubicBezTo>
                  <a:pt x="1161" y="652"/>
                  <a:pt x="1168" y="642"/>
                  <a:pt x="1185" y="644"/>
                </a:cubicBezTo>
                <a:cubicBezTo>
                  <a:pt x="1198" y="646"/>
                  <a:pt x="1205" y="657"/>
                  <a:pt x="1207" y="669"/>
                </a:cubicBezTo>
                <a:cubicBezTo>
                  <a:pt x="1209" y="651"/>
                  <a:pt x="1210" y="633"/>
                  <a:pt x="1210" y="615"/>
                </a:cubicBezTo>
                <a:cubicBezTo>
                  <a:pt x="845" y="634"/>
                  <a:pt x="845" y="634"/>
                  <a:pt x="845" y="634"/>
                </a:cubicBezTo>
                <a:lnTo>
                  <a:pt x="1195" y="740"/>
                </a:lnTo>
                <a:close/>
                <a:moveTo>
                  <a:pt x="1145" y="878"/>
                </a:moveTo>
                <a:cubicBezTo>
                  <a:pt x="1150" y="869"/>
                  <a:pt x="1154" y="861"/>
                  <a:pt x="1158" y="852"/>
                </a:cubicBezTo>
                <a:cubicBezTo>
                  <a:pt x="1140" y="844"/>
                  <a:pt x="1140" y="844"/>
                  <a:pt x="1140" y="844"/>
                </a:cubicBezTo>
                <a:cubicBezTo>
                  <a:pt x="1143" y="838"/>
                  <a:pt x="1146" y="831"/>
                  <a:pt x="1149" y="824"/>
                </a:cubicBezTo>
                <a:cubicBezTo>
                  <a:pt x="1087" y="799"/>
                  <a:pt x="1087" y="799"/>
                  <a:pt x="1087" y="799"/>
                </a:cubicBezTo>
                <a:cubicBezTo>
                  <a:pt x="1089" y="793"/>
                  <a:pt x="1092" y="786"/>
                  <a:pt x="1094" y="779"/>
                </a:cubicBezTo>
                <a:cubicBezTo>
                  <a:pt x="1157" y="802"/>
                  <a:pt x="1157" y="802"/>
                  <a:pt x="1157" y="802"/>
                </a:cubicBezTo>
                <a:cubicBezTo>
                  <a:pt x="1160" y="795"/>
                  <a:pt x="1162" y="788"/>
                  <a:pt x="1164" y="781"/>
                </a:cubicBezTo>
                <a:cubicBezTo>
                  <a:pt x="1182" y="787"/>
                  <a:pt x="1182" y="787"/>
                  <a:pt x="1182" y="787"/>
                </a:cubicBezTo>
                <a:cubicBezTo>
                  <a:pt x="1185" y="778"/>
                  <a:pt x="1188" y="769"/>
                  <a:pt x="1191" y="759"/>
                </a:cubicBezTo>
                <a:cubicBezTo>
                  <a:pt x="831" y="691"/>
                  <a:pt x="831" y="691"/>
                  <a:pt x="831" y="691"/>
                </a:cubicBezTo>
                <a:lnTo>
                  <a:pt x="1145" y="878"/>
                </a:lnTo>
                <a:close/>
                <a:moveTo>
                  <a:pt x="1064" y="999"/>
                </a:moveTo>
                <a:cubicBezTo>
                  <a:pt x="1076" y="986"/>
                  <a:pt x="1086" y="973"/>
                  <a:pt x="1096" y="959"/>
                </a:cubicBezTo>
                <a:cubicBezTo>
                  <a:pt x="1026" y="909"/>
                  <a:pt x="1026" y="909"/>
                  <a:pt x="1026" y="909"/>
                </a:cubicBezTo>
                <a:cubicBezTo>
                  <a:pt x="1030" y="903"/>
                  <a:pt x="1034" y="897"/>
                  <a:pt x="1038" y="891"/>
                </a:cubicBezTo>
                <a:cubicBezTo>
                  <a:pt x="1110" y="939"/>
                  <a:pt x="1110" y="939"/>
                  <a:pt x="1110" y="939"/>
                </a:cubicBezTo>
                <a:cubicBezTo>
                  <a:pt x="1119" y="925"/>
                  <a:pt x="1128" y="910"/>
                  <a:pt x="1137" y="895"/>
                </a:cubicBezTo>
                <a:cubicBezTo>
                  <a:pt x="804" y="743"/>
                  <a:pt x="804" y="743"/>
                  <a:pt x="804" y="743"/>
                </a:cubicBezTo>
                <a:lnTo>
                  <a:pt x="1064" y="999"/>
                </a:lnTo>
                <a:close/>
                <a:moveTo>
                  <a:pt x="957" y="1098"/>
                </a:moveTo>
                <a:cubicBezTo>
                  <a:pt x="964" y="1092"/>
                  <a:pt x="972" y="1086"/>
                  <a:pt x="979" y="1081"/>
                </a:cubicBezTo>
                <a:cubicBezTo>
                  <a:pt x="968" y="1066"/>
                  <a:pt x="968" y="1066"/>
                  <a:pt x="968" y="1066"/>
                </a:cubicBezTo>
                <a:cubicBezTo>
                  <a:pt x="973" y="1061"/>
                  <a:pt x="979" y="1057"/>
                  <a:pt x="985" y="1052"/>
                </a:cubicBezTo>
                <a:cubicBezTo>
                  <a:pt x="941" y="1001"/>
                  <a:pt x="941" y="1001"/>
                  <a:pt x="941" y="1001"/>
                </a:cubicBezTo>
                <a:cubicBezTo>
                  <a:pt x="947" y="996"/>
                  <a:pt x="952" y="991"/>
                  <a:pt x="957" y="987"/>
                </a:cubicBezTo>
                <a:cubicBezTo>
                  <a:pt x="1002" y="1036"/>
                  <a:pt x="1002" y="1036"/>
                  <a:pt x="1002" y="1036"/>
                </a:cubicBezTo>
                <a:cubicBezTo>
                  <a:pt x="1008" y="1031"/>
                  <a:pt x="1013" y="1026"/>
                  <a:pt x="1018" y="1021"/>
                </a:cubicBezTo>
                <a:cubicBezTo>
                  <a:pt x="1031" y="1035"/>
                  <a:pt x="1031" y="1035"/>
                  <a:pt x="1031" y="1035"/>
                </a:cubicBezTo>
                <a:cubicBezTo>
                  <a:pt x="1038" y="1028"/>
                  <a:pt x="1045" y="1021"/>
                  <a:pt x="1052" y="1014"/>
                </a:cubicBezTo>
                <a:cubicBezTo>
                  <a:pt x="766" y="786"/>
                  <a:pt x="766" y="786"/>
                  <a:pt x="766" y="786"/>
                </a:cubicBezTo>
                <a:lnTo>
                  <a:pt x="957" y="1098"/>
                </a:lnTo>
                <a:close/>
                <a:moveTo>
                  <a:pt x="829" y="1168"/>
                </a:moveTo>
                <a:cubicBezTo>
                  <a:pt x="845" y="1161"/>
                  <a:pt x="860" y="1154"/>
                  <a:pt x="875" y="1147"/>
                </a:cubicBezTo>
                <a:cubicBezTo>
                  <a:pt x="837" y="1070"/>
                  <a:pt x="837" y="1070"/>
                  <a:pt x="837" y="1070"/>
                </a:cubicBezTo>
                <a:cubicBezTo>
                  <a:pt x="843" y="1067"/>
                  <a:pt x="849" y="1063"/>
                  <a:pt x="855" y="1060"/>
                </a:cubicBezTo>
                <a:cubicBezTo>
                  <a:pt x="897" y="1136"/>
                  <a:pt x="897" y="1136"/>
                  <a:pt x="897" y="1136"/>
                </a:cubicBezTo>
                <a:cubicBezTo>
                  <a:pt x="912" y="1127"/>
                  <a:pt x="927" y="1118"/>
                  <a:pt x="941" y="1109"/>
                </a:cubicBezTo>
                <a:cubicBezTo>
                  <a:pt x="717" y="820"/>
                  <a:pt x="717" y="820"/>
                  <a:pt x="717" y="820"/>
                </a:cubicBezTo>
                <a:lnTo>
                  <a:pt x="829" y="1168"/>
                </a:lnTo>
                <a:close/>
                <a:moveTo>
                  <a:pt x="605" y="847"/>
                </a:moveTo>
                <a:cubicBezTo>
                  <a:pt x="668" y="1207"/>
                  <a:pt x="668" y="1207"/>
                  <a:pt x="668" y="1207"/>
                </a:cubicBezTo>
                <a:cubicBezTo>
                  <a:pt x="647" y="1209"/>
                  <a:pt x="626" y="1211"/>
                  <a:pt x="605" y="1211"/>
                </a:cubicBezTo>
                <a:cubicBezTo>
                  <a:pt x="584" y="1211"/>
                  <a:pt x="562" y="1209"/>
                  <a:pt x="542" y="1207"/>
                </a:cubicBezTo>
                <a:lnTo>
                  <a:pt x="605" y="847"/>
                </a:lnTo>
                <a:close/>
                <a:moveTo>
                  <a:pt x="605" y="1145"/>
                </a:moveTo>
                <a:cubicBezTo>
                  <a:pt x="593" y="1145"/>
                  <a:pt x="583" y="1155"/>
                  <a:pt x="583" y="1167"/>
                </a:cubicBezTo>
                <a:cubicBezTo>
                  <a:pt x="583" y="1179"/>
                  <a:pt x="593" y="1188"/>
                  <a:pt x="605" y="1188"/>
                </a:cubicBezTo>
                <a:cubicBezTo>
                  <a:pt x="617" y="1188"/>
                  <a:pt x="627" y="1179"/>
                  <a:pt x="627" y="1167"/>
                </a:cubicBezTo>
                <a:cubicBezTo>
                  <a:pt x="627" y="1155"/>
                  <a:pt x="617" y="1145"/>
                  <a:pt x="605" y="1145"/>
                </a:cubicBezTo>
                <a:close/>
                <a:moveTo>
                  <a:pt x="399" y="1175"/>
                </a:moveTo>
                <a:cubicBezTo>
                  <a:pt x="415" y="1180"/>
                  <a:pt x="432" y="1186"/>
                  <a:pt x="449" y="1190"/>
                </a:cubicBezTo>
                <a:cubicBezTo>
                  <a:pt x="471" y="1107"/>
                  <a:pt x="471" y="1107"/>
                  <a:pt x="471" y="1107"/>
                </a:cubicBezTo>
                <a:cubicBezTo>
                  <a:pt x="478" y="1109"/>
                  <a:pt x="485" y="1110"/>
                  <a:pt x="491" y="1112"/>
                </a:cubicBezTo>
                <a:cubicBezTo>
                  <a:pt x="472" y="1196"/>
                  <a:pt x="472" y="1196"/>
                  <a:pt x="472" y="1196"/>
                </a:cubicBezTo>
                <a:cubicBezTo>
                  <a:pt x="489" y="1199"/>
                  <a:pt x="505" y="1202"/>
                  <a:pt x="522" y="1205"/>
                </a:cubicBezTo>
                <a:cubicBezTo>
                  <a:pt x="547" y="840"/>
                  <a:pt x="547" y="840"/>
                  <a:pt x="547" y="840"/>
                </a:cubicBezTo>
                <a:lnTo>
                  <a:pt x="399" y="1175"/>
                </a:lnTo>
                <a:close/>
                <a:moveTo>
                  <a:pt x="269" y="1109"/>
                </a:moveTo>
                <a:cubicBezTo>
                  <a:pt x="288" y="1121"/>
                  <a:pt x="307" y="1133"/>
                  <a:pt x="327" y="1143"/>
                </a:cubicBezTo>
                <a:cubicBezTo>
                  <a:pt x="358" y="1084"/>
                  <a:pt x="358" y="1084"/>
                  <a:pt x="358" y="1084"/>
                </a:cubicBezTo>
                <a:cubicBezTo>
                  <a:pt x="346" y="1078"/>
                  <a:pt x="335" y="1072"/>
                  <a:pt x="325" y="1065"/>
                </a:cubicBezTo>
                <a:cubicBezTo>
                  <a:pt x="335" y="1049"/>
                  <a:pt x="335" y="1049"/>
                  <a:pt x="335" y="1049"/>
                </a:cubicBezTo>
                <a:cubicBezTo>
                  <a:pt x="351" y="1059"/>
                  <a:pt x="368" y="1068"/>
                  <a:pt x="385" y="1076"/>
                </a:cubicBezTo>
                <a:cubicBezTo>
                  <a:pt x="348" y="1153"/>
                  <a:pt x="348" y="1153"/>
                  <a:pt x="348" y="1153"/>
                </a:cubicBezTo>
                <a:cubicBezTo>
                  <a:pt x="359" y="1159"/>
                  <a:pt x="370" y="1163"/>
                  <a:pt x="381" y="1168"/>
                </a:cubicBezTo>
                <a:cubicBezTo>
                  <a:pt x="492" y="820"/>
                  <a:pt x="492" y="820"/>
                  <a:pt x="492" y="820"/>
                </a:cubicBezTo>
                <a:lnTo>
                  <a:pt x="269" y="1109"/>
                </a:lnTo>
                <a:close/>
                <a:moveTo>
                  <a:pt x="158" y="1014"/>
                </a:moveTo>
                <a:cubicBezTo>
                  <a:pt x="173" y="1030"/>
                  <a:pt x="189" y="1046"/>
                  <a:pt x="206" y="1061"/>
                </a:cubicBezTo>
                <a:cubicBezTo>
                  <a:pt x="250" y="1010"/>
                  <a:pt x="250" y="1010"/>
                  <a:pt x="250" y="1010"/>
                </a:cubicBezTo>
                <a:cubicBezTo>
                  <a:pt x="241" y="1002"/>
                  <a:pt x="232" y="994"/>
                  <a:pt x="223" y="985"/>
                </a:cubicBezTo>
                <a:cubicBezTo>
                  <a:pt x="236" y="971"/>
                  <a:pt x="236" y="971"/>
                  <a:pt x="236" y="971"/>
                </a:cubicBezTo>
                <a:cubicBezTo>
                  <a:pt x="250" y="985"/>
                  <a:pt x="264" y="997"/>
                  <a:pt x="279" y="1009"/>
                </a:cubicBezTo>
                <a:cubicBezTo>
                  <a:pt x="225" y="1076"/>
                  <a:pt x="225" y="1076"/>
                  <a:pt x="225" y="1076"/>
                </a:cubicBezTo>
                <a:cubicBezTo>
                  <a:pt x="234" y="1084"/>
                  <a:pt x="243" y="1091"/>
                  <a:pt x="253" y="1098"/>
                </a:cubicBezTo>
                <a:cubicBezTo>
                  <a:pt x="444" y="786"/>
                  <a:pt x="444" y="786"/>
                  <a:pt x="444" y="786"/>
                </a:cubicBezTo>
                <a:lnTo>
                  <a:pt x="158" y="1014"/>
                </a:lnTo>
                <a:close/>
                <a:moveTo>
                  <a:pt x="19" y="759"/>
                </a:moveTo>
                <a:cubicBezTo>
                  <a:pt x="23" y="773"/>
                  <a:pt x="27" y="787"/>
                  <a:pt x="32" y="800"/>
                </a:cubicBezTo>
                <a:cubicBezTo>
                  <a:pt x="31" y="797"/>
                  <a:pt x="31" y="793"/>
                  <a:pt x="31" y="789"/>
                </a:cubicBezTo>
                <a:cubicBezTo>
                  <a:pt x="48" y="790"/>
                  <a:pt x="48" y="790"/>
                  <a:pt x="48" y="790"/>
                </a:cubicBezTo>
                <a:cubicBezTo>
                  <a:pt x="48" y="796"/>
                  <a:pt x="50" y="804"/>
                  <a:pt x="51" y="808"/>
                </a:cubicBezTo>
                <a:cubicBezTo>
                  <a:pt x="55" y="818"/>
                  <a:pt x="60" y="821"/>
                  <a:pt x="66" y="818"/>
                </a:cubicBezTo>
                <a:cubicBezTo>
                  <a:pt x="69" y="817"/>
                  <a:pt x="71" y="814"/>
                  <a:pt x="69" y="804"/>
                </a:cubicBezTo>
                <a:cubicBezTo>
                  <a:pt x="66" y="781"/>
                  <a:pt x="72" y="772"/>
                  <a:pt x="83" y="768"/>
                </a:cubicBezTo>
                <a:cubicBezTo>
                  <a:pt x="103" y="760"/>
                  <a:pt x="117" y="773"/>
                  <a:pt x="124" y="792"/>
                </a:cubicBezTo>
                <a:cubicBezTo>
                  <a:pt x="127" y="800"/>
                  <a:pt x="129" y="809"/>
                  <a:pt x="129" y="818"/>
                </a:cubicBezTo>
                <a:cubicBezTo>
                  <a:pt x="111" y="819"/>
                  <a:pt x="111" y="819"/>
                  <a:pt x="111" y="819"/>
                </a:cubicBezTo>
                <a:cubicBezTo>
                  <a:pt x="111" y="814"/>
                  <a:pt x="110" y="805"/>
                  <a:pt x="108" y="799"/>
                </a:cubicBezTo>
                <a:cubicBezTo>
                  <a:pt x="105" y="793"/>
                  <a:pt x="101" y="786"/>
                  <a:pt x="94" y="789"/>
                </a:cubicBezTo>
                <a:cubicBezTo>
                  <a:pt x="86" y="792"/>
                  <a:pt x="89" y="802"/>
                  <a:pt x="90" y="812"/>
                </a:cubicBezTo>
                <a:cubicBezTo>
                  <a:pt x="91" y="823"/>
                  <a:pt x="89" y="834"/>
                  <a:pt x="74" y="840"/>
                </a:cubicBezTo>
                <a:cubicBezTo>
                  <a:pt x="61" y="845"/>
                  <a:pt x="50" y="839"/>
                  <a:pt x="42" y="829"/>
                </a:cubicBezTo>
                <a:cubicBezTo>
                  <a:pt x="49" y="846"/>
                  <a:pt x="56" y="862"/>
                  <a:pt x="64" y="878"/>
                </a:cubicBezTo>
                <a:cubicBezTo>
                  <a:pt x="378" y="691"/>
                  <a:pt x="378" y="691"/>
                  <a:pt x="378" y="691"/>
                </a:cubicBezTo>
                <a:lnTo>
                  <a:pt x="19" y="759"/>
                </a:lnTo>
                <a:close/>
                <a:moveTo>
                  <a:pt x="0" y="615"/>
                </a:moveTo>
                <a:cubicBezTo>
                  <a:pt x="0" y="624"/>
                  <a:pt x="0" y="634"/>
                  <a:pt x="1" y="643"/>
                </a:cubicBezTo>
                <a:cubicBezTo>
                  <a:pt x="20" y="642"/>
                  <a:pt x="20" y="642"/>
                  <a:pt x="20" y="642"/>
                </a:cubicBezTo>
                <a:cubicBezTo>
                  <a:pt x="20" y="650"/>
                  <a:pt x="21" y="657"/>
                  <a:pt x="21" y="664"/>
                </a:cubicBezTo>
                <a:cubicBezTo>
                  <a:pt x="88" y="658"/>
                  <a:pt x="88" y="658"/>
                  <a:pt x="88" y="658"/>
                </a:cubicBezTo>
                <a:cubicBezTo>
                  <a:pt x="89" y="664"/>
                  <a:pt x="90" y="672"/>
                  <a:pt x="91" y="678"/>
                </a:cubicBezTo>
                <a:cubicBezTo>
                  <a:pt x="24" y="688"/>
                  <a:pt x="24" y="688"/>
                  <a:pt x="24" y="688"/>
                </a:cubicBezTo>
                <a:cubicBezTo>
                  <a:pt x="25" y="695"/>
                  <a:pt x="26" y="702"/>
                  <a:pt x="28" y="709"/>
                </a:cubicBezTo>
                <a:cubicBezTo>
                  <a:pt x="9" y="712"/>
                  <a:pt x="9" y="712"/>
                  <a:pt x="9" y="712"/>
                </a:cubicBezTo>
                <a:cubicBezTo>
                  <a:pt x="11" y="722"/>
                  <a:pt x="13" y="731"/>
                  <a:pt x="15" y="740"/>
                </a:cubicBezTo>
                <a:cubicBezTo>
                  <a:pt x="364" y="634"/>
                  <a:pt x="364" y="634"/>
                  <a:pt x="364" y="634"/>
                </a:cubicBezTo>
                <a:lnTo>
                  <a:pt x="0" y="615"/>
                </a:lnTo>
                <a:close/>
                <a:moveTo>
                  <a:pt x="406" y="467"/>
                </a:moveTo>
                <a:cubicBezTo>
                  <a:pt x="73" y="315"/>
                  <a:pt x="73" y="315"/>
                  <a:pt x="73" y="315"/>
                </a:cubicBezTo>
                <a:cubicBezTo>
                  <a:pt x="94" y="278"/>
                  <a:pt x="118" y="243"/>
                  <a:pt x="145" y="211"/>
                </a:cubicBezTo>
                <a:lnTo>
                  <a:pt x="406" y="467"/>
                </a:lnTo>
                <a:close/>
                <a:moveTo>
                  <a:pt x="161" y="298"/>
                </a:moveTo>
                <a:cubicBezTo>
                  <a:pt x="168" y="288"/>
                  <a:pt x="165" y="275"/>
                  <a:pt x="155" y="268"/>
                </a:cubicBezTo>
                <a:cubicBezTo>
                  <a:pt x="145" y="261"/>
                  <a:pt x="132" y="264"/>
                  <a:pt x="125" y="274"/>
                </a:cubicBezTo>
                <a:cubicBezTo>
                  <a:pt x="118" y="284"/>
                  <a:pt x="120" y="297"/>
                  <a:pt x="130" y="304"/>
                </a:cubicBezTo>
                <a:cubicBezTo>
                  <a:pt x="140" y="311"/>
                  <a:pt x="154" y="308"/>
                  <a:pt x="161" y="298"/>
                </a:cubicBezTo>
                <a:close/>
                <a:moveTo>
                  <a:pt x="522" y="5"/>
                </a:moveTo>
                <a:cubicBezTo>
                  <a:pt x="508" y="7"/>
                  <a:pt x="494" y="10"/>
                  <a:pt x="480" y="13"/>
                </a:cubicBezTo>
                <a:cubicBezTo>
                  <a:pt x="484" y="12"/>
                  <a:pt x="488" y="13"/>
                  <a:pt x="491" y="13"/>
                </a:cubicBezTo>
                <a:cubicBezTo>
                  <a:pt x="489" y="30"/>
                  <a:pt x="489" y="30"/>
                  <a:pt x="489" y="30"/>
                </a:cubicBezTo>
                <a:cubicBezTo>
                  <a:pt x="483" y="30"/>
                  <a:pt x="475" y="30"/>
                  <a:pt x="470" y="31"/>
                </a:cubicBezTo>
                <a:cubicBezTo>
                  <a:pt x="460" y="34"/>
                  <a:pt x="457" y="38"/>
                  <a:pt x="458" y="44"/>
                </a:cubicBezTo>
                <a:cubicBezTo>
                  <a:pt x="459" y="47"/>
                  <a:pt x="462" y="49"/>
                  <a:pt x="473" y="49"/>
                </a:cubicBezTo>
                <a:cubicBezTo>
                  <a:pt x="495" y="49"/>
                  <a:pt x="503" y="56"/>
                  <a:pt x="506" y="68"/>
                </a:cubicBezTo>
                <a:cubicBezTo>
                  <a:pt x="511" y="88"/>
                  <a:pt x="497" y="100"/>
                  <a:pt x="478" y="105"/>
                </a:cubicBezTo>
                <a:cubicBezTo>
                  <a:pt x="469" y="107"/>
                  <a:pt x="460" y="108"/>
                  <a:pt x="451" y="107"/>
                </a:cubicBezTo>
                <a:cubicBezTo>
                  <a:pt x="452" y="89"/>
                  <a:pt x="452" y="89"/>
                  <a:pt x="452" y="89"/>
                </a:cubicBezTo>
                <a:cubicBezTo>
                  <a:pt x="458" y="89"/>
                  <a:pt x="466" y="89"/>
                  <a:pt x="472" y="88"/>
                </a:cubicBezTo>
                <a:cubicBezTo>
                  <a:pt x="479" y="86"/>
                  <a:pt x="486" y="83"/>
                  <a:pt x="484" y="75"/>
                </a:cubicBezTo>
                <a:cubicBezTo>
                  <a:pt x="482" y="67"/>
                  <a:pt x="472" y="69"/>
                  <a:pt x="462" y="69"/>
                </a:cubicBezTo>
                <a:cubicBezTo>
                  <a:pt x="451" y="68"/>
                  <a:pt x="440" y="66"/>
                  <a:pt x="436" y="49"/>
                </a:cubicBezTo>
                <a:cubicBezTo>
                  <a:pt x="432" y="36"/>
                  <a:pt x="440" y="26"/>
                  <a:pt x="451" y="19"/>
                </a:cubicBezTo>
                <a:cubicBezTo>
                  <a:pt x="433" y="24"/>
                  <a:pt x="416" y="29"/>
                  <a:pt x="399" y="35"/>
                </a:cubicBezTo>
                <a:cubicBezTo>
                  <a:pt x="547" y="370"/>
                  <a:pt x="547" y="370"/>
                  <a:pt x="547" y="370"/>
                </a:cubicBezTo>
                <a:lnTo>
                  <a:pt x="522" y="5"/>
                </a:lnTo>
                <a:close/>
                <a:moveTo>
                  <a:pt x="941" y="101"/>
                </a:moveTo>
                <a:cubicBezTo>
                  <a:pt x="928" y="93"/>
                  <a:pt x="915" y="85"/>
                  <a:pt x="901" y="77"/>
                </a:cubicBezTo>
                <a:cubicBezTo>
                  <a:pt x="915" y="91"/>
                  <a:pt x="917" y="111"/>
                  <a:pt x="908" y="129"/>
                </a:cubicBezTo>
                <a:cubicBezTo>
                  <a:pt x="896" y="151"/>
                  <a:pt x="871" y="162"/>
                  <a:pt x="845" y="148"/>
                </a:cubicBezTo>
                <a:cubicBezTo>
                  <a:pt x="819" y="134"/>
                  <a:pt x="813" y="108"/>
                  <a:pt x="825" y="86"/>
                </a:cubicBezTo>
                <a:cubicBezTo>
                  <a:pt x="834" y="68"/>
                  <a:pt x="852" y="58"/>
                  <a:pt x="872" y="61"/>
                </a:cubicBezTo>
                <a:cubicBezTo>
                  <a:pt x="858" y="55"/>
                  <a:pt x="843" y="48"/>
                  <a:pt x="829" y="42"/>
                </a:cubicBezTo>
                <a:cubicBezTo>
                  <a:pt x="718" y="391"/>
                  <a:pt x="718" y="391"/>
                  <a:pt x="718" y="391"/>
                </a:cubicBezTo>
                <a:lnTo>
                  <a:pt x="941" y="101"/>
                </a:lnTo>
                <a:close/>
                <a:moveTo>
                  <a:pt x="845" y="96"/>
                </a:moveTo>
                <a:cubicBezTo>
                  <a:pt x="837" y="113"/>
                  <a:pt x="842" y="126"/>
                  <a:pt x="853" y="132"/>
                </a:cubicBezTo>
                <a:cubicBezTo>
                  <a:pt x="865" y="138"/>
                  <a:pt x="878" y="135"/>
                  <a:pt x="887" y="118"/>
                </a:cubicBezTo>
                <a:cubicBezTo>
                  <a:pt x="896" y="101"/>
                  <a:pt x="891" y="89"/>
                  <a:pt x="879" y="83"/>
                </a:cubicBezTo>
                <a:cubicBezTo>
                  <a:pt x="868" y="77"/>
                  <a:pt x="854" y="80"/>
                  <a:pt x="845" y="96"/>
                </a:cubicBezTo>
                <a:close/>
                <a:moveTo>
                  <a:pt x="1210" y="595"/>
                </a:moveTo>
                <a:cubicBezTo>
                  <a:pt x="1210" y="589"/>
                  <a:pt x="1210" y="583"/>
                  <a:pt x="1210" y="577"/>
                </a:cubicBezTo>
                <a:cubicBezTo>
                  <a:pt x="1122" y="556"/>
                  <a:pt x="1122" y="556"/>
                  <a:pt x="1122" y="556"/>
                </a:cubicBezTo>
                <a:cubicBezTo>
                  <a:pt x="1121" y="548"/>
                  <a:pt x="1120" y="540"/>
                  <a:pt x="1119" y="532"/>
                </a:cubicBezTo>
                <a:cubicBezTo>
                  <a:pt x="1199" y="490"/>
                  <a:pt x="1199" y="490"/>
                  <a:pt x="1199" y="490"/>
                </a:cubicBezTo>
                <a:cubicBezTo>
                  <a:pt x="1198" y="483"/>
                  <a:pt x="1197" y="476"/>
                  <a:pt x="1195" y="470"/>
                </a:cubicBezTo>
                <a:cubicBezTo>
                  <a:pt x="845" y="576"/>
                  <a:pt x="845" y="576"/>
                  <a:pt x="845" y="576"/>
                </a:cubicBezTo>
                <a:lnTo>
                  <a:pt x="1210" y="595"/>
                </a:lnTo>
                <a:close/>
                <a:moveTo>
                  <a:pt x="1143" y="541"/>
                </a:moveTo>
                <a:cubicBezTo>
                  <a:pt x="1143" y="541"/>
                  <a:pt x="1143" y="541"/>
                  <a:pt x="1143" y="541"/>
                </a:cubicBezTo>
                <a:cubicBezTo>
                  <a:pt x="1211" y="555"/>
                  <a:pt x="1211" y="555"/>
                  <a:pt x="1211" y="555"/>
                </a:cubicBezTo>
                <a:cubicBezTo>
                  <a:pt x="1205" y="512"/>
                  <a:pt x="1205" y="512"/>
                  <a:pt x="1205" y="512"/>
                </a:cubicBezTo>
                <a:lnTo>
                  <a:pt x="1143" y="541"/>
                </a:lnTo>
                <a:close/>
                <a:moveTo>
                  <a:pt x="381" y="42"/>
                </a:moveTo>
                <a:cubicBezTo>
                  <a:pt x="367" y="48"/>
                  <a:pt x="352" y="55"/>
                  <a:pt x="338" y="61"/>
                </a:cubicBezTo>
                <a:cubicBezTo>
                  <a:pt x="358" y="58"/>
                  <a:pt x="376" y="68"/>
                  <a:pt x="385" y="86"/>
                </a:cubicBezTo>
                <a:cubicBezTo>
                  <a:pt x="397" y="108"/>
                  <a:pt x="391" y="134"/>
                  <a:pt x="365" y="148"/>
                </a:cubicBezTo>
                <a:cubicBezTo>
                  <a:pt x="339" y="162"/>
                  <a:pt x="314" y="151"/>
                  <a:pt x="302" y="129"/>
                </a:cubicBezTo>
                <a:cubicBezTo>
                  <a:pt x="293" y="112"/>
                  <a:pt x="295" y="92"/>
                  <a:pt x="309" y="77"/>
                </a:cubicBezTo>
                <a:cubicBezTo>
                  <a:pt x="295" y="85"/>
                  <a:pt x="282" y="93"/>
                  <a:pt x="269" y="101"/>
                </a:cubicBezTo>
                <a:cubicBezTo>
                  <a:pt x="492" y="391"/>
                  <a:pt x="492" y="391"/>
                  <a:pt x="492" y="391"/>
                </a:cubicBezTo>
                <a:lnTo>
                  <a:pt x="381" y="42"/>
                </a:lnTo>
                <a:close/>
                <a:moveTo>
                  <a:pt x="357" y="132"/>
                </a:moveTo>
                <a:cubicBezTo>
                  <a:pt x="368" y="126"/>
                  <a:pt x="373" y="113"/>
                  <a:pt x="364" y="96"/>
                </a:cubicBezTo>
                <a:cubicBezTo>
                  <a:pt x="356" y="80"/>
                  <a:pt x="342" y="77"/>
                  <a:pt x="331" y="83"/>
                </a:cubicBezTo>
                <a:cubicBezTo>
                  <a:pt x="319" y="89"/>
                  <a:pt x="314" y="101"/>
                  <a:pt x="323" y="118"/>
                </a:cubicBezTo>
                <a:cubicBezTo>
                  <a:pt x="332" y="135"/>
                  <a:pt x="345" y="138"/>
                  <a:pt x="357" y="132"/>
                </a:cubicBezTo>
                <a:close/>
                <a:moveTo>
                  <a:pt x="253" y="112"/>
                </a:moveTo>
                <a:cubicBezTo>
                  <a:pt x="248" y="116"/>
                  <a:pt x="242" y="120"/>
                  <a:pt x="237" y="125"/>
                </a:cubicBezTo>
                <a:cubicBezTo>
                  <a:pt x="288" y="193"/>
                  <a:pt x="288" y="193"/>
                  <a:pt x="288" y="193"/>
                </a:cubicBezTo>
                <a:cubicBezTo>
                  <a:pt x="282" y="198"/>
                  <a:pt x="276" y="203"/>
                  <a:pt x="270" y="208"/>
                </a:cubicBezTo>
                <a:cubicBezTo>
                  <a:pt x="207" y="187"/>
                  <a:pt x="207" y="187"/>
                  <a:pt x="207" y="187"/>
                </a:cubicBezTo>
                <a:cubicBezTo>
                  <a:pt x="247" y="229"/>
                  <a:pt x="247" y="229"/>
                  <a:pt x="247" y="229"/>
                </a:cubicBezTo>
                <a:cubicBezTo>
                  <a:pt x="242" y="233"/>
                  <a:pt x="238" y="237"/>
                  <a:pt x="233" y="242"/>
                </a:cubicBezTo>
                <a:cubicBezTo>
                  <a:pt x="172" y="182"/>
                  <a:pt x="172" y="182"/>
                  <a:pt x="172" y="182"/>
                </a:cubicBezTo>
                <a:cubicBezTo>
                  <a:pt x="167" y="187"/>
                  <a:pt x="163" y="191"/>
                  <a:pt x="158" y="196"/>
                </a:cubicBezTo>
                <a:cubicBezTo>
                  <a:pt x="444" y="424"/>
                  <a:pt x="444" y="424"/>
                  <a:pt x="444" y="424"/>
                </a:cubicBezTo>
                <a:lnTo>
                  <a:pt x="253" y="112"/>
                </a:lnTo>
                <a:close/>
                <a:moveTo>
                  <a:pt x="218" y="137"/>
                </a:moveTo>
                <a:cubicBezTo>
                  <a:pt x="191" y="161"/>
                  <a:pt x="191" y="161"/>
                  <a:pt x="191" y="161"/>
                </a:cubicBezTo>
                <a:cubicBezTo>
                  <a:pt x="255" y="182"/>
                  <a:pt x="255" y="182"/>
                  <a:pt x="255" y="182"/>
                </a:cubicBezTo>
                <a:lnTo>
                  <a:pt x="218" y="137"/>
                </a:lnTo>
                <a:close/>
                <a:moveTo>
                  <a:pt x="64" y="332"/>
                </a:moveTo>
                <a:cubicBezTo>
                  <a:pt x="57" y="347"/>
                  <a:pt x="50" y="362"/>
                  <a:pt x="44" y="377"/>
                </a:cubicBezTo>
                <a:cubicBezTo>
                  <a:pt x="137" y="380"/>
                  <a:pt x="137" y="380"/>
                  <a:pt x="137" y="380"/>
                </a:cubicBezTo>
                <a:cubicBezTo>
                  <a:pt x="133" y="387"/>
                  <a:pt x="130" y="394"/>
                  <a:pt x="127" y="401"/>
                </a:cubicBezTo>
                <a:cubicBezTo>
                  <a:pt x="107" y="401"/>
                  <a:pt x="107" y="401"/>
                  <a:pt x="107" y="401"/>
                </a:cubicBezTo>
                <a:cubicBezTo>
                  <a:pt x="103" y="410"/>
                  <a:pt x="99" y="419"/>
                  <a:pt x="96" y="429"/>
                </a:cubicBezTo>
                <a:cubicBezTo>
                  <a:pt x="112" y="442"/>
                  <a:pt x="112" y="442"/>
                  <a:pt x="112" y="442"/>
                </a:cubicBezTo>
                <a:cubicBezTo>
                  <a:pt x="109" y="449"/>
                  <a:pt x="107" y="456"/>
                  <a:pt x="105" y="464"/>
                </a:cubicBezTo>
                <a:cubicBezTo>
                  <a:pt x="35" y="402"/>
                  <a:pt x="35" y="402"/>
                  <a:pt x="35" y="402"/>
                </a:cubicBezTo>
                <a:cubicBezTo>
                  <a:pt x="29" y="418"/>
                  <a:pt x="24" y="434"/>
                  <a:pt x="19" y="451"/>
                </a:cubicBezTo>
                <a:cubicBezTo>
                  <a:pt x="378" y="519"/>
                  <a:pt x="378" y="519"/>
                  <a:pt x="378" y="519"/>
                </a:cubicBezTo>
                <a:lnTo>
                  <a:pt x="64" y="332"/>
                </a:lnTo>
                <a:close/>
                <a:moveTo>
                  <a:pt x="54" y="396"/>
                </a:moveTo>
                <a:cubicBezTo>
                  <a:pt x="54" y="396"/>
                  <a:pt x="54" y="396"/>
                  <a:pt x="54" y="396"/>
                </a:cubicBezTo>
                <a:cubicBezTo>
                  <a:pt x="82" y="418"/>
                  <a:pt x="82" y="418"/>
                  <a:pt x="82" y="418"/>
                </a:cubicBezTo>
                <a:cubicBezTo>
                  <a:pt x="84" y="411"/>
                  <a:pt x="87" y="405"/>
                  <a:pt x="89" y="399"/>
                </a:cubicBezTo>
                <a:lnTo>
                  <a:pt x="54" y="396"/>
                </a:lnTo>
                <a:close/>
                <a:moveTo>
                  <a:pt x="15" y="470"/>
                </a:moveTo>
                <a:cubicBezTo>
                  <a:pt x="11" y="488"/>
                  <a:pt x="7" y="507"/>
                  <a:pt x="5" y="526"/>
                </a:cubicBezTo>
                <a:cubicBezTo>
                  <a:pt x="8" y="512"/>
                  <a:pt x="16" y="501"/>
                  <a:pt x="30" y="502"/>
                </a:cubicBezTo>
                <a:cubicBezTo>
                  <a:pt x="43" y="502"/>
                  <a:pt x="51" y="511"/>
                  <a:pt x="51" y="525"/>
                </a:cubicBezTo>
                <a:cubicBezTo>
                  <a:pt x="52" y="525"/>
                  <a:pt x="52" y="525"/>
                  <a:pt x="52" y="525"/>
                </a:cubicBezTo>
                <a:cubicBezTo>
                  <a:pt x="55" y="521"/>
                  <a:pt x="58" y="520"/>
                  <a:pt x="63" y="516"/>
                </a:cubicBezTo>
                <a:cubicBezTo>
                  <a:pt x="72" y="512"/>
                  <a:pt x="96" y="503"/>
                  <a:pt x="96" y="503"/>
                </a:cubicBezTo>
                <a:cubicBezTo>
                  <a:pt x="94" y="511"/>
                  <a:pt x="92" y="519"/>
                  <a:pt x="91" y="527"/>
                </a:cubicBezTo>
                <a:cubicBezTo>
                  <a:pt x="91" y="527"/>
                  <a:pt x="78" y="530"/>
                  <a:pt x="71" y="533"/>
                </a:cubicBezTo>
                <a:cubicBezTo>
                  <a:pt x="63" y="536"/>
                  <a:pt x="56" y="540"/>
                  <a:pt x="55" y="546"/>
                </a:cubicBezTo>
                <a:cubicBezTo>
                  <a:pt x="55" y="547"/>
                  <a:pt x="55" y="549"/>
                  <a:pt x="55" y="549"/>
                </a:cubicBezTo>
                <a:cubicBezTo>
                  <a:pt x="88" y="553"/>
                  <a:pt x="88" y="553"/>
                  <a:pt x="88" y="553"/>
                </a:cubicBezTo>
                <a:cubicBezTo>
                  <a:pt x="88" y="560"/>
                  <a:pt x="87" y="566"/>
                  <a:pt x="87" y="573"/>
                </a:cubicBezTo>
                <a:cubicBezTo>
                  <a:pt x="1" y="568"/>
                  <a:pt x="1" y="568"/>
                  <a:pt x="1" y="568"/>
                </a:cubicBezTo>
                <a:cubicBezTo>
                  <a:pt x="0" y="577"/>
                  <a:pt x="0" y="586"/>
                  <a:pt x="0" y="595"/>
                </a:cubicBezTo>
                <a:cubicBezTo>
                  <a:pt x="364" y="576"/>
                  <a:pt x="364" y="576"/>
                  <a:pt x="364" y="576"/>
                </a:cubicBezTo>
                <a:lnTo>
                  <a:pt x="15" y="470"/>
                </a:lnTo>
                <a:close/>
                <a:moveTo>
                  <a:pt x="31" y="524"/>
                </a:moveTo>
                <a:cubicBezTo>
                  <a:pt x="24" y="523"/>
                  <a:pt x="20" y="527"/>
                  <a:pt x="19" y="536"/>
                </a:cubicBezTo>
                <a:cubicBezTo>
                  <a:pt x="18" y="539"/>
                  <a:pt x="18" y="543"/>
                  <a:pt x="18" y="546"/>
                </a:cubicBezTo>
                <a:cubicBezTo>
                  <a:pt x="39" y="548"/>
                  <a:pt x="39" y="548"/>
                  <a:pt x="39" y="548"/>
                </a:cubicBezTo>
                <a:cubicBezTo>
                  <a:pt x="40" y="545"/>
                  <a:pt x="40" y="542"/>
                  <a:pt x="40" y="539"/>
                </a:cubicBezTo>
                <a:cubicBezTo>
                  <a:pt x="41" y="533"/>
                  <a:pt x="40" y="525"/>
                  <a:pt x="31" y="524"/>
                </a:cubicBezTo>
                <a:close/>
                <a:moveTo>
                  <a:pt x="73" y="895"/>
                </a:moveTo>
                <a:cubicBezTo>
                  <a:pt x="76" y="901"/>
                  <a:pt x="80" y="906"/>
                  <a:pt x="83" y="912"/>
                </a:cubicBezTo>
                <a:cubicBezTo>
                  <a:pt x="170" y="889"/>
                  <a:pt x="170" y="889"/>
                  <a:pt x="170" y="889"/>
                </a:cubicBezTo>
                <a:cubicBezTo>
                  <a:pt x="174" y="896"/>
                  <a:pt x="179" y="903"/>
                  <a:pt x="184" y="909"/>
                </a:cubicBezTo>
                <a:cubicBezTo>
                  <a:pt x="132" y="983"/>
                  <a:pt x="132" y="983"/>
                  <a:pt x="132" y="983"/>
                </a:cubicBezTo>
                <a:cubicBezTo>
                  <a:pt x="137" y="989"/>
                  <a:pt x="141" y="994"/>
                  <a:pt x="145" y="999"/>
                </a:cubicBezTo>
                <a:cubicBezTo>
                  <a:pt x="406" y="743"/>
                  <a:pt x="406" y="743"/>
                  <a:pt x="406" y="743"/>
                </a:cubicBezTo>
                <a:lnTo>
                  <a:pt x="73" y="895"/>
                </a:lnTo>
                <a:close/>
                <a:moveTo>
                  <a:pt x="159" y="912"/>
                </a:moveTo>
                <a:cubicBezTo>
                  <a:pt x="93" y="932"/>
                  <a:pt x="93" y="932"/>
                  <a:pt x="93" y="932"/>
                </a:cubicBezTo>
                <a:cubicBezTo>
                  <a:pt x="117" y="967"/>
                  <a:pt x="117" y="967"/>
                  <a:pt x="117" y="967"/>
                </a:cubicBezTo>
                <a:cubicBezTo>
                  <a:pt x="159" y="912"/>
                  <a:pt x="159" y="912"/>
                  <a:pt x="159" y="912"/>
                </a:cubicBezTo>
                <a:close/>
                <a:moveTo>
                  <a:pt x="663" y="840"/>
                </a:moveTo>
                <a:cubicBezTo>
                  <a:pt x="688" y="1205"/>
                  <a:pt x="688" y="1205"/>
                  <a:pt x="688" y="1205"/>
                </a:cubicBezTo>
                <a:cubicBezTo>
                  <a:pt x="694" y="1204"/>
                  <a:pt x="700" y="1203"/>
                  <a:pt x="706" y="1202"/>
                </a:cubicBezTo>
                <a:cubicBezTo>
                  <a:pt x="703" y="1183"/>
                  <a:pt x="703" y="1183"/>
                  <a:pt x="703" y="1183"/>
                </a:cubicBezTo>
                <a:cubicBezTo>
                  <a:pt x="715" y="1181"/>
                  <a:pt x="726" y="1179"/>
                  <a:pt x="739" y="1176"/>
                </a:cubicBezTo>
                <a:cubicBezTo>
                  <a:pt x="736" y="1161"/>
                  <a:pt x="736" y="1161"/>
                  <a:pt x="736" y="1161"/>
                </a:cubicBezTo>
                <a:cubicBezTo>
                  <a:pt x="724" y="1164"/>
                  <a:pt x="714" y="1166"/>
                  <a:pt x="703" y="1168"/>
                </a:cubicBezTo>
                <a:cubicBezTo>
                  <a:pt x="700" y="1151"/>
                  <a:pt x="700" y="1151"/>
                  <a:pt x="700" y="1151"/>
                </a:cubicBezTo>
                <a:cubicBezTo>
                  <a:pt x="710" y="1149"/>
                  <a:pt x="720" y="1147"/>
                  <a:pt x="732" y="1145"/>
                </a:cubicBezTo>
                <a:cubicBezTo>
                  <a:pt x="728" y="1130"/>
                  <a:pt x="728" y="1130"/>
                  <a:pt x="728" y="1130"/>
                </a:cubicBezTo>
                <a:cubicBezTo>
                  <a:pt x="716" y="1132"/>
                  <a:pt x="705" y="1135"/>
                  <a:pt x="694" y="1136"/>
                </a:cubicBezTo>
                <a:cubicBezTo>
                  <a:pt x="691" y="1117"/>
                  <a:pt x="691" y="1117"/>
                  <a:pt x="691" y="1117"/>
                </a:cubicBezTo>
                <a:cubicBezTo>
                  <a:pt x="709" y="1114"/>
                  <a:pt x="726" y="1111"/>
                  <a:pt x="743" y="1106"/>
                </a:cubicBezTo>
                <a:cubicBezTo>
                  <a:pt x="750" y="1128"/>
                  <a:pt x="750" y="1128"/>
                  <a:pt x="750" y="1128"/>
                </a:cubicBezTo>
                <a:cubicBezTo>
                  <a:pt x="759" y="1126"/>
                  <a:pt x="768" y="1123"/>
                  <a:pt x="778" y="1120"/>
                </a:cubicBezTo>
                <a:cubicBezTo>
                  <a:pt x="781" y="1107"/>
                  <a:pt x="781" y="1107"/>
                  <a:pt x="781" y="1107"/>
                </a:cubicBezTo>
                <a:lnTo>
                  <a:pt x="663" y="840"/>
                </a:lnTo>
                <a:close/>
                <a:moveTo>
                  <a:pt x="762" y="1176"/>
                </a:moveTo>
                <a:cubicBezTo>
                  <a:pt x="764" y="1175"/>
                  <a:pt x="764" y="1175"/>
                  <a:pt x="764" y="1175"/>
                </a:cubicBezTo>
                <a:cubicBezTo>
                  <a:pt x="773" y="1140"/>
                  <a:pt x="773" y="1140"/>
                  <a:pt x="773" y="1140"/>
                </a:cubicBezTo>
                <a:cubicBezTo>
                  <a:pt x="767" y="1142"/>
                  <a:pt x="760" y="1144"/>
                  <a:pt x="754" y="1145"/>
                </a:cubicBezTo>
                <a:lnTo>
                  <a:pt x="762" y="1176"/>
                </a:lnTo>
                <a:close/>
                <a:moveTo>
                  <a:pt x="778" y="1188"/>
                </a:moveTo>
                <a:cubicBezTo>
                  <a:pt x="813" y="1179"/>
                  <a:pt x="813" y="1179"/>
                  <a:pt x="813" y="1179"/>
                </a:cubicBezTo>
                <a:cubicBezTo>
                  <a:pt x="794" y="1137"/>
                  <a:pt x="794" y="1137"/>
                  <a:pt x="794" y="1137"/>
                </a:cubicBezTo>
                <a:lnTo>
                  <a:pt x="778" y="1188"/>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 name="Frame 5">
            <a:extLst>
              <a:ext uri="{FF2B5EF4-FFF2-40B4-BE49-F238E27FC236}">
                <a16:creationId xmlns:a16="http://schemas.microsoft.com/office/drawing/2014/main" id="{4E1FE3EC-4149-4231-9FAB-69A6CD3B1D4F}"/>
              </a:ext>
            </a:extLst>
          </p:cNvPr>
          <p:cNvSpPr>
            <a:spLocks noSelect="1"/>
          </p:cNvSpPr>
          <p:nvPr userDrawn="1"/>
        </p:nvSpPr>
        <p:spPr bwMode="gray">
          <a:xfrm>
            <a:off x="8107363" y="6183320"/>
            <a:ext cx="1350963" cy="392113"/>
          </a:xfrm>
          <a:custGeom>
            <a:avLst/>
            <a:gdLst>
              <a:gd name="T0" fmla="*/ 396 w 4256"/>
              <a:gd name="T1" fmla="*/ 442 h 1238"/>
              <a:gd name="T2" fmla="*/ 854 w 4256"/>
              <a:gd name="T3" fmla="*/ 431 h 1238"/>
              <a:gd name="T4" fmla="*/ 863 w 4256"/>
              <a:gd name="T5" fmla="*/ 796 h 1238"/>
              <a:gd name="T6" fmla="*/ 550 w 4256"/>
              <a:gd name="T7" fmla="*/ 668 h 1238"/>
              <a:gd name="T8" fmla="*/ 629 w 4256"/>
              <a:gd name="T9" fmla="*/ 862 h 1238"/>
              <a:gd name="T10" fmla="*/ 709 w 4256"/>
              <a:gd name="T11" fmla="*/ 668 h 1238"/>
              <a:gd name="T12" fmla="*/ 1218 w 4256"/>
              <a:gd name="T13" fmla="*/ 820 h 1238"/>
              <a:gd name="T14" fmla="*/ 957 w 4256"/>
              <a:gd name="T15" fmla="*/ 1148 h 1238"/>
              <a:gd name="T16" fmla="*/ 630 w 4256"/>
              <a:gd name="T17" fmla="*/ 1025 h 1238"/>
              <a:gd name="T18" fmla="*/ 302 w 4256"/>
              <a:gd name="T19" fmla="*/ 1148 h 1238"/>
              <a:gd name="T20" fmla="*/ 40 w 4256"/>
              <a:gd name="T21" fmla="*/ 821 h 1238"/>
              <a:gd name="T22" fmla="*/ 233 w 4256"/>
              <a:gd name="T23" fmla="*/ 529 h 1238"/>
              <a:gd name="T24" fmla="*/ 186 w 4256"/>
              <a:gd name="T25" fmla="*/ 183 h 1238"/>
              <a:gd name="T26" fmla="*/ 563 w 4256"/>
              <a:gd name="T27" fmla="*/ 0 h 1238"/>
              <a:gd name="T28" fmla="*/ 805 w 4256"/>
              <a:gd name="T29" fmla="*/ 253 h 1238"/>
              <a:gd name="T30" fmla="*/ 1154 w 4256"/>
              <a:gd name="T31" fmla="*/ 284 h 1238"/>
              <a:gd name="T32" fmla="*/ 1143 w 4256"/>
              <a:gd name="T33" fmla="*/ 605 h 1238"/>
              <a:gd name="T34" fmla="*/ 939 w 4256"/>
              <a:gd name="T35" fmla="*/ 208 h 1238"/>
              <a:gd name="T36" fmla="*/ 622 w 4256"/>
              <a:gd name="T37" fmla="*/ 326 h 1238"/>
              <a:gd name="T38" fmla="*/ 396 w 4256"/>
              <a:gd name="T39" fmla="*/ 442 h 1238"/>
              <a:gd name="T40" fmla="*/ 345 w 4256"/>
              <a:gd name="T41" fmla="*/ 691 h 1238"/>
              <a:gd name="T42" fmla="*/ 509 w 4256"/>
              <a:gd name="T43" fmla="*/ 886 h 1238"/>
              <a:gd name="T44" fmla="*/ 763 w 4256"/>
              <a:gd name="T45" fmla="*/ 880 h 1238"/>
              <a:gd name="T46" fmla="*/ 917 w 4256"/>
              <a:gd name="T47" fmla="*/ 677 h 1238"/>
              <a:gd name="T48" fmla="*/ 1590 w 4256"/>
              <a:gd name="T49" fmla="*/ 683 h 1238"/>
              <a:gd name="T50" fmla="*/ 1648 w 4256"/>
              <a:gd name="T51" fmla="*/ 831 h 1238"/>
              <a:gd name="T52" fmla="*/ 1712 w 4256"/>
              <a:gd name="T53" fmla="*/ 683 h 1238"/>
              <a:gd name="T54" fmla="*/ 2021 w 4256"/>
              <a:gd name="T55" fmla="*/ 722 h 1238"/>
              <a:gd name="T56" fmla="*/ 1837 w 4256"/>
              <a:gd name="T57" fmla="*/ 825 h 1238"/>
              <a:gd name="T58" fmla="*/ 1920 w 4256"/>
              <a:gd name="T59" fmla="*/ 560 h 1238"/>
              <a:gd name="T60" fmla="*/ 2086 w 4256"/>
              <a:gd name="T61" fmla="*/ 689 h 1238"/>
              <a:gd name="T62" fmla="*/ 2133 w 4256"/>
              <a:gd name="T63" fmla="*/ 825 h 1238"/>
              <a:gd name="T64" fmla="*/ 2432 w 4256"/>
              <a:gd name="T65" fmla="*/ 548 h 1238"/>
              <a:gd name="T66" fmla="*/ 2246 w 4256"/>
              <a:gd name="T67" fmla="*/ 663 h 1238"/>
              <a:gd name="T68" fmla="*/ 2433 w 4256"/>
              <a:gd name="T69" fmla="*/ 768 h 1238"/>
              <a:gd name="T70" fmla="*/ 2793 w 4256"/>
              <a:gd name="T71" fmla="*/ 770 h 1238"/>
              <a:gd name="T72" fmla="*/ 2657 w 4256"/>
              <a:gd name="T73" fmla="*/ 678 h 1238"/>
              <a:gd name="T74" fmla="*/ 2855 w 4256"/>
              <a:gd name="T75" fmla="*/ 491 h 1238"/>
              <a:gd name="T76" fmla="*/ 3000 w 4256"/>
              <a:gd name="T77" fmla="*/ 583 h 1238"/>
              <a:gd name="T78" fmla="*/ 3000 w 4256"/>
              <a:gd name="T79" fmla="*/ 738 h 1238"/>
              <a:gd name="T80" fmla="*/ 3126 w 4256"/>
              <a:gd name="T81" fmla="*/ 767 h 1238"/>
              <a:gd name="T82" fmla="*/ 3128 w 4256"/>
              <a:gd name="T83" fmla="*/ 638 h 1238"/>
              <a:gd name="T84" fmla="*/ 3240 w 4256"/>
              <a:gd name="T85" fmla="*/ 627 h 1238"/>
              <a:gd name="T86" fmla="*/ 3172 w 4256"/>
              <a:gd name="T87" fmla="*/ 663 h 1238"/>
              <a:gd name="T88" fmla="*/ 3249 w 4256"/>
              <a:gd name="T89" fmla="*/ 685 h 1238"/>
              <a:gd name="T90" fmla="*/ 3305 w 4256"/>
              <a:gd name="T91" fmla="*/ 577 h 1238"/>
              <a:gd name="T92" fmla="*/ 3409 w 4256"/>
              <a:gd name="T93" fmla="*/ 728 h 1238"/>
              <a:gd name="T94" fmla="*/ 3466 w 4256"/>
              <a:gd name="T95" fmla="*/ 830 h 1238"/>
              <a:gd name="T96" fmla="*/ 3497 w 4256"/>
              <a:gd name="T97" fmla="*/ 677 h 1238"/>
              <a:gd name="T98" fmla="*/ 3739 w 4256"/>
              <a:gd name="T99" fmla="*/ 635 h 1238"/>
              <a:gd name="T100" fmla="*/ 3596 w 4256"/>
              <a:gd name="T101" fmla="*/ 706 h 1238"/>
              <a:gd name="T102" fmla="*/ 3740 w 4256"/>
              <a:gd name="T103" fmla="*/ 771 h 1238"/>
              <a:gd name="T104" fmla="*/ 3939 w 4256"/>
              <a:gd name="T105" fmla="*/ 587 h 1238"/>
              <a:gd name="T106" fmla="*/ 3833 w 4256"/>
              <a:gd name="T107" fmla="*/ 473 h 1238"/>
              <a:gd name="T108" fmla="*/ 3911 w 4256"/>
              <a:gd name="T109" fmla="*/ 665 h 1238"/>
              <a:gd name="T110" fmla="*/ 4063 w 4256"/>
              <a:gd name="T111" fmla="*/ 825 h 1238"/>
              <a:gd name="T112" fmla="*/ 4256 w 4256"/>
              <a:gd name="T113" fmla="*/ 583 h 1238"/>
              <a:gd name="T114" fmla="*/ 4128 w 4256"/>
              <a:gd name="T115" fmla="*/ 583 h 1238"/>
              <a:gd name="T116" fmla="*/ 4128 w 4256"/>
              <a:gd name="T117" fmla="*/ 738 h 1238"/>
              <a:gd name="T118" fmla="*/ 4254 w 4256"/>
              <a:gd name="T119" fmla="*/ 767 h 1238"/>
              <a:gd name="T120" fmla="*/ 4256 w 4256"/>
              <a:gd name="T121" fmla="*/ 638 h 1238"/>
              <a:gd name="T122" fmla="*/ 641 w 4256"/>
              <a:gd name="T123" fmla="*/ 9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256" h="1238">
                <a:moveTo>
                  <a:pt x="405" y="807"/>
                </a:moveTo>
                <a:cubicBezTo>
                  <a:pt x="405" y="807"/>
                  <a:pt x="405" y="808"/>
                  <a:pt x="405" y="808"/>
                </a:cubicBezTo>
                <a:cubicBezTo>
                  <a:pt x="405" y="807"/>
                  <a:pt x="405" y="807"/>
                  <a:pt x="405" y="807"/>
                </a:cubicBezTo>
                <a:close/>
                <a:moveTo>
                  <a:pt x="396" y="442"/>
                </a:moveTo>
                <a:cubicBezTo>
                  <a:pt x="396" y="442"/>
                  <a:pt x="396" y="442"/>
                  <a:pt x="396" y="442"/>
                </a:cubicBezTo>
                <a:cubicBezTo>
                  <a:pt x="396" y="442"/>
                  <a:pt x="396" y="442"/>
                  <a:pt x="396" y="442"/>
                </a:cubicBezTo>
                <a:close/>
                <a:moveTo>
                  <a:pt x="854" y="431"/>
                </a:moveTo>
                <a:cubicBezTo>
                  <a:pt x="854" y="431"/>
                  <a:pt x="854" y="431"/>
                  <a:pt x="854" y="431"/>
                </a:cubicBezTo>
                <a:cubicBezTo>
                  <a:pt x="854" y="431"/>
                  <a:pt x="854" y="431"/>
                  <a:pt x="854" y="431"/>
                </a:cubicBezTo>
                <a:cubicBezTo>
                  <a:pt x="854" y="431"/>
                  <a:pt x="854" y="431"/>
                  <a:pt x="854" y="431"/>
                </a:cubicBezTo>
                <a:close/>
                <a:moveTo>
                  <a:pt x="863" y="796"/>
                </a:moveTo>
                <a:cubicBezTo>
                  <a:pt x="863" y="796"/>
                  <a:pt x="863" y="796"/>
                  <a:pt x="863" y="796"/>
                </a:cubicBezTo>
                <a:cubicBezTo>
                  <a:pt x="863" y="796"/>
                  <a:pt x="863" y="796"/>
                  <a:pt x="863" y="796"/>
                </a:cubicBezTo>
                <a:close/>
                <a:moveTo>
                  <a:pt x="709" y="668"/>
                </a:moveTo>
                <a:cubicBezTo>
                  <a:pt x="709" y="746"/>
                  <a:pt x="681" y="783"/>
                  <a:pt x="629" y="783"/>
                </a:cubicBezTo>
                <a:cubicBezTo>
                  <a:pt x="578" y="783"/>
                  <a:pt x="550" y="746"/>
                  <a:pt x="550" y="668"/>
                </a:cubicBezTo>
                <a:cubicBezTo>
                  <a:pt x="550" y="453"/>
                  <a:pt x="550" y="453"/>
                  <a:pt x="550" y="453"/>
                </a:cubicBezTo>
                <a:cubicBezTo>
                  <a:pt x="451" y="453"/>
                  <a:pt x="451" y="453"/>
                  <a:pt x="451" y="453"/>
                </a:cubicBezTo>
                <a:cubicBezTo>
                  <a:pt x="451" y="663"/>
                  <a:pt x="451" y="663"/>
                  <a:pt x="451" y="663"/>
                </a:cubicBezTo>
                <a:cubicBezTo>
                  <a:pt x="451" y="796"/>
                  <a:pt x="518" y="861"/>
                  <a:pt x="629" y="862"/>
                </a:cubicBezTo>
                <a:cubicBezTo>
                  <a:pt x="741" y="861"/>
                  <a:pt x="807" y="796"/>
                  <a:pt x="807" y="663"/>
                </a:cubicBezTo>
                <a:cubicBezTo>
                  <a:pt x="807" y="453"/>
                  <a:pt x="807" y="453"/>
                  <a:pt x="807" y="453"/>
                </a:cubicBezTo>
                <a:cubicBezTo>
                  <a:pt x="709" y="453"/>
                  <a:pt x="709" y="453"/>
                  <a:pt x="709" y="453"/>
                </a:cubicBezTo>
                <a:lnTo>
                  <a:pt x="709" y="668"/>
                </a:lnTo>
                <a:close/>
                <a:moveTo>
                  <a:pt x="1247" y="545"/>
                </a:moveTo>
                <a:cubicBezTo>
                  <a:pt x="1259" y="629"/>
                  <a:pt x="1247" y="693"/>
                  <a:pt x="1247" y="693"/>
                </a:cubicBezTo>
                <a:cubicBezTo>
                  <a:pt x="1025" y="709"/>
                  <a:pt x="1025" y="709"/>
                  <a:pt x="1025" y="709"/>
                </a:cubicBezTo>
                <a:cubicBezTo>
                  <a:pt x="1218" y="820"/>
                  <a:pt x="1218" y="820"/>
                  <a:pt x="1218" y="820"/>
                </a:cubicBezTo>
                <a:cubicBezTo>
                  <a:pt x="1192" y="901"/>
                  <a:pt x="1154" y="954"/>
                  <a:pt x="1154" y="954"/>
                </a:cubicBezTo>
                <a:cubicBezTo>
                  <a:pt x="947" y="872"/>
                  <a:pt x="947" y="872"/>
                  <a:pt x="947" y="872"/>
                </a:cubicBezTo>
                <a:cubicBezTo>
                  <a:pt x="1073" y="1056"/>
                  <a:pt x="1073" y="1056"/>
                  <a:pt x="1073" y="1056"/>
                </a:cubicBezTo>
                <a:cubicBezTo>
                  <a:pt x="1014" y="1118"/>
                  <a:pt x="957" y="1148"/>
                  <a:pt x="957" y="1148"/>
                </a:cubicBezTo>
                <a:cubicBezTo>
                  <a:pt x="806" y="985"/>
                  <a:pt x="806" y="985"/>
                  <a:pt x="806" y="985"/>
                </a:cubicBezTo>
                <a:cubicBezTo>
                  <a:pt x="839" y="1205"/>
                  <a:pt x="839" y="1205"/>
                  <a:pt x="839" y="1205"/>
                </a:cubicBezTo>
                <a:cubicBezTo>
                  <a:pt x="759" y="1235"/>
                  <a:pt x="695" y="1238"/>
                  <a:pt x="695" y="1238"/>
                </a:cubicBezTo>
                <a:cubicBezTo>
                  <a:pt x="630" y="1025"/>
                  <a:pt x="630" y="1025"/>
                  <a:pt x="630" y="1025"/>
                </a:cubicBezTo>
                <a:cubicBezTo>
                  <a:pt x="564" y="1238"/>
                  <a:pt x="564" y="1238"/>
                  <a:pt x="564" y="1238"/>
                </a:cubicBezTo>
                <a:cubicBezTo>
                  <a:pt x="479" y="1230"/>
                  <a:pt x="420" y="1205"/>
                  <a:pt x="420" y="1205"/>
                </a:cubicBezTo>
                <a:cubicBezTo>
                  <a:pt x="453" y="985"/>
                  <a:pt x="453" y="985"/>
                  <a:pt x="453" y="985"/>
                </a:cubicBezTo>
                <a:cubicBezTo>
                  <a:pt x="302" y="1148"/>
                  <a:pt x="302" y="1148"/>
                  <a:pt x="302" y="1148"/>
                </a:cubicBezTo>
                <a:cubicBezTo>
                  <a:pt x="229" y="1105"/>
                  <a:pt x="186" y="1056"/>
                  <a:pt x="186" y="1056"/>
                </a:cubicBezTo>
                <a:cubicBezTo>
                  <a:pt x="312" y="872"/>
                  <a:pt x="312" y="872"/>
                  <a:pt x="312" y="872"/>
                </a:cubicBezTo>
                <a:cubicBezTo>
                  <a:pt x="105" y="954"/>
                  <a:pt x="105" y="954"/>
                  <a:pt x="105" y="954"/>
                </a:cubicBezTo>
                <a:cubicBezTo>
                  <a:pt x="58" y="883"/>
                  <a:pt x="40" y="821"/>
                  <a:pt x="40" y="821"/>
                </a:cubicBezTo>
                <a:cubicBezTo>
                  <a:pt x="234" y="709"/>
                  <a:pt x="234" y="709"/>
                  <a:pt x="234" y="709"/>
                </a:cubicBezTo>
                <a:cubicBezTo>
                  <a:pt x="11" y="693"/>
                  <a:pt x="11" y="693"/>
                  <a:pt x="11" y="693"/>
                </a:cubicBezTo>
                <a:cubicBezTo>
                  <a:pt x="0" y="608"/>
                  <a:pt x="11" y="545"/>
                  <a:pt x="11" y="545"/>
                </a:cubicBezTo>
                <a:cubicBezTo>
                  <a:pt x="233" y="529"/>
                  <a:pt x="233" y="529"/>
                  <a:pt x="233" y="529"/>
                </a:cubicBezTo>
                <a:cubicBezTo>
                  <a:pt x="40" y="418"/>
                  <a:pt x="40" y="418"/>
                  <a:pt x="40" y="418"/>
                </a:cubicBezTo>
                <a:cubicBezTo>
                  <a:pt x="66" y="337"/>
                  <a:pt x="104" y="285"/>
                  <a:pt x="104" y="285"/>
                </a:cubicBezTo>
                <a:cubicBezTo>
                  <a:pt x="312" y="366"/>
                  <a:pt x="312" y="366"/>
                  <a:pt x="312" y="366"/>
                </a:cubicBezTo>
                <a:cubicBezTo>
                  <a:pt x="186" y="183"/>
                  <a:pt x="186" y="183"/>
                  <a:pt x="186" y="183"/>
                </a:cubicBezTo>
                <a:cubicBezTo>
                  <a:pt x="245" y="121"/>
                  <a:pt x="301" y="90"/>
                  <a:pt x="301" y="90"/>
                </a:cubicBezTo>
                <a:cubicBezTo>
                  <a:pt x="453" y="254"/>
                  <a:pt x="453" y="254"/>
                  <a:pt x="453" y="254"/>
                </a:cubicBezTo>
                <a:cubicBezTo>
                  <a:pt x="419" y="33"/>
                  <a:pt x="419" y="33"/>
                  <a:pt x="419" y="33"/>
                </a:cubicBezTo>
                <a:cubicBezTo>
                  <a:pt x="499" y="3"/>
                  <a:pt x="563" y="0"/>
                  <a:pt x="563" y="0"/>
                </a:cubicBezTo>
                <a:cubicBezTo>
                  <a:pt x="629" y="213"/>
                  <a:pt x="629" y="213"/>
                  <a:pt x="629" y="213"/>
                </a:cubicBezTo>
                <a:cubicBezTo>
                  <a:pt x="694" y="0"/>
                  <a:pt x="694" y="0"/>
                  <a:pt x="694" y="0"/>
                </a:cubicBezTo>
                <a:cubicBezTo>
                  <a:pt x="779" y="7"/>
                  <a:pt x="839" y="33"/>
                  <a:pt x="839" y="33"/>
                </a:cubicBezTo>
                <a:cubicBezTo>
                  <a:pt x="805" y="253"/>
                  <a:pt x="805" y="253"/>
                  <a:pt x="805" y="253"/>
                </a:cubicBezTo>
                <a:cubicBezTo>
                  <a:pt x="956" y="89"/>
                  <a:pt x="956" y="89"/>
                  <a:pt x="956" y="89"/>
                </a:cubicBezTo>
                <a:cubicBezTo>
                  <a:pt x="1030" y="133"/>
                  <a:pt x="1072" y="182"/>
                  <a:pt x="1072" y="182"/>
                </a:cubicBezTo>
                <a:cubicBezTo>
                  <a:pt x="946" y="366"/>
                  <a:pt x="946" y="366"/>
                  <a:pt x="946" y="366"/>
                </a:cubicBezTo>
                <a:cubicBezTo>
                  <a:pt x="1154" y="284"/>
                  <a:pt x="1154" y="284"/>
                  <a:pt x="1154" y="284"/>
                </a:cubicBezTo>
                <a:cubicBezTo>
                  <a:pt x="1201" y="355"/>
                  <a:pt x="1218" y="417"/>
                  <a:pt x="1218" y="417"/>
                </a:cubicBezTo>
                <a:cubicBezTo>
                  <a:pt x="1025" y="528"/>
                  <a:pt x="1025" y="528"/>
                  <a:pt x="1025" y="528"/>
                </a:cubicBezTo>
                <a:lnTo>
                  <a:pt x="1247" y="545"/>
                </a:lnTo>
                <a:close/>
                <a:moveTo>
                  <a:pt x="1143" y="605"/>
                </a:moveTo>
                <a:cubicBezTo>
                  <a:pt x="1072" y="627"/>
                  <a:pt x="999" y="560"/>
                  <a:pt x="914" y="547"/>
                </a:cubicBezTo>
                <a:cubicBezTo>
                  <a:pt x="965" y="482"/>
                  <a:pt x="1066" y="461"/>
                  <a:pt x="1086" y="383"/>
                </a:cubicBezTo>
                <a:cubicBezTo>
                  <a:pt x="1032" y="434"/>
                  <a:pt x="936" y="405"/>
                  <a:pt x="854" y="431"/>
                </a:cubicBezTo>
                <a:cubicBezTo>
                  <a:pt x="872" y="350"/>
                  <a:pt x="955" y="287"/>
                  <a:pt x="939" y="208"/>
                </a:cubicBezTo>
                <a:cubicBezTo>
                  <a:pt x="912" y="278"/>
                  <a:pt x="813" y="293"/>
                  <a:pt x="750" y="352"/>
                </a:cubicBezTo>
                <a:cubicBezTo>
                  <a:pt x="750" y="352"/>
                  <a:pt x="750" y="352"/>
                  <a:pt x="750" y="352"/>
                </a:cubicBezTo>
                <a:cubicBezTo>
                  <a:pt x="731" y="271"/>
                  <a:pt x="778" y="179"/>
                  <a:pt x="729" y="115"/>
                </a:cubicBezTo>
                <a:cubicBezTo>
                  <a:pt x="736" y="189"/>
                  <a:pt x="653" y="246"/>
                  <a:pt x="622" y="326"/>
                </a:cubicBezTo>
                <a:cubicBezTo>
                  <a:pt x="570" y="262"/>
                  <a:pt x="572" y="158"/>
                  <a:pt x="501" y="121"/>
                </a:cubicBezTo>
                <a:cubicBezTo>
                  <a:pt x="539" y="186"/>
                  <a:pt x="489" y="272"/>
                  <a:pt x="496" y="358"/>
                </a:cubicBezTo>
                <a:cubicBezTo>
                  <a:pt x="421" y="323"/>
                  <a:pt x="378" y="228"/>
                  <a:pt x="297" y="226"/>
                </a:cubicBezTo>
                <a:cubicBezTo>
                  <a:pt x="360" y="268"/>
                  <a:pt x="352" y="368"/>
                  <a:pt x="396" y="442"/>
                </a:cubicBezTo>
                <a:cubicBezTo>
                  <a:pt x="313" y="443"/>
                  <a:pt x="233" y="376"/>
                  <a:pt x="160" y="409"/>
                </a:cubicBezTo>
                <a:cubicBezTo>
                  <a:pt x="234" y="420"/>
                  <a:pt x="271" y="513"/>
                  <a:pt x="342" y="561"/>
                </a:cubicBezTo>
                <a:cubicBezTo>
                  <a:pt x="268" y="597"/>
                  <a:pt x="167" y="572"/>
                  <a:pt x="116" y="634"/>
                </a:cubicBezTo>
                <a:cubicBezTo>
                  <a:pt x="187" y="611"/>
                  <a:pt x="260" y="679"/>
                  <a:pt x="345" y="691"/>
                </a:cubicBezTo>
                <a:cubicBezTo>
                  <a:pt x="294" y="756"/>
                  <a:pt x="192" y="777"/>
                  <a:pt x="173" y="855"/>
                </a:cubicBezTo>
                <a:cubicBezTo>
                  <a:pt x="227" y="804"/>
                  <a:pt x="322" y="833"/>
                  <a:pt x="405" y="807"/>
                </a:cubicBezTo>
                <a:cubicBezTo>
                  <a:pt x="387" y="888"/>
                  <a:pt x="304" y="951"/>
                  <a:pt x="320" y="1030"/>
                </a:cubicBezTo>
                <a:cubicBezTo>
                  <a:pt x="347" y="960"/>
                  <a:pt x="446" y="945"/>
                  <a:pt x="509" y="886"/>
                </a:cubicBezTo>
                <a:cubicBezTo>
                  <a:pt x="528" y="967"/>
                  <a:pt x="481" y="1059"/>
                  <a:pt x="529" y="1123"/>
                </a:cubicBezTo>
                <a:cubicBezTo>
                  <a:pt x="523" y="1049"/>
                  <a:pt x="605" y="992"/>
                  <a:pt x="637" y="912"/>
                </a:cubicBezTo>
                <a:cubicBezTo>
                  <a:pt x="689" y="976"/>
                  <a:pt x="686" y="1080"/>
                  <a:pt x="758" y="1117"/>
                </a:cubicBezTo>
                <a:cubicBezTo>
                  <a:pt x="720" y="1053"/>
                  <a:pt x="770" y="966"/>
                  <a:pt x="763" y="880"/>
                </a:cubicBezTo>
                <a:cubicBezTo>
                  <a:pt x="838" y="915"/>
                  <a:pt x="881" y="1010"/>
                  <a:pt x="961" y="1012"/>
                </a:cubicBezTo>
                <a:cubicBezTo>
                  <a:pt x="899" y="970"/>
                  <a:pt x="906" y="871"/>
                  <a:pt x="863" y="796"/>
                </a:cubicBezTo>
                <a:cubicBezTo>
                  <a:pt x="946" y="796"/>
                  <a:pt x="1025" y="862"/>
                  <a:pt x="1099" y="829"/>
                </a:cubicBezTo>
                <a:cubicBezTo>
                  <a:pt x="1025" y="819"/>
                  <a:pt x="988" y="726"/>
                  <a:pt x="917" y="677"/>
                </a:cubicBezTo>
                <a:cubicBezTo>
                  <a:pt x="991" y="641"/>
                  <a:pt x="1092" y="666"/>
                  <a:pt x="1143" y="605"/>
                </a:cubicBezTo>
                <a:close/>
                <a:moveTo>
                  <a:pt x="1712" y="683"/>
                </a:moveTo>
                <a:cubicBezTo>
                  <a:pt x="1712" y="743"/>
                  <a:pt x="1690" y="770"/>
                  <a:pt x="1650" y="770"/>
                </a:cubicBezTo>
                <a:cubicBezTo>
                  <a:pt x="1611" y="770"/>
                  <a:pt x="1590" y="741"/>
                  <a:pt x="1590" y="683"/>
                </a:cubicBezTo>
                <a:cubicBezTo>
                  <a:pt x="1590" y="491"/>
                  <a:pt x="1590" y="491"/>
                  <a:pt x="1590" y="491"/>
                </a:cubicBezTo>
                <a:cubicBezTo>
                  <a:pt x="1514" y="491"/>
                  <a:pt x="1514" y="491"/>
                  <a:pt x="1514" y="491"/>
                </a:cubicBezTo>
                <a:cubicBezTo>
                  <a:pt x="1514" y="678"/>
                  <a:pt x="1514" y="678"/>
                  <a:pt x="1514" y="678"/>
                </a:cubicBezTo>
                <a:cubicBezTo>
                  <a:pt x="1514" y="784"/>
                  <a:pt x="1563" y="831"/>
                  <a:pt x="1648" y="831"/>
                </a:cubicBezTo>
                <a:cubicBezTo>
                  <a:pt x="1735" y="831"/>
                  <a:pt x="1787" y="782"/>
                  <a:pt x="1787" y="678"/>
                </a:cubicBezTo>
                <a:cubicBezTo>
                  <a:pt x="1787" y="491"/>
                  <a:pt x="1787" y="491"/>
                  <a:pt x="1787" y="491"/>
                </a:cubicBezTo>
                <a:cubicBezTo>
                  <a:pt x="1712" y="491"/>
                  <a:pt x="1712" y="491"/>
                  <a:pt x="1712" y="491"/>
                </a:cubicBezTo>
                <a:lnTo>
                  <a:pt x="1712" y="683"/>
                </a:lnTo>
                <a:close/>
                <a:moveTo>
                  <a:pt x="2090" y="491"/>
                </a:moveTo>
                <a:cubicBezTo>
                  <a:pt x="2054" y="602"/>
                  <a:pt x="2054" y="602"/>
                  <a:pt x="2054" y="602"/>
                </a:cubicBezTo>
                <a:cubicBezTo>
                  <a:pt x="2043" y="639"/>
                  <a:pt x="2032" y="683"/>
                  <a:pt x="2022" y="722"/>
                </a:cubicBezTo>
                <a:cubicBezTo>
                  <a:pt x="2021" y="722"/>
                  <a:pt x="2021" y="722"/>
                  <a:pt x="2021" y="722"/>
                </a:cubicBezTo>
                <a:cubicBezTo>
                  <a:pt x="2013" y="683"/>
                  <a:pt x="2003" y="641"/>
                  <a:pt x="1992" y="603"/>
                </a:cubicBezTo>
                <a:cubicBezTo>
                  <a:pt x="1959" y="491"/>
                  <a:pt x="1959" y="491"/>
                  <a:pt x="1959" y="491"/>
                </a:cubicBezTo>
                <a:cubicBezTo>
                  <a:pt x="1859" y="491"/>
                  <a:pt x="1859" y="491"/>
                  <a:pt x="1859" y="491"/>
                </a:cubicBezTo>
                <a:cubicBezTo>
                  <a:pt x="1837" y="825"/>
                  <a:pt x="1837" y="825"/>
                  <a:pt x="1837" y="825"/>
                </a:cubicBezTo>
                <a:cubicBezTo>
                  <a:pt x="1907" y="825"/>
                  <a:pt x="1907" y="825"/>
                  <a:pt x="1907" y="825"/>
                </a:cubicBezTo>
                <a:cubicBezTo>
                  <a:pt x="1913" y="698"/>
                  <a:pt x="1913" y="698"/>
                  <a:pt x="1913" y="698"/>
                </a:cubicBezTo>
                <a:cubicBezTo>
                  <a:pt x="1916" y="657"/>
                  <a:pt x="1917" y="605"/>
                  <a:pt x="1919" y="560"/>
                </a:cubicBezTo>
                <a:cubicBezTo>
                  <a:pt x="1920" y="560"/>
                  <a:pt x="1920" y="560"/>
                  <a:pt x="1920" y="560"/>
                </a:cubicBezTo>
                <a:cubicBezTo>
                  <a:pt x="1928" y="604"/>
                  <a:pt x="1940" y="651"/>
                  <a:pt x="1951" y="690"/>
                </a:cubicBezTo>
                <a:cubicBezTo>
                  <a:pt x="1986" y="820"/>
                  <a:pt x="1986" y="820"/>
                  <a:pt x="1986" y="820"/>
                </a:cubicBezTo>
                <a:cubicBezTo>
                  <a:pt x="2045" y="820"/>
                  <a:pt x="2045" y="820"/>
                  <a:pt x="2045" y="820"/>
                </a:cubicBezTo>
                <a:cubicBezTo>
                  <a:pt x="2086" y="689"/>
                  <a:pt x="2086" y="689"/>
                  <a:pt x="2086" y="689"/>
                </a:cubicBezTo>
                <a:cubicBezTo>
                  <a:pt x="2099" y="650"/>
                  <a:pt x="2113" y="603"/>
                  <a:pt x="2123" y="560"/>
                </a:cubicBezTo>
                <a:cubicBezTo>
                  <a:pt x="2125" y="560"/>
                  <a:pt x="2125" y="560"/>
                  <a:pt x="2125" y="560"/>
                </a:cubicBezTo>
                <a:cubicBezTo>
                  <a:pt x="2125" y="609"/>
                  <a:pt x="2126" y="657"/>
                  <a:pt x="2128" y="697"/>
                </a:cubicBezTo>
                <a:cubicBezTo>
                  <a:pt x="2133" y="825"/>
                  <a:pt x="2133" y="825"/>
                  <a:pt x="2133" y="825"/>
                </a:cubicBezTo>
                <a:cubicBezTo>
                  <a:pt x="2207" y="825"/>
                  <a:pt x="2207" y="825"/>
                  <a:pt x="2207" y="825"/>
                </a:cubicBezTo>
                <a:cubicBezTo>
                  <a:pt x="2188" y="491"/>
                  <a:pt x="2188" y="491"/>
                  <a:pt x="2188" y="491"/>
                </a:cubicBezTo>
                <a:lnTo>
                  <a:pt x="2090" y="491"/>
                </a:lnTo>
                <a:close/>
                <a:moveTo>
                  <a:pt x="2432" y="548"/>
                </a:moveTo>
                <a:cubicBezTo>
                  <a:pt x="2459" y="548"/>
                  <a:pt x="2480" y="554"/>
                  <a:pt x="2496" y="560"/>
                </a:cubicBezTo>
                <a:cubicBezTo>
                  <a:pt x="2511" y="500"/>
                  <a:pt x="2511" y="500"/>
                  <a:pt x="2511" y="500"/>
                </a:cubicBezTo>
                <a:cubicBezTo>
                  <a:pt x="2498" y="493"/>
                  <a:pt x="2468" y="485"/>
                  <a:pt x="2429" y="485"/>
                </a:cubicBezTo>
                <a:cubicBezTo>
                  <a:pt x="2327" y="485"/>
                  <a:pt x="2246" y="549"/>
                  <a:pt x="2246" y="663"/>
                </a:cubicBezTo>
                <a:cubicBezTo>
                  <a:pt x="2246" y="758"/>
                  <a:pt x="2305" y="830"/>
                  <a:pt x="2421" y="830"/>
                </a:cubicBezTo>
                <a:cubicBezTo>
                  <a:pt x="2462" y="830"/>
                  <a:pt x="2493" y="823"/>
                  <a:pt x="2507" y="816"/>
                </a:cubicBezTo>
                <a:cubicBezTo>
                  <a:pt x="2496" y="757"/>
                  <a:pt x="2496" y="757"/>
                  <a:pt x="2496" y="757"/>
                </a:cubicBezTo>
                <a:cubicBezTo>
                  <a:pt x="2481" y="763"/>
                  <a:pt x="2455" y="768"/>
                  <a:pt x="2433" y="768"/>
                </a:cubicBezTo>
                <a:cubicBezTo>
                  <a:pt x="2365" y="768"/>
                  <a:pt x="2325" y="726"/>
                  <a:pt x="2325" y="659"/>
                </a:cubicBezTo>
                <a:cubicBezTo>
                  <a:pt x="2325" y="584"/>
                  <a:pt x="2372" y="548"/>
                  <a:pt x="2432" y="548"/>
                </a:cubicBezTo>
                <a:close/>
                <a:moveTo>
                  <a:pt x="2855" y="683"/>
                </a:moveTo>
                <a:cubicBezTo>
                  <a:pt x="2855" y="743"/>
                  <a:pt x="2833" y="770"/>
                  <a:pt x="2793" y="770"/>
                </a:cubicBezTo>
                <a:cubicBezTo>
                  <a:pt x="2754" y="770"/>
                  <a:pt x="2733" y="741"/>
                  <a:pt x="2733" y="683"/>
                </a:cubicBezTo>
                <a:cubicBezTo>
                  <a:pt x="2733" y="491"/>
                  <a:pt x="2733" y="491"/>
                  <a:pt x="2733" y="491"/>
                </a:cubicBezTo>
                <a:cubicBezTo>
                  <a:pt x="2657" y="491"/>
                  <a:pt x="2657" y="491"/>
                  <a:pt x="2657" y="491"/>
                </a:cubicBezTo>
                <a:cubicBezTo>
                  <a:pt x="2657" y="678"/>
                  <a:pt x="2657" y="678"/>
                  <a:pt x="2657" y="678"/>
                </a:cubicBezTo>
                <a:cubicBezTo>
                  <a:pt x="2657" y="784"/>
                  <a:pt x="2706" y="831"/>
                  <a:pt x="2791" y="831"/>
                </a:cubicBezTo>
                <a:cubicBezTo>
                  <a:pt x="2878" y="831"/>
                  <a:pt x="2930" y="782"/>
                  <a:pt x="2930" y="678"/>
                </a:cubicBezTo>
                <a:cubicBezTo>
                  <a:pt x="2930" y="491"/>
                  <a:pt x="2930" y="491"/>
                  <a:pt x="2930" y="491"/>
                </a:cubicBezTo>
                <a:cubicBezTo>
                  <a:pt x="2855" y="491"/>
                  <a:pt x="2855" y="491"/>
                  <a:pt x="2855" y="491"/>
                </a:cubicBezTo>
                <a:lnTo>
                  <a:pt x="2855" y="683"/>
                </a:lnTo>
                <a:close/>
                <a:moveTo>
                  <a:pt x="3074" y="513"/>
                </a:moveTo>
                <a:cubicBezTo>
                  <a:pt x="3000" y="530"/>
                  <a:pt x="3000" y="530"/>
                  <a:pt x="3000" y="530"/>
                </a:cubicBezTo>
                <a:cubicBezTo>
                  <a:pt x="3000" y="583"/>
                  <a:pt x="3000" y="583"/>
                  <a:pt x="3000" y="583"/>
                </a:cubicBezTo>
                <a:cubicBezTo>
                  <a:pt x="2967" y="583"/>
                  <a:pt x="2967" y="583"/>
                  <a:pt x="2967" y="583"/>
                </a:cubicBezTo>
                <a:cubicBezTo>
                  <a:pt x="2967" y="638"/>
                  <a:pt x="2967" y="638"/>
                  <a:pt x="2967" y="638"/>
                </a:cubicBezTo>
                <a:cubicBezTo>
                  <a:pt x="3000" y="638"/>
                  <a:pt x="3000" y="638"/>
                  <a:pt x="3000" y="638"/>
                </a:cubicBezTo>
                <a:cubicBezTo>
                  <a:pt x="3000" y="738"/>
                  <a:pt x="3000" y="738"/>
                  <a:pt x="3000" y="738"/>
                </a:cubicBezTo>
                <a:cubicBezTo>
                  <a:pt x="3000" y="772"/>
                  <a:pt x="3007" y="795"/>
                  <a:pt x="3020" y="810"/>
                </a:cubicBezTo>
                <a:cubicBezTo>
                  <a:pt x="3032" y="822"/>
                  <a:pt x="3053" y="830"/>
                  <a:pt x="3077" y="830"/>
                </a:cubicBezTo>
                <a:cubicBezTo>
                  <a:pt x="3098" y="830"/>
                  <a:pt x="3116" y="828"/>
                  <a:pt x="3126" y="824"/>
                </a:cubicBezTo>
                <a:cubicBezTo>
                  <a:pt x="3126" y="767"/>
                  <a:pt x="3126" y="767"/>
                  <a:pt x="3126" y="767"/>
                </a:cubicBezTo>
                <a:cubicBezTo>
                  <a:pt x="3120" y="768"/>
                  <a:pt x="3113" y="769"/>
                  <a:pt x="3103" y="769"/>
                </a:cubicBezTo>
                <a:cubicBezTo>
                  <a:pt x="3080" y="769"/>
                  <a:pt x="3074" y="755"/>
                  <a:pt x="3074" y="726"/>
                </a:cubicBezTo>
                <a:cubicBezTo>
                  <a:pt x="3074" y="638"/>
                  <a:pt x="3074" y="638"/>
                  <a:pt x="3074" y="638"/>
                </a:cubicBezTo>
                <a:cubicBezTo>
                  <a:pt x="3128" y="638"/>
                  <a:pt x="3128" y="638"/>
                  <a:pt x="3128" y="638"/>
                </a:cubicBezTo>
                <a:cubicBezTo>
                  <a:pt x="3128" y="583"/>
                  <a:pt x="3128" y="583"/>
                  <a:pt x="3128" y="583"/>
                </a:cubicBezTo>
                <a:cubicBezTo>
                  <a:pt x="3074" y="583"/>
                  <a:pt x="3074" y="583"/>
                  <a:pt x="3074" y="583"/>
                </a:cubicBezTo>
                <a:lnTo>
                  <a:pt x="3074" y="513"/>
                </a:lnTo>
                <a:close/>
                <a:moveTo>
                  <a:pt x="3240" y="627"/>
                </a:moveTo>
                <a:cubicBezTo>
                  <a:pt x="3238" y="627"/>
                  <a:pt x="3238" y="627"/>
                  <a:pt x="3238" y="627"/>
                </a:cubicBezTo>
                <a:cubicBezTo>
                  <a:pt x="3235" y="583"/>
                  <a:pt x="3235" y="583"/>
                  <a:pt x="3235" y="583"/>
                </a:cubicBezTo>
                <a:cubicBezTo>
                  <a:pt x="3170" y="583"/>
                  <a:pt x="3170" y="583"/>
                  <a:pt x="3170" y="583"/>
                </a:cubicBezTo>
                <a:cubicBezTo>
                  <a:pt x="3171" y="604"/>
                  <a:pt x="3172" y="627"/>
                  <a:pt x="3172" y="663"/>
                </a:cubicBezTo>
                <a:cubicBezTo>
                  <a:pt x="3172" y="825"/>
                  <a:pt x="3172" y="825"/>
                  <a:pt x="3172" y="825"/>
                </a:cubicBezTo>
                <a:cubicBezTo>
                  <a:pt x="3248" y="825"/>
                  <a:pt x="3248" y="825"/>
                  <a:pt x="3248" y="825"/>
                </a:cubicBezTo>
                <a:cubicBezTo>
                  <a:pt x="3248" y="702"/>
                  <a:pt x="3248" y="702"/>
                  <a:pt x="3248" y="702"/>
                </a:cubicBezTo>
                <a:cubicBezTo>
                  <a:pt x="3248" y="696"/>
                  <a:pt x="3248" y="690"/>
                  <a:pt x="3249" y="685"/>
                </a:cubicBezTo>
                <a:cubicBezTo>
                  <a:pt x="3254" y="662"/>
                  <a:pt x="3273" y="647"/>
                  <a:pt x="3301" y="647"/>
                </a:cubicBezTo>
                <a:cubicBezTo>
                  <a:pt x="3309" y="647"/>
                  <a:pt x="3316" y="648"/>
                  <a:pt x="3321" y="649"/>
                </a:cubicBezTo>
                <a:cubicBezTo>
                  <a:pt x="3321" y="578"/>
                  <a:pt x="3321" y="578"/>
                  <a:pt x="3321" y="578"/>
                </a:cubicBezTo>
                <a:cubicBezTo>
                  <a:pt x="3316" y="577"/>
                  <a:pt x="3312" y="577"/>
                  <a:pt x="3305" y="577"/>
                </a:cubicBezTo>
                <a:cubicBezTo>
                  <a:pt x="3282" y="577"/>
                  <a:pt x="3252" y="592"/>
                  <a:pt x="3240" y="627"/>
                </a:cubicBezTo>
                <a:close/>
                <a:moveTo>
                  <a:pt x="3567" y="698"/>
                </a:moveTo>
                <a:cubicBezTo>
                  <a:pt x="3567" y="711"/>
                  <a:pt x="3566" y="723"/>
                  <a:pt x="3565" y="728"/>
                </a:cubicBezTo>
                <a:cubicBezTo>
                  <a:pt x="3409" y="728"/>
                  <a:pt x="3409" y="728"/>
                  <a:pt x="3409" y="728"/>
                </a:cubicBezTo>
                <a:cubicBezTo>
                  <a:pt x="3411" y="759"/>
                  <a:pt x="3442" y="774"/>
                  <a:pt x="3477" y="774"/>
                </a:cubicBezTo>
                <a:cubicBezTo>
                  <a:pt x="3503" y="774"/>
                  <a:pt x="3524" y="771"/>
                  <a:pt x="3544" y="764"/>
                </a:cubicBezTo>
                <a:cubicBezTo>
                  <a:pt x="3554" y="816"/>
                  <a:pt x="3554" y="816"/>
                  <a:pt x="3554" y="816"/>
                </a:cubicBezTo>
                <a:cubicBezTo>
                  <a:pt x="3529" y="825"/>
                  <a:pt x="3499" y="830"/>
                  <a:pt x="3466" y="830"/>
                </a:cubicBezTo>
                <a:cubicBezTo>
                  <a:pt x="3384" y="830"/>
                  <a:pt x="3337" y="783"/>
                  <a:pt x="3337" y="707"/>
                </a:cubicBezTo>
                <a:cubicBezTo>
                  <a:pt x="3337" y="645"/>
                  <a:pt x="3375" y="577"/>
                  <a:pt x="3459" y="577"/>
                </a:cubicBezTo>
                <a:cubicBezTo>
                  <a:pt x="3538" y="577"/>
                  <a:pt x="3567" y="638"/>
                  <a:pt x="3567" y="698"/>
                </a:cubicBezTo>
                <a:close/>
                <a:moveTo>
                  <a:pt x="3497" y="677"/>
                </a:moveTo>
                <a:cubicBezTo>
                  <a:pt x="3497" y="658"/>
                  <a:pt x="3489" y="627"/>
                  <a:pt x="3455" y="627"/>
                </a:cubicBezTo>
                <a:cubicBezTo>
                  <a:pt x="3423" y="627"/>
                  <a:pt x="3410" y="656"/>
                  <a:pt x="3408" y="677"/>
                </a:cubicBezTo>
                <a:lnTo>
                  <a:pt x="3497" y="677"/>
                </a:lnTo>
                <a:close/>
                <a:moveTo>
                  <a:pt x="3739" y="635"/>
                </a:moveTo>
                <a:cubicBezTo>
                  <a:pt x="3759" y="635"/>
                  <a:pt x="3772" y="639"/>
                  <a:pt x="3781" y="643"/>
                </a:cubicBezTo>
                <a:cubicBezTo>
                  <a:pt x="3793" y="587"/>
                  <a:pt x="3793" y="587"/>
                  <a:pt x="3793" y="587"/>
                </a:cubicBezTo>
                <a:cubicBezTo>
                  <a:pt x="3777" y="581"/>
                  <a:pt x="3755" y="577"/>
                  <a:pt x="3735" y="577"/>
                </a:cubicBezTo>
                <a:cubicBezTo>
                  <a:pt x="3645" y="577"/>
                  <a:pt x="3596" y="635"/>
                  <a:pt x="3596" y="706"/>
                </a:cubicBezTo>
                <a:cubicBezTo>
                  <a:pt x="3596" y="783"/>
                  <a:pt x="3646" y="830"/>
                  <a:pt x="3725" y="830"/>
                </a:cubicBezTo>
                <a:cubicBezTo>
                  <a:pt x="3754" y="830"/>
                  <a:pt x="3779" y="825"/>
                  <a:pt x="3792" y="819"/>
                </a:cubicBezTo>
                <a:cubicBezTo>
                  <a:pt x="3783" y="764"/>
                  <a:pt x="3783" y="764"/>
                  <a:pt x="3783" y="764"/>
                </a:cubicBezTo>
                <a:cubicBezTo>
                  <a:pt x="3772" y="768"/>
                  <a:pt x="3758" y="771"/>
                  <a:pt x="3740" y="771"/>
                </a:cubicBezTo>
                <a:cubicBezTo>
                  <a:pt x="3704" y="771"/>
                  <a:pt x="3674" y="748"/>
                  <a:pt x="3674" y="703"/>
                </a:cubicBezTo>
                <a:cubicBezTo>
                  <a:pt x="3673" y="664"/>
                  <a:pt x="3699" y="635"/>
                  <a:pt x="3739" y="635"/>
                </a:cubicBezTo>
                <a:close/>
                <a:moveTo>
                  <a:pt x="3978" y="577"/>
                </a:moveTo>
                <a:cubicBezTo>
                  <a:pt x="3965" y="577"/>
                  <a:pt x="3950" y="581"/>
                  <a:pt x="3939" y="587"/>
                </a:cubicBezTo>
                <a:cubicBezTo>
                  <a:pt x="3927" y="593"/>
                  <a:pt x="3917" y="601"/>
                  <a:pt x="3909" y="611"/>
                </a:cubicBezTo>
                <a:cubicBezTo>
                  <a:pt x="3908" y="611"/>
                  <a:pt x="3908" y="611"/>
                  <a:pt x="3908" y="611"/>
                </a:cubicBezTo>
                <a:cubicBezTo>
                  <a:pt x="3908" y="473"/>
                  <a:pt x="3908" y="473"/>
                  <a:pt x="3908" y="473"/>
                </a:cubicBezTo>
                <a:cubicBezTo>
                  <a:pt x="3833" y="473"/>
                  <a:pt x="3833" y="473"/>
                  <a:pt x="3833" y="473"/>
                </a:cubicBezTo>
                <a:cubicBezTo>
                  <a:pt x="3833" y="825"/>
                  <a:pt x="3833" y="825"/>
                  <a:pt x="3833" y="825"/>
                </a:cubicBezTo>
                <a:cubicBezTo>
                  <a:pt x="3908" y="825"/>
                  <a:pt x="3908" y="825"/>
                  <a:pt x="3908" y="825"/>
                </a:cubicBezTo>
                <a:cubicBezTo>
                  <a:pt x="3908" y="682"/>
                  <a:pt x="3908" y="682"/>
                  <a:pt x="3908" y="682"/>
                </a:cubicBezTo>
                <a:cubicBezTo>
                  <a:pt x="3908" y="676"/>
                  <a:pt x="3909" y="670"/>
                  <a:pt x="3911" y="665"/>
                </a:cubicBezTo>
                <a:cubicBezTo>
                  <a:pt x="3916" y="651"/>
                  <a:pt x="3929" y="638"/>
                  <a:pt x="3949" y="638"/>
                </a:cubicBezTo>
                <a:cubicBezTo>
                  <a:pt x="3977" y="638"/>
                  <a:pt x="3988" y="660"/>
                  <a:pt x="3988" y="692"/>
                </a:cubicBezTo>
                <a:cubicBezTo>
                  <a:pt x="3988" y="825"/>
                  <a:pt x="3988" y="825"/>
                  <a:pt x="3988" y="825"/>
                </a:cubicBezTo>
                <a:cubicBezTo>
                  <a:pt x="4063" y="825"/>
                  <a:pt x="4063" y="825"/>
                  <a:pt x="4063" y="825"/>
                </a:cubicBezTo>
                <a:cubicBezTo>
                  <a:pt x="4063" y="683"/>
                  <a:pt x="4063" y="683"/>
                  <a:pt x="4063" y="683"/>
                </a:cubicBezTo>
                <a:cubicBezTo>
                  <a:pt x="4063" y="611"/>
                  <a:pt x="4027" y="577"/>
                  <a:pt x="3978" y="577"/>
                </a:cubicBezTo>
                <a:close/>
                <a:moveTo>
                  <a:pt x="4256" y="638"/>
                </a:moveTo>
                <a:cubicBezTo>
                  <a:pt x="4256" y="583"/>
                  <a:pt x="4256" y="583"/>
                  <a:pt x="4256" y="583"/>
                </a:cubicBezTo>
                <a:cubicBezTo>
                  <a:pt x="4202" y="583"/>
                  <a:pt x="4202" y="583"/>
                  <a:pt x="4202" y="583"/>
                </a:cubicBezTo>
                <a:cubicBezTo>
                  <a:pt x="4202" y="513"/>
                  <a:pt x="4202" y="513"/>
                  <a:pt x="4202" y="513"/>
                </a:cubicBezTo>
                <a:cubicBezTo>
                  <a:pt x="4128" y="530"/>
                  <a:pt x="4128" y="530"/>
                  <a:pt x="4128" y="530"/>
                </a:cubicBezTo>
                <a:cubicBezTo>
                  <a:pt x="4128" y="583"/>
                  <a:pt x="4128" y="583"/>
                  <a:pt x="4128" y="583"/>
                </a:cubicBezTo>
                <a:cubicBezTo>
                  <a:pt x="4096" y="583"/>
                  <a:pt x="4096" y="583"/>
                  <a:pt x="4096" y="583"/>
                </a:cubicBezTo>
                <a:cubicBezTo>
                  <a:pt x="4096" y="638"/>
                  <a:pt x="4096" y="638"/>
                  <a:pt x="4096" y="638"/>
                </a:cubicBezTo>
                <a:cubicBezTo>
                  <a:pt x="4128" y="638"/>
                  <a:pt x="4128" y="638"/>
                  <a:pt x="4128" y="638"/>
                </a:cubicBezTo>
                <a:cubicBezTo>
                  <a:pt x="4128" y="738"/>
                  <a:pt x="4128" y="738"/>
                  <a:pt x="4128" y="738"/>
                </a:cubicBezTo>
                <a:cubicBezTo>
                  <a:pt x="4128" y="772"/>
                  <a:pt x="4135" y="795"/>
                  <a:pt x="4149" y="810"/>
                </a:cubicBezTo>
                <a:cubicBezTo>
                  <a:pt x="4161" y="822"/>
                  <a:pt x="4181" y="830"/>
                  <a:pt x="4205" y="830"/>
                </a:cubicBezTo>
                <a:cubicBezTo>
                  <a:pt x="4227" y="830"/>
                  <a:pt x="4245" y="828"/>
                  <a:pt x="4255" y="824"/>
                </a:cubicBezTo>
                <a:cubicBezTo>
                  <a:pt x="4254" y="767"/>
                  <a:pt x="4254" y="767"/>
                  <a:pt x="4254" y="767"/>
                </a:cubicBezTo>
                <a:cubicBezTo>
                  <a:pt x="4249" y="768"/>
                  <a:pt x="4241" y="769"/>
                  <a:pt x="4232" y="769"/>
                </a:cubicBezTo>
                <a:cubicBezTo>
                  <a:pt x="4209" y="769"/>
                  <a:pt x="4202" y="755"/>
                  <a:pt x="4202" y="726"/>
                </a:cubicBezTo>
                <a:cubicBezTo>
                  <a:pt x="4202" y="638"/>
                  <a:pt x="4202" y="638"/>
                  <a:pt x="4202" y="638"/>
                </a:cubicBezTo>
                <a:lnTo>
                  <a:pt x="4256" y="638"/>
                </a:lnTo>
                <a:close/>
                <a:moveTo>
                  <a:pt x="641" y="912"/>
                </a:moveTo>
                <a:cubicBezTo>
                  <a:pt x="641" y="912"/>
                  <a:pt x="641" y="912"/>
                  <a:pt x="641" y="912"/>
                </a:cubicBezTo>
                <a:cubicBezTo>
                  <a:pt x="641" y="912"/>
                  <a:pt x="641" y="912"/>
                  <a:pt x="641" y="912"/>
                </a:cubicBezTo>
                <a:cubicBezTo>
                  <a:pt x="641" y="912"/>
                  <a:pt x="641" y="912"/>
                  <a:pt x="641" y="912"/>
                </a:cubicBez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 name="Title 6 [PHJU]"/>
          <p:cNvSpPr>
            <a:spLocks noGrp="1" noSelect="1"/>
          </p:cNvSpPr>
          <p:nvPr>
            <p:ph type="title" hasCustomPrompt="1"/>
          </p:nvPr>
        </p:nvSpPr>
        <p:spPr bwMode="gray">
          <a:xfrm>
            <a:off x="765720" y="384840"/>
            <a:ext cx="10918079" cy="644040"/>
          </a:xfrm>
        </p:spPr>
        <p:txBody>
          <a:bodyPr/>
          <a:lstStyle>
            <a:lvl1pPr>
              <a:defRPr/>
            </a:lvl1pPr>
          </a:lstStyle>
          <a:p>
            <a:r>
              <a:rPr lang="en-GB"/>
              <a:t>[Title]</a:t>
            </a:r>
            <a:endParaRPr lang="en-GB" dirty="0"/>
          </a:p>
        </p:txBody>
      </p:sp>
      <p:sp>
        <p:nvSpPr>
          <p:cNvPr id="3" name="Frame content 7 [PHJU]"/>
          <p:cNvSpPr>
            <a:spLocks noGrp="1" noSelect="1"/>
          </p:cNvSpPr>
          <p:nvPr>
            <p:ph sz="half" idx="1" hasCustomPrompt="1"/>
          </p:nvPr>
        </p:nvSpPr>
        <p:spPr bwMode="gray">
          <a:xfrm>
            <a:off x="762120" y="1935720"/>
            <a:ext cx="5076000" cy="3888000"/>
          </a:xfrm>
        </p:spPr>
        <p:txBody>
          <a:bodyPr/>
          <a:lstStyle/>
          <a:p>
            <a:pPr lvl="0"/>
            <a:r>
              <a:rPr lang="en-GB"/>
              <a:t>[Type text or click on icon to insert an object]</a:t>
            </a:r>
            <a:endParaRPr lang="en-GB" dirty="0"/>
          </a:p>
        </p:txBody>
      </p:sp>
      <p:sp>
        <p:nvSpPr>
          <p:cNvPr id="4" name="Frame content 8 [PHJU]"/>
          <p:cNvSpPr>
            <a:spLocks noGrp="1" noSelect="1"/>
          </p:cNvSpPr>
          <p:nvPr>
            <p:ph sz="half" idx="2" hasCustomPrompt="1"/>
          </p:nvPr>
        </p:nvSpPr>
        <p:spPr bwMode="gray">
          <a:xfrm>
            <a:off x="6411600" y="1935720"/>
            <a:ext cx="5076000" cy="3888000"/>
          </a:xfrm>
        </p:spPr>
        <p:txBody>
          <a:bodyPr/>
          <a:lstStyle>
            <a:lvl1pPr>
              <a:defRPr/>
            </a:lvl1pPr>
          </a:lstStyle>
          <a:p>
            <a:pPr lvl="0"/>
            <a:r>
              <a:rPr lang="en-GB"/>
              <a:t>[Type text or click on icon to insert an object]</a:t>
            </a:r>
            <a:endParaRPr lang="en-GB" dirty="0"/>
          </a:p>
        </p:txBody>
      </p:sp>
      <p:sp>
        <p:nvSpPr>
          <p:cNvPr id="10" name="Frame slide number 9"/>
          <p:cNvSpPr>
            <a:spLocks noGrp="1" noSelect="1"/>
          </p:cNvSpPr>
          <p:nvPr>
            <p:ph type="sldNum" sz="quarter" idx="12"/>
          </p:nvPr>
        </p:nvSpPr>
        <p:spPr bwMode="gray"/>
        <p:txBody>
          <a:bodyPr/>
          <a:lstStyle/>
          <a:p>
            <a:fld id="{8F18802B-E4C7-4B2D-B37A-6B7CC3C134EA}" type="slidenum">
              <a:rPr lang="en-GB" sz="1200" smtClean="0"/>
              <a:pPr/>
              <a:t>‹#›</a:t>
            </a:fld>
            <a:endParaRPr lang="en-GB" sz="1200" dirty="0"/>
          </a:p>
        </p:txBody>
      </p:sp>
    </p:spTree>
    <p:extLst>
      <p:ext uri="{BB962C8B-B14F-4D97-AF65-F5344CB8AC3E}">
        <p14:creationId xmlns:p14="http://schemas.microsoft.com/office/powerpoint/2010/main" val="650439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ext (2-columns)]">
    <p:spTree>
      <p:nvGrpSpPr>
        <p:cNvPr id="1" name=""/>
        <p:cNvGrpSpPr/>
        <p:nvPr/>
      </p:nvGrpSpPr>
      <p:grpSpPr>
        <a:xfrm>
          <a:off x="0" y="0"/>
          <a:ext cx="0" cy="0"/>
          <a:chOff x="0" y="0"/>
          <a:chExt cx="0" cy="0"/>
        </a:xfrm>
      </p:grpSpPr>
      <p:sp>
        <p:nvSpPr>
          <p:cNvPr id="2" name="Title 1 [PHJU]"/>
          <p:cNvSpPr>
            <a:spLocks noGrp="1" noSelect="1"/>
          </p:cNvSpPr>
          <p:nvPr>
            <p:ph type="title" hasCustomPrompt="1"/>
          </p:nvPr>
        </p:nvSpPr>
        <p:spPr bwMode="gray"/>
        <p:txBody>
          <a:bodyPr/>
          <a:lstStyle>
            <a:lvl1pPr>
              <a:defRPr/>
            </a:lvl1pPr>
          </a:lstStyle>
          <a:p>
            <a:r>
              <a:rPr lang="en-GB"/>
              <a:t>[Title]</a:t>
            </a:r>
            <a:endParaRPr lang="en-GB" dirty="0"/>
          </a:p>
        </p:txBody>
      </p:sp>
      <p:sp>
        <p:nvSpPr>
          <p:cNvPr id="4" name="Frame slide number 2"/>
          <p:cNvSpPr>
            <a:spLocks noGrp="1" noSelect="1"/>
          </p:cNvSpPr>
          <p:nvPr>
            <p:ph type="sldNum" sz="quarter" idx="11"/>
          </p:nvPr>
        </p:nvSpPr>
        <p:spPr bwMode="gray"/>
        <p:txBody>
          <a:bodyPr/>
          <a:lstStyle/>
          <a:p>
            <a:fld id="{8F18802B-E4C7-4B2D-B37A-6B7CC3C134EA}" type="slidenum">
              <a:rPr lang="en-GB" sz="1200" smtClean="0"/>
              <a:pPr/>
              <a:t>‹#›</a:t>
            </a:fld>
            <a:endParaRPr lang="en-GB" sz="1200" dirty="0"/>
          </a:p>
        </p:txBody>
      </p:sp>
      <p:sp>
        <p:nvSpPr>
          <p:cNvPr id="8" name="Frame text 3 [PHJU]"/>
          <p:cNvSpPr>
            <a:spLocks noGrp="1" noSelect="1"/>
          </p:cNvSpPr>
          <p:nvPr>
            <p:ph type="body" sz="quarter" idx="12" hasCustomPrompt="1"/>
          </p:nvPr>
        </p:nvSpPr>
        <p:spPr bwMode="gray">
          <a:xfrm>
            <a:off x="763199" y="1936800"/>
            <a:ext cx="10728000" cy="3888000"/>
          </a:xfrm>
        </p:spPr>
        <p:txBody>
          <a:bodyPr numCol="2" spcCol="612000"/>
          <a:lstStyle>
            <a:lvl1pPr>
              <a:defRPr/>
            </a:lvl1pPr>
          </a:lstStyle>
          <a:p>
            <a:pPr lvl="0"/>
            <a:r>
              <a:rPr lang="en-GB"/>
              <a:t>[Text (2-columns)]</a:t>
            </a:r>
            <a:endParaRPr lang="en-GB" dirty="0"/>
          </a:p>
        </p:txBody>
      </p:sp>
      <p:sp>
        <p:nvSpPr>
          <p:cNvPr id="6" name="Frame 4">
            <a:extLst>
              <a:ext uri="{FF2B5EF4-FFF2-40B4-BE49-F238E27FC236}">
                <a16:creationId xmlns:a16="http://schemas.microsoft.com/office/drawing/2014/main" id="{A982C29B-8238-4147-953D-29E9720ACA58}"/>
              </a:ext>
            </a:extLst>
          </p:cNvPr>
          <p:cNvSpPr>
            <a:spLocks noSelect="1" noEditPoints="1"/>
          </p:cNvSpPr>
          <p:nvPr userDrawn="1"/>
        </p:nvSpPr>
        <p:spPr bwMode="auto">
          <a:xfrm>
            <a:off x="517525" y="6438900"/>
            <a:ext cx="3292475" cy="133350"/>
          </a:xfrm>
          <a:custGeom>
            <a:avLst/>
            <a:gdLst>
              <a:gd name="T0" fmla="*/ 4037 w 10370"/>
              <a:gd name="T1" fmla="*/ 360 h 419"/>
              <a:gd name="T2" fmla="*/ 2733 w 10370"/>
              <a:gd name="T3" fmla="*/ 324 h 419"/>
              <a:gd name="T4" fmla="*/ 2606 w 10370"/>
              <a:gd name="T5" fmla="*/ 181 h 419"/>
              <a:gd name="T6" fmla="*/ 2697 w 10370"/>
              <a:gd name="T7" fmla="*/ 155 h 419"/>
              <a:gd name="T8" fmla="*/ 2389 w 10370"/>
              <a:gd name="T9" fmla="*/ 395 h 419"/>
              <a:gd name="T10" fmla="*/ 2090 w 10370"/>
              <a:gd name="T11" fmla="*/ 59 h 419"/>
              <a:gd name="T12" fmla="*/ 3714 w 10370"/>
              <a:gd name="T13" fmla="*/ 315 h 419"/>
              <a:gd name="T14" fmla="*/ 3670 w 10370"/>
              <a:gd name="T15" fmla="*/ 312 h 419"/>
              <a:gd name="T16" fmla="*/ 2840 w 10370"/>
              <a:gd name="T17" fmla="*/ 338 h 419"/>
              <a:gd name="T18" fmla="*/ 3035 w 10370"/>
              <a:gd name="T19" fmla="*/ 59 h 419"/>
              <a:gd name="T20" fmla="*/ 685 w 10370"/>
              <a:gd name="T21" fmla="*/ 194 h 419"/>
              <a:gd name="T22" fmla="*/ 687 w 10370"/>
              <a:gd name="T23" fmla="*/ 258 h 419"/>
              <a:gd name="T24" fmla="*/ 859 w 10370"/>
              <a:gd name="T25" fmla="*/ 162 h 419"/>
              <a:gd name="T26" fmla="*/ 833 w 10370"/>
              <a:gd name="T27" fmla="*/ 279 h 419"/>
              <a:gd name="T28" fmla="*/ 1378 w 10370"/>
              <a:gd name="T29" fmla="*/ 355 h 419"/>
              <a:gd name="T30" fmla="*/ 1422 w 10370"/>
              <a:gd name="T31" fmla="*/ 198 h 419"/>
              <a:gd name="T32" fmla="*/ 1107 w 10370"/>
              <a:gd name="T33" fmla="*/ 175 h 419"/>
              <a:gd name="T34" fmla="*/ 1073 w 10370"/>
              <a:gd name="T35" fmla="*/ 125 h 419"/>
              <a:gd name="T36" fmla="*/ 418 w 10370"/>
              <a:gd name="T37" fmla="*/ 360 h 419"/>
              <a:gd name="T38" fmla="*/ 284 w 10370"/>
              <a:gd name="T39" fmla="*/ 33 h 419"/>
              <a:gd name="T40" fmla="*/ 58 w 10370"/>
              <a:gd name="T41" fmla="*/ 171 h 419"/>
              <a:gd name="T42" fmla="*/ 9 w 10370"/>
              <a:gd name="T43" fmla="*/ 330 h 419"/>
              <a:gd name="T44" fmla="*/ 148 w 10370"/>
              <a:gd name="T45" fmla="*/ 306 h 419"/>
              <a:gd name="T46" fmla="*/ 1613 w 10370"/>
              <a:gd name="T47" fmla="*/ 324 h 419"/>
              <a:gd name="T48" fmla="*/ 1486 w 10370"/>
              <a:gd name="T49" fmla="*/ 181 h 419"/>
              <a:gd name="T50" fmla="*/ 1577 w 10370"/>
              <a:gd name="T51" fmla="*/ 155 h 419"/>
              <a:gd name="T52" fmla="*/ 573 w 10370"/>
              <a:gd name="T53" fmla="*/ 76 h 419"/>
              <a:gd name="T54" fmla="*/ 7136 w 10370"/>
              <a:gd name="T55" fmla="*/ 252 h 419"/>
              <a:gd name="T56" fmla="*/ 7088 w 10370"/>
              <a:gd name="T57" fmla="*/ 357 h 419"/>
              <a:gd name="T58" fmla="*/ 6978 w 10370"/>
              <a:gd name="T59" fmla="*/ 228 h 419"/>
              <a:gd name="T60" fmla="*/ 6828 w 10370"/>
              <a:gd name="T61" fmla="*/ 360 h 419"/>
              <a:gd name="T62" fmla="*/ 4108 w 10370"/>
              <a:gd name="T63" fmla="*/ 412 h 419"/>
              <a:gd name="T64" fmla="*/ 7658 w 10370"/>
              <a:gd name="T65" fmla="*/ 360 h 419"/>
              <a:gd name="T66" fmla="*/ 7495 w 10370"/>
              <a:gd name="T67" fmla="*/ 33 h 419"/>
              <a:gd name="T68" fmla="*/ 7862 w 10370"/>
              <a:gd name="T69" fmla="*/ 327 h 419"/>
              <a:gd name="T70" fmla="*/ 7752 w 10370"/>
              <a:gd name="T71" fmla="*/ 67 h 419"/>
              <a:gd name="T72" fmla="*/ 6730 w 10370"/>
              <a:gd name="T73" fmla="*/ 354 h 419"/>
              <a:gd name="T74" fmla="*/ 6652 w 10370"/>
              <a:gd name="T75" fmla="*/ 67 h 419"/>
              <a:gd name="T76" fmla="*/ 7233 w 10370"/>
              <a:gd name="T77" fmla="*/ 291 h 419"/>
              <a:gd name="T78" fmla="*/ 7186 w 10370"/>
              <a:gd name="T79" fmla="*/ 245 h 419"/>
              <a:gd name="T80" fmla="*/ 7258 w 10370"/>
              <a:gd name="T81" fmla="*/ 168 h 419"/>
              <a:gd name="T82" fmla="*/ 4938 w 10370"/>
              <a:gd name="T83" fmla="*/ 321 h 419"/>
              <a:gd name="T84" fmla="*/ 6290 w 10370"/>
              <a:gd name="T85" fmla="*/ 251 h 419"/>
              <a:gd name="T86" fmla="*/ 4550 w 10370"/>
              <a:gd name="T87" fmla="*/ 251 h 419"/>
              <a:gd name="T88" fmla="*/ 4436 w 10370"/>
              <a:gd name="T89" fmla="*/ 331 h 419"/>
              <a:gd name="T90" fmla="*/ 4648 w 10370"/>
              <a:gd name="T91" fmla="*/ 315 h 419"/>
              <a:gd name="T92" fmla="*/ 6112 w 10370"/>
              <a:gd name="T93" fmla="*/ 262 h 419"/>
              <a:gd name="T94" fmla="*/ 6111 w 10370"/>
              <a:gd name="T95" fmla="*/ 140 h 419"/>
              <a:gd name="T96" fmla="*/ 6071 w 10370"/>
              <a:gd name="T97" fmla="*/ 262 h 419"/>
              <a:gd name="T98" fmla="*/ 5199 w 10370"/>
              <a:gd name="T99" fmla="*/ 59 h 419"/>
              <a:gd name="T100" fmla="*/ 5754 w 10370"/>
              <a:gd name="T101" fmla="*/ 111 h 419"/>
              <a:gd name="T102" fmla="*/ 9957 w 10370"/>
              <a:gd name="T103" fmla="*/ 327 h 419"/>
              <a:gd name="T104" fmla="*/ 9812 w 10370"/>
              <a:gd name="T105" fmla="*/ 310 h 419"/>
              <a:gd name="T106" fmla="*/ 9751 w 10370"/>
              <a:gd name="T107" fmla="*/ 298 h 419"/>
              <a:gd name="T108" fmla="*/ 10078 w 10370"/>
              <a:gd name="T109" fmla="*/ 209 h 419"/>
              <a:gd name="T110" fmla="*/ 10370 w 10370"/>
              <a:gd name="T111" fmla="*/ 31 h 419"/>
              <a:gd name="T112" fmla="*/ 9302 w 10370"/>
              <a:gd name="T113" fmla="*/ 352 h 419"/>
              <a:gd name="T114" fmla="*/ 8513 w 10370"/>
              <a:gd name="T115" fmla="*/ 48 h 419"/>
              <a:gd name="T116" fmla="*/ 8513 w 10370"/>
              <a:gd name="T117" fmla="*/ 360 h 419"/>
              <a:gd name="T118" fmla="*/ 8886 w 10370"/>
              <a:gd name="T119" fmla="*/ 286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370" h="419">
                <a:moveTo>
                  <a:pt x="4003" y="212"/>
                </a:moveTo>
                <a:cubicBezTo>
                  <a:pt x="4021" y="196"/>
                  <a:pt x="4029" y="174"/>
                  <a:pt x="4029" y="148"/>
                </a:cubicBezTo>
                <a:cubicBezTo>
                  <a:pt x="4029" y="121"/>
                  <a:pt x="4021" y="100"/>
                  <a:pt x="4003" y="83"/>
                </a:cubicBezTo>
                <a:cubicBezTo>
                  <a:pt x="3985" y="67"/>
                  <a:pt x="3959" y="59"/>
                  <a:pt x="3925" y="59"/>
                </a:cubicBezTo>
                <a:cubicBezTo>
                  <a:pt x="3820" y="59"/>
                  <a:pt x="3820" y="59"/>
                  <a:pt x="3820" y="59"/>
                </a:cubicBezTo>
                <a:cubicBezTo>
                  <a:pt x="3820" y="360"/>
                  <a:pt x="3820" y="360"/>
                  <a:pt x="3820" y="360"/>
                </a:cubicBezTo>
                <a:cubicBezTo>
                  <a:pt x="3857" y="360"/>
                  <a:pt x="3857" y="360"/>
                  <a:pt x="3857" y="360"/>
                </a:cubicBezTo>
                <a:cubicBezTo>
                  <a:pt x="3857" y="237"/>
                  <a:pt x="3857" y="237"/>
                  <a:pt x="3857" y="237"/>
                </a:cubicBezTo>
                <a:cubicBezTo>
                  <a:pt x="3911" y="237"/>
                  <a:pt x="3911" y="237"/>
                  <a:pt x="3911" y="237"/>
                </a:cubicBezTo>
                <a:cubicBezTo>
                  <a:pt x="3989" y="360"/>
                  <a:pt x="3989" y="360"/>
                  <a:pt x="3989" y="360"/>
                </a:cubicBezTo>
                <a:cubicBezTo>
                  <a:pt x="4037" y="360"/>
                  <a:pt x="4037" y="360"/>
                  <a:pt x="4037" y="360"/>
                </a:cubicBezTo>
                <a:cubicBezTo>
                  <a:pt x="3951" y="235"/>
                  <a:pt x="3951" y="235"/>
                  <a:pt x="3951" y="235"/>
                </a:cubicBezTo>
                <a:cubicBezTo>
                  <a:pt x="3973" y="231"/>
                  <a:pt x="3990" y="224"/>
                  <a:pt x="4003" y="212"/>
                </a:cubicBezTo>
                <a:close/>
                <a:moveTo>
                  <a:pt x="3857" y="91"/>
                </a:moveTo>
                <a:cubicBezTo>
                  <a:pt x="3925" y="91"/>
                  <a:pt x="3925" y="91"/>
                  <a:pt x="3925" y="91"/>
                </a:cubicBezTo>
                <a:cubicBezTo>
                  <a:pt x="3946" y="91"/>
                  <a:pt x="3963" y="96"/>
                  <a:pt x="3974" y="107"/>
                </a:cubicBezTo>
                <a:cubicBezTo>
                  <a:pt x="3985" y="118"/>
                  <a:pt x="3991" y="132"/>
                  <a:pt x="3991" y="150"/>
                </a:cubicBezTo>
                <a:cubicBezTo>
                  <a:pt x="3991" y="168"/>
                  <a:pt x="3985" y="182"/>
                  <a:pt x="3973" y="194"/>
                </a:cubicBezTo>
                <a:cubicBezTo>
                  <a:pt x="3962" y="205"/>
                  <a:pt x="3944" y="210"/>
                  <a:pt x="3922" y="210"/>
                </a:cubicBezTo>
                <a:cubicBezTo>
                  <a:pt x="3857" y="210"/>
                  <a:pt x="3857" y="210"/>
                  <a:pt x="3857" y="210"/>
                </a:cubicBezTo>
                <a:lnTo>
                  <a:pt x="3857" y="91"/>
                </a:lnTo>
                <a:close/>
                <a:moveTo>
                  <a:pt x="2733" y="324"/>
                </a:moveTo>
                <a:cubicBezTo>
                  <a:pt x="2724" y="331"/>
                  <a:pt x="2711" y="335"/>
                  <a:pt x="2696" y="335"/>
                </a:cubicBezTo>
                <a:cubicBezTo>
                  <a:pt x="2682" y="335"/>
                  <a:pt x="2669" y="331"/>
                  <a:pt x="2660" y="324"/>
                </a:cubicBezTo>
                <a:cubicBezTo>
                  <a:pt x="2650" y="317"/>
                  <a:pt x="2642" y="307"/>
                  <a:pt x="2638" y="294"/>
                </a:cubicBezTo>
                <a:cubicBezTo>
                  <a:pt x="2633" y="281"/>
                  <a:pt x="2630" y="267"/>
                  <a:pt x="2630" y="252"/>
                </a:cubicBezTo>
                <a:cubicBezTo>
                  <a:pt x="2789" y="252"/>
                  <a:pt x="2789" y="252"/>
                  <a:pt x="2789" y="252"/>
                </a:cubicBezTo>
                <a:cubicBezTo>
                  <a:pt x="2790" y="235"/>
                  <a:pt x="2790" y="220"/>
                  <a:pt x="2787" y="205"/>
                </a:cubicBezTo>
                <a:cubicBezTo>
                  <a:pt x="2784" y="189"/>
                  <a:pt x="2778" y="176"/>
                  <a:pt x="2771" y="164"/>
                </a:cubicBezTo>
                <a:cubicBezTo>
                  <a:pt x="2763" y="152"/>
                  <a:pt x="2753" y="142"/>
                  <a:pt x="2741" y="135"/>
                </a:cubicBezTo>
                <a:cubicBezTo>
                  <a:pt x="2729" y="128"/>
                  <a:pt x="2714" y="125"/>
                  <a:pt x="2696" y="125"/>
                </a:cubicBezTo>
                <a:cubicBezTo>
                  <a:pt x="2676" y="125"/>
                  <a:pt x="2659" y="130"/>
                  <a:pt x="2643" y="139"/>
                </a:cubicBezTo>
                <a:cubicBezTo>
                  <a:pt x="2627" y="149"/>
                  <a:pt x="2615" y="163"/>
                  <a:pt x="2606" y="181"/>
                </a:cubicBezTo>
                <a:cubicBezTo>
                  <a:pt x="2597" y="199"/>
                  <a:pt x="2593" y="221"/>
                  <a:pt x="2593" y="246"/>
                </a:cubicBezTo>
                <a:cubicBezTo>
                  <a:pt x="2593" y="269"/>
                  <a:pt x="2597" y="290"/>
                  <a:pt x="2606" y="308"/>
                </a:cubicBezTo>
                <a:cubicBezTo>
                  <a:pt x="2615" y="326"/>
                  <a:pt x="2628" y="340"/>
                  <a:pt x="2643" y="351"/>
                </a:cubicBezTo>
                <a:cubicBezTo>
                  <a:pt x="2659" y="361"/>
                  <a:pt x="2677" y="366"/>
                  <a:pt x="2696" y="366"/>
                </a:cubicBezTo>
                <a:cubicBezTo>
                  <a:pt x="2713" y="366"/>
                  <a:pt x="2728" y="363"/>
                  <a:pt x="2741" y="357"/>
                </a:cubicBezTo>
                <a:cubicBezTo>
                  <a:pt x="2754" y="351"/>
                  <a:pt x="2765" y="343"/>
                  <a:pt x="2773" y="332"/>
                </a:cubicBezTo>
                <a:cubicBezTo>
                  <a:pt x="2782" y="321"/>
                  <a:pt x="2787" y="308"/>
                  <a:pt x="2790" y="292"/>
                </a:cubicBezTo>
                <a:cubicBezTo>
                  <a:pt x="2751" y="292"/>
                  <a:pt x="2751" y="292"/>
                  <a:pt x="2751" y="292"/>
                </a:cubicBezTo>
                <a:cubicBezTo>
                  <a:pt x="2749" y="306"/>
                  <a:pt x="2743" y="317"/>
                  <a:pt x="2733" y="324"/>
                </a:cubicBezTo>
                <a:close/>
                <a:moveTo>
                  <a:pt x="2660" y="166"/>
                </a:moveTo>
                <a:cubicBezTo>
                  <a:pt x="2670" y="159"/>
                  <a:pt x="2682" y="155"/>
                  <a:pt x="2697" y="155"/>
                </a:cubicBezTo>
                <a:cubicBezTo>
                  <a:pt x="2709" y="155"/>
                  <a:pt x="2718" y="157"/>
                  <a:pt x="2726" y="162"/>
                </a:cubicBezTo>
                <a:cubicBezTo>
                  <a:pt x="2733" y="167"/>
                  <a:pt x="2739" y="173"/>
                  <a:pt x="2743" y="181"/>
                </a:cubicBezTo>
                <a:cubicBezTo>
                  <a:pt x="2747" y="189"/>
                  <a:pt x="2750" y="198"/>
                  <a:pt x="2752" y="207"/>
                </a:cubicBezTo>
                <a:cubicBezTo>
                  <a:pt x="2753" y="214"/>
                  <a:pt x="2753" y="221"/>
                  <a:pt x="2753" y="228"/>
                </a:cubicBezTo>
                <a:cubicBezTo>
                  <a:pt x="2631" y="228"/>
                  <a:pt x="2631" y="228"/>
                  <a:pt x="2631" y="228"/>
                </a:cubicBezTo>
                <a:cubicBezTo>
                  <a:pt x="2632" y="217"/>
                  <a:pt x="2634" y="206"/>
                  <a:pt x="2638" y="196"/>
                </a:cubicBezTo>
                <a:cubicBezTo>
                  <a:pt x="2643" y="184"/>
                  <a:pt x="2650" y="174"/>
                  <a:pt x="2660" y="166"/>
                </a:cubicBezTo>
                <a:close/>
                <a:moveTo>
                  <a:pt x="2509" y="9"/>
                </a:moveTo>
                <a:cubicBezTo>
                  <a:pt x="2548" y="9"/>
                  <a:pt x="2548" y="9"/>
                  <a:pt x="2548" y="9"/>
                </a:cubicBezTo>
                <a:cubicBezTo>
                  <a:pt x="2426" y="395"/>
                  <a:pt x="2426" y="395"/>
                  <a:pt x="2426" y="395"/>
                </a:cubicBezTo>
                <a:cubicBezTo>
                  <a:pt x="2389" y="395"/>
                  <a:pt x="2389" y="395"/>
                  <a:pt x="2389" y="395"/>
                </a:cubicBezTo>
                <a:lnTo>
                  <a:pt x="2509" y="9"/>
                </a:lnTo>
                <a:close/>
                <a:moveTo>
                  <a:pt x="2281" y="59"/>
                </a:moveTo>
                <a:cubicBezTo>
                  <a:pt x="2319" y="59"/>
                  <a:pt x="2319" y="59"/>
                  <a:pt x="2319" y="59"/>
                </a:cubicBezTo>
                <a:cubicBezTo>
                  <a:pt x="2319" y="251"/>
                  <a:pt x="2319" y="251"/>
                  <a:pt x="2319" y="251"/>
                </a:cubicBezTo>
                <a:cubicBezTo>
                  <a:pt x="2319" y="276"/>
                  <a:pt x="2314" y="297"/>
                  <a:pt x="2305" y="315"/>
                </a:cubicBezTo>
                <a:cubicBezTo>
                  <a:pt x="2295" y="332"/>
                  <a:pt x="2282" y="344"/>
                  <a:pt x="2265" y="353"/>
                </a:cubicBezTo>
                <a:cubicBezTo>
                  <a:pt x="2248" y="361"/>
                  <a:pt x="2228" y="366"/>
                  <a:pt x="2204" y="366"/>
                </a:cubicBezTo>
                <a:cubicBezTo>
                  <a:pt x="2181" y="366"/>
                  <a:pt x="2161" y="361"/>
                  <a:pt x="2144" y="353"/>
                </a:cubicBezTo>
                <a:cubicBezTo>
                  <a:pt x="2127" y="344"/>
                  <a:pt x="2113" y="332"/>
                  <a:pt x="2104" y="315"/>
                </a:cubicBezTo>
                <a:cubicBezTo>
                  <a:pt x="2094" y="297"/>
                  <a:pt x="2090" y="276"/>
                  <a:pt x="2090" y="251"/>
                </a:cubicBezTo>
                <a:cubicBezTo>
                  <a:pt x="2090" y="59"/>
                  <a:pt x="2090" y="59"/>
                  <a:pt x="2090" y="59"/>
                </a:cubicBezTo>
                <a:cubicBezTo>
                  <a:pt x="2127" y="59"/>
                  <a:pt x="2127" y="59"/>
                  <a:pt x="2127" y="59"/>
                </a:cubicBezTo>
                <a:cubicBezTo>
                  <a:pt x="2127" y="251"/>
                  <a:pt x="2127" y="251"/>
                  <a:pt x="2127" y="251"/>
                </a:cubicBezTo>
                <a:cubicBezTo>
                  <a:pt x="2127" y="279"/>
                  <a:pt x="2134" y="300"/>
                  <a:pt x="2149" y="312"/>
                </a:cubicBezTo>
                <a:cubicBezTo>
                  <a:pt x="2163" y="325"/>
                  <a:pt x="2181" y="331"/>
                  <a:pt x="2204" y="331"/>
                </a:cubicBezTo>
                <a:cubicBezTo>
                  <a:pt x="2227" y="331"/>
                  <a:pt x="2246" y="325"/>
                  <a:pt x="2260" y="312"/>
                </a:cubicBezTo>
                <a:cubicBezTo>
                  <a:pt x="2274" y="300"/>
                  <a:pt x="2281" y="279"/>
                  <a:pt x="2281" y="251"/>
                </a:cubicBezTo>
                <a:lnTo>
                  <a:pt x="2281" y="59"/>
                </a:lnTo>
                <a:close/>
                <a:moveTo>
                  <a:pt x="3691" y="59"/>
                </a:moveTo>
                <a:cubicBezTo>
                  <a:pt x="3728" y="59"/>
                  <a:pt x="3728" y="59"/>
                  <a:pt x="3728" y="59"/>
                </a:cubicBezTo>
                <a:cubicBezTo>
                  <a:pt x="3728" y="251"/>
                  <a:pt x="3728" y="251"/>
                  <a:pt x="3728" y="251"/>
                </a:cubicBezTo>
                <a:cubicBezTo>
                  <a:pt x="3728" y="276"/>
                  <a:pt x="3724" y="297"/>
                  <a:pt x="3714" y="315"/>
                </a:cubicBezTo>
                <a:cubicBezTo>
                  <a:pt x="3705" y="332"/>
                  <a:pt x="3692" y="344"/>
                  <a:pt x="3675" y="353"/>
                </a:cubicBezTo>
                <a:cubicBezTo>
                  <a:pt x="3658" y="361"/>
                  <a:pt x="3637" y="366"/>
                  <a:pt x="3614" y="366"/>
                </a:cubicBezTo>
                <a:cubicBezTo>
                  <a:pt x="3591" y="366"/>
                  <a:pt x="3571" y="361"/>
                  <a:pt x="3554" y="353"/>
                </a:cubicBezTo>
                <a:cubicBezTo>
                  <a:pt x="3536" y="344"/>
                  <a:pt x="3523" y="332"/>
                  <a:pt x="3514" y="315"/>
                </a:cubicBezTo>
                <a:cubicBezTo>
                  <a:pt x="3504" y="297"/>
                  <a:pt x="3500" y="276"/>
                  <a:pt x="3500" y="251"/>
                </a:cubicBezTo>
                <a:cubicBezTo>
                  <a:pt x="3500" y="59"/>
                  <a:pt x="3500" y="59"/>
                  <a:pt x="3500" y="59"/>
                </a:cubicBezTo>
                <a:cubicBezTo>
                  <a:pt x="3537" y="59"/>
                  <a:pt x="3537" y="59"/>
                  <a:pt x="3537" y="59"/>
                </a:cubicBezTo>
                <a:cubicBezTo>
                  <a:pt x="3537" y="251"/>
                  <a:pt x="3537" y="251"/>
                  <a:pt x="3537" y="251"/>
                </a:cubicBezTo>
                <a:cubicBezTo>
                  <a:pt x="3537" y="279"/>
                  <a:pt x="3544" y="300"/>
                  <a:pt x="3558" y="312"/>
                </a:cubicBezTo>
                <a:cubicBezTo>
                  <a:pt x="3573" y="325"/>
                  <a:pt x="3591" y="331"/>
                  <a:pt x="3614" y="331"/>
                </a:cubicBezTo>
                <a:cubicBezTo>
                  <a:pt x="3637" y="331"/>
                  <a:pt x="3656" y="325"/>
                  <a:pt x="3670" y="312"/>
                </a:cubicBezTo>
                <a:cubicBezTo>
                  <a:pt x="3684" y="300"/>
                  <a:pt x="3691" y="279"/>
                  <a:pt x="3691" y="251"/>
                </a:cubicBezTo>
                <a:lnTo>
                  <a:pt x="3691" y="59"/>
                </a:lnTo>
                <a:close/>
                <a:moveTo>
                  <a:pt x="2890" y="325"/>
                </a:moveTo>
                <a:cubicBezTo>
                  <a:pt x="2896" y="332"/>
                  <a:pt x="2900" y="340"/>
                  <a:pt x="2900" y="350"/>
                </a:cubicBezTo>
                <a:cubicBezTo>
                  <a:pt x="2900" y="362"/>
                  <a:pt x="2896" y="374"/>
                  <a:pt x="2889" y="385"/>
                </a:cubicBezTo>
                <a:cubicBezTo>
                  <a:pt x="2882" y="396"/>
                  <a:pt x="2871" y="405"/>
                  <a:pt x="2857" y="412"/>
                </a:cubicBezTo>
                <a:cubicBezTo>
                  <a:pt x="2829" y="398"/>
                  <a:pt x="2829" y="398"/>
                  <a:pt x="2829" y="398"/>
                </a:cubicBezTo>
                <a:cubicBezTo>
                  <a:pt x="2838" y="394"/>
                  <a:pt x="2846" y="389"/>
                  <a:pt x="2852" y="383"/>
                </a:cubicBezTo>
                <a:cubicBezTo>
                  <a:pt x="2858" y="377"/>
                  <a:pt x="2863" y="371"/>
                  <a:pt x="2864" y="362"/>
                </a:cubicBezTo>
                <a:cubicBezTo>
                  <a:pt x="2858" y="362"/>
                  <a:pt x="2852" y="359"/>
                  <a:pt x="2847" y="355"/>
                </a:cubicBezTo>
                <a:cubicBezTo>
                  <a:pt x="2842" y="351"/>
                  <a:pt x="2840" y="345"/>
                  <a:pt x="2840" y="338"/>
                </a:cubicBezTo>
                <a:cubicBezTo>
                  <a:pt x="2840" y="332"/>
                  <a:pt x="2842" y="326"/>
                  <a:pt x="2847" y="321"/>
                </a:cubicBezTo>
                <a:cubicBezTo>
                  <a:pt x="2852" y="316"/>
                  <a:pt x="2859" y="314"/>
                  <a:pt x="2866" y="314"/>
                </a:cubicBezTo>
                <a:cubicBezTo>
                  <a:pt x="2876" y="314"/>
                  <a:pt x="2884" y="318"/>
                  <a:pt x="2890" y="325"/>
                </a:cubicBezTo>
                <a:close/>
                <a:moveTo>
                  <a:pt x="3409" y="59"/>
                </a:moveTo>
                <a:cubicBezTo>
                  <a:pt x="3451" y="59"/>
                  <a:pt x="3451" y="59"/>
                  <a:pt x="3451" y="59"/>
                </a:cubicBezTo>
                <a:cubicBezTo>
                  <a:pt x="3344" y="360"/>
                  <a:pt x="3344" y="360"/>
                  <a:pt x="3344" y="360"/>
                </a:cubicBezTo>
                <a:cubicBezTo>
                  <a:pt x="3305" y="360"/>
                  <a:pt x="3305" y="360"/>
                  <a:pt x="3305" y="360"/>
                </a:cubicBezTo>
                <a:cubicBezTo>
                  <a:pt x="3239" y="166"/>
                  <a:pt x="3239" y="166"/>
                  <a:pt x="3239" y="166"/>
                </a:cubicBezTo>
                <a:cubicBezTo>
                  <a:pt x="3170" y="360"/>
                  <a:pt x="3170" y="360"/>
                  <a:pt x="3170" y="360"/>
                </a:cubicBezTo>
                <a:cubicBezTo>
                  <a:pt x="3131" y="360"/>
                  <a:pt x="3131" y="360"/>
                  <a:pt x="3131" y="360"/>
                </a:cubicBezTo>
                <a:cubicBezTo>
                  <a:pt x="3035" y="59"/>
                  <a:pt x="3035" y="59"/>
                  <a:pt x="3035" y="59"/>
                </a:cubicBezTo>
                <a:cubicBezTo>
                  <a:pt x="3078" y="59"/>
                  <a:pt x="3078" y="59"/>
                  <a:pt x="3078" y="59"/>
                </a:cubicBezTo>
                <a:cubicBezTo>
                  <a:pt x="3151" y="309"/>
                  <a:pt x="3151" y="309"/>
                  <a:pt x="3151" y="309"/>
                </a:cubicBezTo>
                <a:cubicBezTo>
                  <a:pt x="3225" y="90"/>
                  <a:pt x="3225" y="90"/>
                  <a:pt x="3225" y="90"/>
                </a:cubicBezTo>
                <a:cubicBezTo>
                  <a:pt x="3250" y="90"/>
                  <a:pt x="3250" y="90"/>
                  <a:pt x="3250" y="90"/>
                </a:cubicBezTo>
                <a:cubicBezTo>
                  <a:pt x="3324" y="309"/>
                  <a:pt x="3324" y="309"/>
                  <a:pt x="3324" y="309"/>
                </a:cubicBezTo>
                <a:lnTo>
                  <a:pt x="3409" y="59"/>
                </a:lnTo>
                <a:close/>
                <a:moveTo>
                  <a:pt x="827" y="134"/>
                </a:moveTo>
                <a:cubicBezTo>
                  <a:pt x="813" y="128"/>
                  <a:pt x="797" y="125"/>
                  <a:pt x="780" y="125"/>
                </a:cubicBezTo>
                <a:cubicBezTo>
                  <a:pt x="761" y="125"/>
                  <a:pt x="745" y="127"/>
                  <a:pt x="731" y="132"/>
                </a:cubicBezTo>
                <a:cubicBezTo>
                  <a:pt x="716" y="136"/>
                  <a:pt x="705" y="144"/>
                  <a:pt x="697" y="154"/>
                </a:cubicBezTo>
                <a:cubicBezTo>
                  <a:pt x="689" y="164"/>
                  <a:pt x="685" y="177"/>
                  <a:pt x="685" y="194"/>
                </a:cubicBezTo>
                <a:cubicBezTo>
                  <a:pt x="727" y="194"/>
                  <a:pt x="727" y="194"/>
                  <a:pt x="727" y="194"/>
                </a:cubicBezTo>
                <a:cubicBezTo>
                  <a:pt x="727" y="184"/>
                  <a:pt x="729" y="177"/>
                  <a:pt x="734" y="171"/>
                </a:cubicBezTo>
                <a:cubicBezTo>
                  <a:pt x="738" y="165"/>
                  <a:pt x="745" y="160"/>
                  <a:pt x="753" y="157"/>
                </a:cubicBezTo>
                <a:cubicBezTo>
                  <a:pt x="761" y="155"/>
                  <a:pt x="770" y="153"/>
                  <a:pt x="780" y="153"/>
                </a:cubicBezTo>
                <a:cubicBezTo>
                  <a:pt x="797" y="153"/>
                  <a:pt x="811" y="158"/>
                  <a:pt x="819" y="167"/>
                </a:cubicBezTo>
                <a:cubicBezTo>
                  <a:pt x="828" y="176"/>
                  <a:pt x="833" y="191"/>
                  <a:pt x="833" y="211"/>
                </a:cubicBezTo>
                <a:cubicBezTo>
                  <a:pt x="833" y="242"/>
                  <a:pt x="833" y="242"/>
                  <a:pt x="833" y="242"/>
                </a:cubicBezTo>
                <a:cubicBezTo>
                  <a:pt x="822" y="238"/>
                  <a:pt x="812" y="235"/>
                  <a:pt x="801" y="233"/>
                </a:cubicBezTo>
                <a:cubicBezTo>
                  <a:pt x="789" y="231"/>
                  <a:pt x="776" y="229"/>
                  <a:pt x="764" y="229"/>
                </a:cubicBezTo>
                <a:cubicBezTo>
                  <a:pt x="748" y="229"/>
                  <a:pt x="733" y="232"/>
                  <a:pt x="719" y="236"/>
                </a:cubicBezTo>
                <a:cubicBezTo>
                  <a:pt x="706" y="241"/>
                  <a:pt x="695" y="248"/>
                  <a:pt x="687" y="258"/>
                </a:cubicBezTo>
                <a:cubicBezTo>
                  <a:pt x="680" y="268"/>
                  <a:pt x="676" y="280"/>
                  <a:pt x="676" y="296"/>
                </a:cubicBezTo>
                <a:cubicBezTo>
                  <a:pt x="676" y="308"/>
                  <a:pt x="679" y="319"/>
                  <a:pt x="685" y="330"/>
                </a:cubicBezTo>
                <a:cubicBezTo>
                  <a:pt x="691" y="340"/>
                  <a:pt x="700" y="349"/>
                  <a:pt x="712" y="356"/>
                </a:cubicBezTo>
                <a:cubicBezTo>
                  <a:pt x="725" y="362"/>
                  <a:pt x="740" y="366"/>
                  <a:pt x="759" y="366"/>
                </a:cubicBezTo>
                <a:cubicBezTo>
                  <a:pt x="776" y="366"/>
                  <a:pt x="791" y="362"/>
                  <a:pt x="803" y="354"/>
                </a:cubicBezTo>
                <a:cubicBezTo>
                  <a:pt x="816" y="346"/>
                  <a:pt x="825" y="335"/>
                  <a:pt x="832" y="322"/>
                </a:cubicBezTo>
                <a:cubicBezTo>
                  <a:pt x="832" y="321"/>
                  <a:pt x="833" y="319"/>
                  <a:pt x="833" y="318"/>
                </a:cubicBezTo>
                <a:cubicBezTo>
                  <a:pt x="837" y="360"/>
                  <a:pt x="837" y="360"/>
                  <a:pt x="837" y="360"/>
                </a:cubicBezTo>
                <a:cubicBezTo>
                  <a:pt x="870" y="360"/>
                  <a:pt x="870" y="360"/>
                  <a:pt x="870" y="360"/>
                </a:cubicBezTo>
                <a:cubicBezTo>
                  <a:pt x="870" y="212"/>
                  <a:pt x="870" y="212"/>
                  <a:pt x="870" y="212"/>
                </a:cubicBezTo>
                <a:cubicBezTo>
                  <a:pt x="870" y="192"/>
                  <a:pt x="866" y="175"/>
                  <a:pt x="859" y="162"/>
                </a:cubicBezTo>
                <a:cubicBezTo>
                  <a:pt x="851" y="149"/>
                  <a:pt x="840" y="140"/>
                  <a:pt x="827" y="134"/>
                </a:cubicBezTo>
                <a:close/>
                <a:moveTo>
                  <a:pt x="824" y="306"/>
                </a:moveTo>
                <a:cubicBezTo>
                  <a:pt x="818" y="315"/>
                  <a:pt x="810" y="322"/>
                  <a:pt x="800" y="328"/>
                </a:cubicBezTo>
                <a:cubicBezTo>
                  <a:pt x="790" y="334"/>
                  <a:pt x="779" y="336"/>
                  <a:pt x="766" y="336"/>
                </a:cubicBezTo>
                <a:cubicBezTo>
                  <a:pt x="749" y="336"/>
                  <a:pt x="736" y="332"/>
                  <a:pt x="728" y="324"/>
                </a:cubicBezTo>
                <a:cubicBezTo>
                  <a:pt x="720" y="316"/>
                  <a:pt x="716" y="307"/>
                  <a:pt x="716" y="296"/>
                </a:cubicBezTo>
                <a:cubicBezTo>
                  <a:pt x="716" y="280"/>
                  <a:pt x="721" y="270"/>
                  <a:pt x="731" y="263"/>
                </a:cubicBezTo>
                <a:cubicBezTo>
                  <a:pt x="742" y="257"/>
                  <a:pt x="755" y="254"/>
                  <a:pt x="770" y="254"/>
                </a:cubicBezTo>
                <a:cubicBezTo>
                  <a:pt x="780" y="254"/>
                  <a:pt x="791" y="255"/>
                  <a:pt x="803" y="257"/>
                </a:cubicBezTo>
                <a:cubicBezTo>
                  <a:pt x="814" y="259"/>
                  <a:pt x="824" y="262"/>
                  <a:pt x="833" y="265"/>
                </a:cubicBezTo>
                <a:cubicBezTo>
                  <a:pt x="833" y="279"/>
                  <a:pt x="833" y="279"/>
                  <a:pt x="833" y="279"/>
                </a:cubicBezTo>
                <a:cubicBezTo>
                  <a:pt x="833" y="288"/>
                  <a:pt x="830" y="297"/>
                  <a:pt x="824" y="306"/>
                </a:cubicBezTo>
                <a:close/>
                <a:moveTo>
                  <a:pt x="1273" y="197"/>
                </a:moveTo>
                <a:cubicBezTo>
                  <a:pt x="1266" y="210"/>
                  <a:pt x="1263" y="226"/>
                  <a:pt x="1263" y="245"/>
                </a:cubicBezTo>
                <a:cubicBezTo>
                  <a:pt x="1263" y="263"/>
                  <a:pt x="1266" y="278"/>
                  <a:pt x="1272" y="291"/>
                </a:cubicBezTo>
                <a:cubicBezTo>
                  <a:pt x="1277" y="304"/>
                  <a:pt x="1285" y="314"/>
                  <a:pt x="1295" y="321"/>
                </a:cubicBezTo>
                <a:cubicBezTo>
                  <a:pt x="1305" y="329"/>
                  <a:pt x="1316" y="332"/>
                  <a:pt x="1329" y="332"/>
                </a:cubicBezTo>
                <a:cubicBezTo>
                  <a:pt x="1347" y="332"/>
                  <a:pt x="1360" y="328"/>
                  <a:pt x="1369" y="319"/>
                </a:cubicBezTo>
                <a:cubicBezTo>
                  <a:pt x="1379" y="310"/>
                  <a:pt x="1383" y="298"/>
                  <a:pt x="1383" y="283"/>
                </a:cubicBezTo>
                <a:cubicBezTo>
                  <a:pt x="1422" y="283"/>
                  <a:pt x="1422" y="283"/>
                  <a:pt x="1422" y="283"/>
                </a:cubicBezTo>
                <a:cubicBezTo>
                  <a:pt x="1422" y="299"/>
                  <a:pt x="1418" y="313"/>
                  <a:pt x="1410" y="325"/>
                </a:cubicBezTo>
                <a:cubicBezTo>
                  <a:pt x="1403" y="338"/>
                  <a:pt x="1392" y="348"/>
                  <a:pt x="1378" y="355"/>
                </a:cubicBezTo>
                <a:cubicBezTo>
                  <a:pt x="1364" y="362"/>
                  <a:pt x="1348" y="366"/>
                  <a:pt x="1329" y="366"/>
                </a:cubicBezTo>
                <a:cubicBezTo>
                  <a:pt x="1311" y="366"/>
                  <a:pt x="1294" y="361"/>
                  <a:pt x="1278" y="351"/>
                </a:cubicBezTo>
                <a:cubicBezTo>
                  <a:pt x="1262" y="341"/>
                  <a:pt x="1249" y="327"/>
                  <a:pt x="1239" y="309"/>
                </a:cubicBezTo>
                <a:cubicBezTo>
                  <a:pt x="1230" y="291"/>
                  <a:pt x="1225" y="269"/>
                  <a:pt x="1225" y="245"/>
                </a:cubicBezTo>
                <a:cubicBezTo>
                  <a:pt x="1225" y="220"/>
                  <a:pt x="1230" y="198"/>
                  <a:pt x="1239" y="180"/>
                </a:cubicBezTo>
                <a:cubicBezTo>
                  <a:pt x="1249" y="162"/>
                  <a:pt x="1262" y="148"/>
                  <a:pt x="1278" y="139"/>
                </a:cubicBezTo>
                <a:cubicBezTo>
                  <a:pt x="1294" y="130"/>
                  <a:pt x="1311" y="125"/>
                  <a:pt x="1329" y="125"/>
                </a:cubicBezTo>
                <a:cubicBezTo>
                  <a:pt x="1342" y="125"/>
                  <a:pt x="1354" y="127"/>
                  <a:pt x="1364" y="131"/>
                </a:cubicBezTo>
                <a:cubicBezTo>
                  <a:pt x="1375" y="135"/>
                  <a:pt x="1384" y="140"/>
                  <a:pt x="1391" y="147"/>
                </a:cubicBezTo>
                <a:cubicBezTo>
                  <a:pt x="1399" y="154"/>
                  <a:pt x="1405" y="162"/>
                  <a:pt x="1410" y="170"/>
                </a:cubicBezTo>
                <a:cubicBezTo>
                  <a:pt x="1415" y="179"/>
                  <a:pt x="1419" y="188"/>
                  <a:pt x="1422" y="198"/>
                </a:cubicBezTo>
                <a:cubicBezTo>
                  <a:pt x="1383" y="201"/>
                  <a:pt x="1383" y="201"/>
                  <a:pt x="1383" y="201"/>
                </a:cubicBezTo>
                <a:cubicBezTo>
                  <a:pt x="1379" y="188"/>
                  <a:pt x="1373" y="177"/>
                  <a:pt x="1363" y="170"/>
                </a:cubicBezTo>
                <a:cubicBezTo>
                  <a:pt x="1354" y="162"/>
                  <a:pt x="1342" y="158"/>
                  <a:pt x="1329" y="158"/>
                </a:cubicBezTo>
                <a:cubicBezTo>
                  <a:pt x="1318" y="158"/>
                  <a:pt x="1307" y="161"/>
                  <a:pt x="1297" y="168"/>
                </a:cubicBezTo>
                <a:cubicBezTo>
                  <a:pt x="1287" y="174"/>
                  <a:pt x="1279" y="184"/>
                  <a:pt x="1273" y="197"/>
                </a:cubicBezTo>
                <a:close/>
                <a:moveTo>
                  <a:pt x="1149" y="172"/>
                </a:moveTo>
                <a:cubicBezTo>
                  <a:pt x="1156" y="187"/>
                  <a:pt x="1160" y="204"/>
                  <a:pt x="1160" y="225"/>
                </a:cubicBezTo>
                <a:cubicBezTo>
                  <a:pt x="1160" y="360"/>
                  <a:pt x="1160" y="360"/>
                  <a:pt x="1160" y="360"/>
                </a:cubicBezTo>
                <a:cubicBezTo>
                  <a:pt x="1123" y="360"/>
                  <a:pt x="1123" y="360"/>
                  <a:pt x="1123" y="360"/>
                </a:cubicBezTo>
                <a:cubicBezTo>
                  <a:pt x="1123" y="225"/>
                  <a:pt x="1123" y="225"/>
                  <a:pt x="1123" y="225"/>
                </a:cubicBezTo>
                <a:cubicBezTo>
                  <a:pt x="1123" y="203"/>
                  <a:pt x="1117" y="187"/>
                  <a:pt x="1107" y="175"/>
                </a:cubicBezTo>
                <a:cubicBezTo>
                  <a:pt x="1096" y="164"/>
                  <a:pt x="1082" y="158"/>
                  <a:pt x="1064" y="158"/>
                </a:cubicBezTo>
                <a:cubicBezTo>
                  <a:pt x="1050" y="158"/>
                  <a:pt x="1038" y="162"/>
                  <a:pt x="1028" y="169"/>
                </a:cubicBezTo>
                <a:cubicBezTo>
                  <a:pt x="1018" y="177"/>
                  <a:pt x="1010" y="187"/>
                  <a:pt x="1005" y="201"/>
                </a:cubicBezTo>
                <a:cubicBezTo>
                  <a:pt x="1000" y="215"/>
                  <a:pt x="997" y="232"/>
                  <a:pt x="997" y="252"/>
                </a:cubicBezTo>
                <a:cubicBezTo>
                  <a:pt x="997" y="360"/>
                  <a:pt x="997" y="360"/>
                  <a:pt x="997" y="360"/>
                </a:cubicBezTo>
                <a:cubicBezTo>
                  <a:pt x="959" y="360"/>
                  <a:pt x="959" y="360"/>
                  <a:pt x="959" y="360"/>
                </a:cubicBezTo>
                <a:cubicBezTo>
                  <a:pt x="959" y="131"/>
                  <a:pt x="959" y="131"/>
                  <a:pt x="959" y="131"/>
                </a:cubicBezTo>
                <a:cubicBezTo>
                  <a:pt x="992" y="131"/>
                  <a:pt x="992" y="131"/>
                  <a:pt x="992" y="131"/>
                </a:cubicBezTo>
                <a:cubicBezTo>
                  <a:pt x="996" y="177"/>
                  <a:pt x="996" y="177"/>
                  <a:pt x="996" y="177"/>
                </a:cubicBezTo>
                <a:cubicBezTo>
                  <a:pt x="1003" y="161"/>
                  <a:pt x="1012" y="149"/>
                  <a:pt x="1024" y="140"/>
                </a:cubicBezTo>
                <a:cubicBezTo>
                  <a:pt x="1037" y="130"/>
                  <a:pt x="1054" y="125"/>
                  <a:pt x="1073" y="125"/>
                </a:cubicBezTo>
                <a:cubicBezTo>
                  <a:pt x="1091" y="125"/>
                  <a:pt x="1107" y="129"/>
                  <a:pt x="1120" y="137"/>
                </a:cubicBezTo>
                <a:cubicBezTo>
                  <a:pt x="1132" y="145"/>
                  <a:pt x="1142" y="157"/>
                  <a:pt x="1149" y="172"/>
                </a:cubicBezTo>
                <a:close/>
                <a:moveTo>
                  <a:pt x="555" y="130"/>
                </a:moveTo>
                <a:cubicBezTo>
                  <a:pt x="592" y="130"/>
                  <a:pt x="592" y="130"/>
                  <a:pt x="592" y="130"/>
                </a:cubicBezTo>
                <a:cubicBezTo>
                  <a:pt x="592" y="360"/>
                  <a:pt x="592" y="360"/>
                  <a:pt x="592" y="360"/>
                </a:cubicBezTo>
                <a:cubicBezTo>
                  <a:pt x="555" y="360"/>
                  <a:pt x="555" y="360"/>
                  <a:pt x="555" y="360"/>
                </a:cubicBezTo>
                <a:lnTo>
                  <a:pt x="555" y="130"/>
                </a:lnTo>
                <a:close/>
                <a:moveTo>
                  <a:pt x="418" y="33"/>
                </a:moveTo>
                <a:cubicBezTo>
                  <a:pt x="455" y="33"/>
                  <a:pt x="455" y="33"/>
                  <a:pt x="455" y="33"/>
                </a:cubicBezTo>
                <a:cubicBezTo>
                  <a:pt x="455" y="360"/>
                  <a:pt x="455" y="360"/>
                  <a:pt x="455" y="360"/>
                </a:cubicBezTo>
                <a:cubicBezTo>
                  <a:pt x="418" y="360"/>
                  <a:pt x="418" y="360"/>
                  <a:pt x="418" y="360"/>
                </a:cubicBezTo>
                <a:lnTo>
                  <a:pt x="418" y="33"/>
                </a:lnTo>
                <a:close/>
                <a:moveTo>
                  <a:pt x="1811" y="59"/>
                </a:moveTo>
                <a:cubicBezTo>
                  <a:pt x="2046" y="59"/>
                  <a:pt x="2046" y="59"/>
                  <a:pt x="2046" y="59"/>
                </a:cubicBezTo>
                <a:cubicBezTo>
                  <a:pt x="2046" y="91"/>
                  <a:pt x="2046" y="91"/>
                  <a:pt x="2046" y="91"/>
                </a:cubicBezTo>
                <a:cubicBezTo>
                  <a:pt x="1947" y="91"/>
                  <a:pt x="1947" y="91"/>
                  <a:pt x="1947" y="91"/>
                </a:cubicBezTo>
                <a:cubicBezTo>
                  <a:pt x="1947" y="360"/>
                  <a:pt x="1947" y="360"/>
                  <a:pt x="1947" y="360"/>
                </a:cubicBezTo>
                <a:cubicBezTo>
                  <a:pt x="1909" y="360"/>
                  <a:pt x="1909" y="360"/>
                  <a:pt x="1909" y="360"/>
                </a:cubicBezTo>
                <a:cubicBezTo>
                  <a:pt x="1909" y="91"/>
                  <a:pt x="1909" y="91"/>
                  <a:pt x="1909" y="91"/>
                </a:cubicBezTo>
                <a:cubicBezTo>
                  <a:pt x="1811" y="91"/>
                  <a:pt x="1811" y="91"/>
                  <a:pt x="1811" y="91"/>
                </a:cubicBezTo>
                <a:lnTo>
                  <a:pt x="1811" y="59"/>
                </a:lnTo>
                <a:close/>
                <a:moveTo>
                  <a:pt x="284" y="33"/>
                </a:moveTo>
                <a:cubicBezTo>
                  <a:pt x="321" y="33"/>
                  <a:pt x="321" y="33"/>
                  <a:pt x="321" y="33"/>
                </a:cubicBezTo>
                <a:cubicBezTo>
                  <a:pt x="321" y="360"/>
                  <a:pt x="321" y="360"/>
                  <a:pt x="321" y="360"/>
                </a:cubicBezTo>
                <a:cubicBezTo>
                  <a:pt x="284" y="360"/>
                  <a:pt x="284" y="360"/>
                  <a:pt x="284" y="360"/>
                </a:cubicBezTo>
                <a:lnTo>
                  <a:pt x="284" y="33"/>
                </a:lnTo>
                <a:close/>
                <a:moveTo>
                  <a:pt x="151" y="134"/>
                </a:moveTo>
                <a:cubicBezTo>
                  <a:pt x="137" y="128"/>
                  <a:pt x="122" y="125"/>
                  <a:pt x="104" y="125"/>
                </a:cubicBezTo>
                <a:cubicBezTo>
                  <a:pt x="86" y="125"/>
                  <a:pt x="69" y="127"/>
                  <a:pt x="55" y="132"/>
                </a:cubicBezTo>
                <a:cubicBezTo>
                  <a:pt x="41" y="136"/>
                  <a:pt x="29" y="144"/>
                  <a:pt x="21" y="154"/>
                </a:cubicBezTo>
                <a:cubicBezTo>
                  <a:pt x="13" y="164"/>
                  <a:pt x="9" y="177"/>
                  <a:pt x="9" y="194"/>
                </a:cubicBezTo>
                <a:cubicBezTo>
                  <a:pt x="51" y="194"/>
                  <a:pt x="51" y="194"/>
                  <a:pt x="51" y="194"/>
                </a:cubicBezTo>
                <a:cubicBezTo>
                  <a:pt x="51" y="184"/>
                  <a:pt x="53" y="177"/>
                  <a:pt x="58" y="171"/>
                </a:cubicBezTo>
                <a:cubicBezTo>
                  <a:pt x="62" y="165"/>
                  <a:pt x="69" y="160"/>
                  <a:pt x="77" y="157"/>
                </a:cubicBezTo>
                <a:cubicBezTo>
                  <a:pt x="85" y="155"/>
                  <a:pt x="94" y="153"/>
                  <a:pt x="104" y="153"/>
                </a:cubicBezTo>
                <a:cubicBezTo>
                  <a:pt x="122" y="153"/>
                  <a:pt x="135" y="158"/>
                  <a:pt x="144" y="167"/>
                </a:cubicBezTo>
                <a:cubicBezTo>
                  <a:pt x="152" y="176"/>
                  <a:pt x="157" y="191"/>
                  <a:pt x="157" y="211"/>
                </a:cubicBezTo>
                <a:cubicBezTo>
                  <a:pt x="157" y="242"/>
                  <a:pt x="157" y="242"/>
                  <a:pt x="157" y="242"/>
                </a:cubicBezTo>
                <a:cubicBezTo>
                  <a:pt x="146" y="238"/>
                  <a:pt x="136" y="235"/>
                  <a:pt x="125" y="233"/>
                </a:cubicBezTo>
                <a:cubicBezTo>
                  <a:pt x="113" y="231"/>
                  <a:pt x="101" y="229"/>
                  <a:pt x="89" y="229"/>
                </a:cubicBezTo>
                <a:cubicBezTo>
                  <a:pt x="72" y="229"/>
                  <a:pt x="57" y="232"/>
                  <a:pt x="43" y="236"/>
                </a:cubicBezTo>
                <a:cubicBezTo>
                  <a:pt x="30" y="241"/>
                  <a:pt x="19" y="248"/>
                  <a:pt x="11" y="258"/>
                </a:cubicBezTo>
                <a:cubicBezTo>
                  <a:pt x="4" y="268"/>
                  <a:pt x="0" y="280"/>
                  <a:pt x="0" y="296"/>
                </a:cubicBezTo>
                <a:cubicBezTo>
                  <a:pt x="0" y="308"/>
                  <a:pt x="3" y="319"/>
                  <a:pt x="9" y="330"/>
                </a:cubicBezTo>
                <a:cubicBezTo>
                  <a:pt x="15" y="340"/>
                  <a:pt x="24" y="349"/>
                  <a:pt x="37" y="356"/>
                </a:cubicBezTo>
                <a:cubicBezTo>
                  <a:pt x="49" y="362"/>
                  <a:pt x="64" y="366"/>
                  <a:pt x="83" y="366"/>
                </a:cubicBezTo>
                <a:cubicBezTo>
                  <a:pt x="100" y="366"/>
                  <a:pt x="115" y="362"/>
                  <a:pt x="128" y="354"/>
                </a:cubicBezTo>
                <a:cubicBezTo>
                  <a:pt x="140" y="346"/>
                  <a:pt x="149" y="335"/>
                  <a:pt x="156" y="322"/>
                </a:cubicBezTo>
                <a:cubicBezTo>
                  <a:pt x="157" y="321"/>
                  <a:pt x="157" y="319"/>
                  <a:pt x="158" y="318"/>
                </a:cubicBezTo>
                <a:cubicBezTo>
                  <a:pt x="162" y="360"/>
                  <a:pt x="162" y="360"/>
                  <a:pt x="162" y="360"/>
                </a:cubicBezTo>
                <a:cubicBezTo>
                  <a:pt x="194" y="360"/>
                  <a:pt x="194" y="360"/>
                  <a:pt x="194" y="360"/>
                </a:cubicBezTo>
                <a:cubicBezTo>
                  <a:pt x="194" y="212"/>
                  <a:pt x="194" y="212"/>
                  <a:pt x="194" y="212"/>
                </a:cubicBezTo>
                <a:cubicBezTo>
                  <a:pt x="194" y="192"/>
                  <a:pt x="190" y="175"/>
                  <a:pt x="183" y="162"/>
                </a:cubicBezTo>
                <a:cubicBezTo>
                  <a:pt x="175" y="149"/>
                  <a:pt x="164" y="140"/>
                  <a:pt x="151" y="134"/>
                </a:cubicBezTo>
                <a:close/>
                <a:moveTo>
                  <a:pt x="148" y="306"/>
                </a:moveTo>
                <a:cubicBezTo>
                  <a:pt x="142" y="315"/>
                  <a:pt x="134" y="322"/>
                  <a:pt x="124" y="328"/>
                </a:cubicBezTo>
                <a:cubicBezTo>
                  <a:pt x="114" y="334"/>
                  <a:pt x="103" y="336"/>
                  <a:pt x="91" y="336"/>
                </a:cubicBezTo>
                <a:cubicBezTo>
                  <a:pt x="73" y="336"/>
                  <a:pt x="60" y="332"/>
                  <a:pt x="52" y="324"/>
                </a:cubicBezTo>
                <a:cubicBezTo>
                  <a:pt x="44" y="316"/>
                  <a:pt x="40" y="307"/>
                  <a:pt x="40" y="296"/>
                </a:cubicBezTo>
                <a:cubicBezTo>
                  <a:pt x="40" y="280"/>
                  <a:pt x="45" y="270"/>
                  <a:pt x="56" y="263"/>
                </a:cubicBezTo>
                <a:cubicBezTo>
                  <a:pt x="66" y="257"/>
                  <a:pt x="79" y="254"/>
                  <a:pt x="94" y="254"/>
                </a:cubicBezTo>
                <a:cubicBezTo>
                  <a:pt x="104" y="254"/>
                  <a:pt x="116" y="255"/>
                  <a:pt x="128" y="257"/>
                </a:cubicBezTo>
                <a:cubicBezTo>
                  <a:pt x="138" y="259"/>
                  <a:pt x="148" y="262"/>
                  <a:pt x="157" y="265"/>
                </a:cubicBezTo>
                <a:cubicBezTo>
                  <a:pt x="157" y="279"/>
                  <a:pt x="157" y="279"/>
                  <a:pt x="157" y="279"/>
                </a:cubicBezTo>
                <a:cubicBezTo>
                  <a:pt x="157" y="288"/>
                  <a:pt x="154" y="297"/>
                  <a:pt x="148" y="306"/>
                </a:cubicBezTo>
                <a:close/>
                <a:moveTo>
                  <a:pt x="1613" y="324"/>
                </a:moveTo>
                <a:cubicBezTo>
                  <a:pt x="1603" y="331"/>
                  <a:pt x="1591" y="335"/>
                  <a:pt x="1576" y="335"/>
                </a:cubicBezTo>
                <a:cubicBezTo>
                  <a:pt x="1561" y="335"/>
                  <a:pt x="1549" y="331"/>
                  <a:pt x="1539" y="324"/>
                </a:cubicBezTo>
                <a:cubicBezTo>
                  <a:pt x="1529" y="317"/>
                  <a:pt x="1522" y="307"/>
                  <a:pt x="1517" y="294"/>
                </a:cubicBezTo>
                <a:cubicBezTo>
                  <a:pt x="1512" y="281"/>
                  <a:pt x="1510" y="267"/>
                  <a:pt x="1510" y="252"/>
                </a:cubicBezTo>
                <a:cubicBezTo>
                  <a:pt x="1669" y="252"/>
                  <a:pt x="1669" y="252"/>
                  <a:pt x="1669" y="252"/>
                </a:cubicBezTo>
                <a:cubicBezTo>
                  <a:pt x="1670" y="235"/>
                  <a:pt x="1669" y="220"/>
                  <a:pt x="1666" y="205"/>
                </a:cubicBezTo>
                <a:cubicBezTo>
                  <a:pt x="1663" y="189"/>
                  <a:pt x="1658" y="176"/>
                  <a:pt x="1651" y="164"/>
                </a:cubicBezTo>
                <a:cubicBezTo>
                  <a:pt x="1643" y="152"/>
                  <a:pt x="1633" y="142"/>
                  <a:pt x="1621" y="135"/>
                </a:cubicBezTo>
                <a:cubicBezTo>
                  <a:pt x="1608" y="128"/>
                  <a:pt x="1594" y="125"/>
                  <a:pt x="1576" y="125"/>
                </a:cubicBezTo>
                <a:cubicBezTo>
                  <a:pt x="1556" y="125"/>
                  <a:pt x="1538" y="130"/>
                  <a:pt x="1523" y="139"/>
                </a:cubicBezTo>
                <a:cubicBezTo>
                  <a:pt x="1507" y="149"/>
                  <a:pt x="1495" y="163"/>
                  <a:pt x="1486" y="181"/>
                </a:cubicBezTo>
                <a:cubicBezTo>
                  <a:pt x="1477" y="199"/>
                  <a:pt x="1472" y="221"/>
                  <a:pt x="1472" y="246"/>
                </a:cubicBezTo>
                <a:cubicBezTo>
                  <a:pt x="1472" y="269"/>
                  <a:pt x="1477" y="290"/>
                  <a:pt x="1486" y="308"/>
                </a:cubicBezTo>
                <a:cubicBezTo>
                  <a:pt x="1495" y="326"/>
                  <a:pt x="1507" y="340"/>
                  <a:pt x="1523" y="351"/>
                </a:cubicBezTo>
                <a:cubicBezTo>
                  <a:pt x="1539" y="361"/>
                  <a:pt x="1556" y="366"/>
                  <a:pt x="1576" y="366"/>
                </a:cubicBezTo>
                <a:cubicBezTo>
                  <a:pt x="1593" y="366"/>
                  <a:pt x="1607" y="363"/>
                  <a:pt x="1621" y="357"/>
                </a:cubicBezTo>
                <a:cubicBezTo>
                  <a:pt x="1634" y="351"/>
                  <a:pt x="1644" y="343"/>
                  <a:pt x="1653" y="332"/>
                </a:cubicBezTo>
                <a:cubicBezTo>
                  <a:pt x="1661" y="321"/>
                  <a:pt x="1667" y="308"/>
                  <a:pt x="1669" y="292"/>
                </a:cubicBezTo>
                <a:cubicBezTo>
                  <a:pt x="1630" y="292"/>
                  <a:pt x="1630" y="292"/>
                  <a:pt x="1630" y="292"/>
                </a:cubicBezTo>
                <a:cubicBezTo>
                  <a:pt x="1628" y="306"/>
                  <a:pt x="1622" y="317"/>
                  <a:pt x="1613" y="324"/>
                </a:cubicBezTo>
                <a:close/>
                <a:moveTo>
                  <a:pt x="1540" y="166"/>
                </a:moveTo>
                <a:cubicBezTo>
                  <a:pt x="1550" y="159"/>
                  <a:pt x="1562" y="155"/>
                  <a:pt x="1577" y="155"/>
                </a:cubicBezTo>
                <a:cubicBezTo>
                  <a:pt x="1588" y="155"/>
                  <a:pt x="1598" y="157"/>
                  <a:pt x="1605" y="162"/>
                </a:cubicBezTo>
                <a:cubicBezTo>
                  <a:pt x="1613" y="167"/>
                  <a:pt x="1619" y="173"/>
                  <a:pt x="1623" y="181"/>
                </a:cubicBezTo>
                <a:cubicBezTo>
                  <a:pt x="1627" y="189"/>
                  <a:pt x="1630" y="198"/>
                  <a:pt x="1631" y="207"/>
                </a:cubicBezTo>
                <a:cubicBezTo>
                  <a:pt x="1633" y="214"/>
                  <a:pt x="1633" y="221"/>
                  <a:pt x="1633" y="228"/>
                </a:cubicBezTo>
                <a:cubicBezTo>
                  <a:pt x="1511" y="228"/>
                  <a:pt x="1511" y="228"/>
                  <a:pt x="1511" y="228"/>
                </a:cubicBezTo>
                <a:cubicBezTo>
                  <a:pt x="1511" y="217"/>
                  <a:pt x="1513" y="206"/>
                  <a:pt x="1517" y="196"/>
                </a:cubicBezTo>
                <a:cubicBezTo>
                  <a:pt x="1522" y="184"/>
                  <a:pt x="1530" y="174"/>
                  <a:pt x="1540" y="166"/>
                </a:cubicBezTo>
                <a:close/>
                <a:moveTo>
                  <a:pt x="592" y="36"/>
                </a:moveTo>
                <a:cubicBezTo>
                  <a:pt x="596" y="40"/>
                  <a:pt x="598" y="45"/>
                  <a:pt x="598" y="52"/>
                </a:cubicBezTo>
                <a:cubicBezTo>
                  <a:pt x="598" y="60"/>
                  <a:pt x="596" y="65"/>
                  <a:pt x="592" y="70"/>
                </a:cubicBezTo>
                <a:cubicBezTo>
                  <a:pt x="587" y="74"/>
                  <a:pt x="581" y="76"/>
                  <a:pt x="573" y="76"/>
                </a:cubicBezTo>
                <a:cubicBezTo>
                  <a:pt x="566" y="76"/>
                  <a:pt x="560" y="74"/>
                  <a:pt x="555" y="70"/>
                </a:cubicBezTo>
                <a:cubicBezTo>
                  <a:pt x="551" y="65"/>
                  <a:pt x="548" y="60"/>
                  <a:pt x="548" y="52"/>
                </a:cubicBezTo>
                <a:cubicBezTo>
                  <a:pt x="548" y="45"/>
                  <a:pt x="551" y="40"/>
                  <a:pt x="555" y="36"/>
                </a:cubicBezTo>
                <a:cubicBezTo>
                  <a:pt x="560" y="31"/>
                  <a:pt x="566" y="29"/>
                  <a:pt x="573" y="29"/>
                </a:cubicBezTo>
                <a:cubicBezTo>
                  <a:pt x="581" y="29"/>
                  <a:pt x="587" y="31"/>
                  <a:pt x="592" y="36"/>
                </a:cubicBezTo>
                <a:close/>
                <a:moveTo>
                  <a:pt x="7080" y="324"/>
                </a:moveTo>
                <a:cubicBezTo>
                  <a:pt x="7070" y="331"/>
                  <a:pt x="7058" y="335"/>
                  <a:pt x="7043" y="335"/>
                </a:cubicBezTo>
                <a:cubicBezTo>
                  <a:pt x="7028" y="335"/>
                  <a:pt x="7016" y="331"/>
                  <a:pt x="7006" y="324"/>
                </a:cubicBezTo>
                <a:cubicBezTo>
                  <a:pt x="6997" y="317"/>
                  <a:pt x="6989" y="307"/>
                  <a:pt x="6984" y="294"/>
                </a:cubicBezTo>
                <a:cubicBezTo>
                  <a:pt x="6980" y="281"/>
                  <a:pt x="6977" y="267"/>
                  <a:pt x="6977" y="252"/>
                </a:cubicBezTo>
                <a:cubicBezTo>
                  <a:pt x="7136" y="252"/>
                  <a:pt x="7136" y="252"/>
                  <a:pt x="7136" y="252"/>
                </a:cubicBezTo>
                <a:cubicBezTo>
                  <a:pt x="7137" y="235"/>
                  <a:pt x="7136" y="220"/>
                  <a:pt x="7133" y="205"/>
                </a:cubicBezTo>
                <a:cubicBezTo>
                  <a:pt x="7131" y="189"/>
                  <a:pt x="7125" y="176"/>
                  <a:pt x="7118" y="164"/>
                </a:cubicBezTo>
                <a:cubicBezTo>
                  <a:pt x="7110" y="152"/>
                  <a:pt x="7100" y="142"/>
                  <a:pt x="7088" y="135"/>
                </a:cubicBezTo>
                <a:cubicBezTo>
                  <a:pt x="7076" y="128"/>
                  <a:pt x="7061" y="125"/>
                  <a:pt x="7043" y="125"/>
                </a:cubicBezTo>
                <a:cubicBezTo>
                  <a:pt x="7023" y="125"/>
                  <a:pt x="7006" y="130"/>
                  <a:pt x="6990" y="139"/>
                </a:cubicBezTo>
                <a:cubicBezTo>
                  <a:pt x="6974" y="149"/>
                  <a:pt x="6962" y="163"/>
                  <a:pt x="6953" y="181"/>
                </a:cubicBezTo>
                <a:cubicBezTo>
                  <a:pt x="6944" y="199"/>
                  <a:pt x="6940" y="221"/>
                  <a:pt x="6940" y="246"/>
                </a:cubicBezTo>
                <a:cubicBezTo>
                  <a:pt x="6940" y="269"/>
                  <a:pt x="6944" y="290"/>
                  <a:pt x="6953" y="308"/>
                </a:cubicBezTo>
                <a:cubicBezTo>
                  <a:pt x="6962" y="326"/>
                  <a:pt x="6975" y="340"/>
                  <a:pt x="6990" y="351"/>
                </a:cubicBezTo>
                <a:cubicBezTo>
                  <a:pt x="7006" y="361"/>
                  <a:pt x="7024" y="366"/>
                  <a:pt x="7043" y="366"/>
                </a:cubicBezTo>
                <a:cubicBezTo>
                  <a:pt x="7060" y="366"/>
                  <a:pt x="7075" y="363"/>
                  <a:pt x="7088" y="357"/>
                </a:cubicBezTo>
                <a:cubicBezTo>
                  <a:pt x="7101" y="351"/>
                  <a:pt x="7112" y="343"/>
                  <a:pt x="7120" y="332"/>
                </a:cubicBezTo>
                <a:cubicBezTo>
                  <a:pt x="7129" y="321"/>
                  <a:pt x="7134" y="308"/>
                  <a:pt x="7136" y="292"/>
                </a:cubicBezTo>
                <a:cubicBezTo>
                  <a:pt x="7098" y="292"/>
                  <a:pt x="7098" y="292"/>
                  <a:pt x="7098" y="292"/>
                </a:cubicBezTo>
                <a:cubicBezTo>
                  <a:pt x="7096" y="306"/>
                  <a:pt x="7090" y="317"/>
                  <a:pt x="7080" y="324"/>
                </a:cubicBezTo>
                <a:close/>
                <a:moveTo>
                  <a:pt x="7007" y="166"/>
                </a:moveTo>
                <a:cubicBezTo>
                  <a:pt x="7017" y="159"/>
                  <a:pt x="7029" y="155"/>
                  <a:pt x="7044" y="155"/>
                </a:cubicBezTo>
                <a:cubicBezTo>
                  <a:pt x="7056" y="155"/>
                  <a:pt x="7065" y="157"/>
                  <a:pt x="7073" y="162"/>
                </a:cubicBezTo>
                <a:cubicBezTo>
                  <a:pt x="7080" y="167"/>
                  <a:pt x="7086" y="173"/>
                  <a:pt x="7090" y="181"/>
                </a:cubicBezTo>
                <a:cubicBezTo>
                  <a:pt x="7094" y="189"/>
                  <a:pt x="7097" y="198"/>
                  <a:pt x="7099" y="207"/>
                </a:cubicBezTo>
                <a:cubicBezTo>
                  <a:pt x="7100" y="214"/>
                  <a:pt x="7100" y="221"/>
                  <a:pt x="7100" y="228"/>
                </a:cubicBezTo>
                <a:cubicBezTo>
                  <a:pt x="6978" y="228"/>
                  <a:pt x="6978" y="228"/>
                  <a:pt x="6978" y="228"/>
                </a:cubicBezTo>
                <a:cubicBezTo>
                  <a:pt x="6978" y="217"/>
                  <a:pt x="6980" y="206"/>
                  <a:pt x="6985" y="196"/>
                </a:cubicBezTo>
                <a:cubicBezTo>
                  <a:pt x="6990" y="184"/>
                  <a:pt x="6997" y="174"/>
                  <a:pt x="7007" y="166"/>
                </a:cubicBezTo>
                <a:close/>
                <a:moveTo>
                  <a:pt x="6903" y="127"/>
                </a:moveTo>
                <a:cubicBezTo>
                  <a:pt x="6907" y="128"/>
                  <a:pt x="6911" y="129"/>
                  <a:pt x="6916" y="131"/>
                </a:cubicBezTo>
                <a:cubicBezTo>
                  <a:pt x="6913" y="168"/>
                  <a:pt x="6913" y="168"/>
                  <a:pt x="6913" y="168"/>
                </a:cubicBezTo>
                <a:cubicBezTo>
                  <a:pt x="6909" y="166"/>
                  <a:pt x="6904" y="165"/>
                  <a:pt x="6899" y="164"/>
                </a:cubicBezTo>
                <a:cubicBezTo>
                  <a:pt x="6893" y="163"/>
                  <a:pt x="6889" y="162"/>
                  <a:pt x="6884" y="162"/>
                </a:cubicBezTo>
                <a:cubicBezTo>
                  <a:pt x="6871" y="162"/>
                  <a:pt x="6860" y="166"/>
                  <a:pt x="6852" y="174"/>
                </a:cubicBezTo>
                <a:cubicBezTo>
                  <a:pt x="6843" y="182"/>
                  <a:pt x="6837" y="193"/>
                  <a:pt x="6833" y="207"/>
                </a:cubicBezTo>
                <a:cubicBezTo>
                  <a:pt x="6830" y="221"/>
                  <a:pt x="6828" y="237"/>
                  <a:pt x="6828" y="256"/>
                </a:cubicBezTo>
                <a:cubicBezTo>
                  <a:pt x="6828" y="360"/>
                  <a:pt x="6828" y="360"/>
                  <a:pt x="6828" y="360"/>
                </a:cubicBezTo>
                <a:cubicBezTo>
                  <a:pt x="6790" y="360"/>
                  <a:pt x="6790" y="360"/>
                  <a:pt x="6790" y="360"/>
                </a:cubicBezTo>
                <a:cubicBezTo>
                  <a:pt x="6790" y="130"/>
                  <a:pt x="6790" y="130"/>
                  <a:pt x="6790" y="130"/>
                </a:cubicBezTo>
                <a:cubicBezTo>
                  <a:pt x="6828" y="130"/>
                  <a:pt x="6828" y="130"/>
                  <a:pt x="6828" y="130"/>
                </a:cubicBezTo>
                <a:cubicBezTo>
                  <a:pt x="6828" y="176"/>
                  <a:pt x="6828" y="176"/>
                  <a:pt x="6828" y="176"/>
                </a:cubicBezTo>
                <a:cubicBezTo>
                  <a:pt x="6833" y="161"/>
                  <a:pt x="6840" y="149"/>
                  <a:pt x="6849" y="141"/>
                </a:cubicBezTo>
                <a:cubicBezTo>
                  <a:pt x="6860" y="131"/>
                  <a:pt x="6873" y="126"/>
                  <a:pt x="6889" y="126"/>
                </a:cubicBezTo>
                <a:cubicBezTo>
                  <a:pt x="6894" y="126"/>
                  <a:pt x="6899" y="127"/>
                  <a:pt x="6903" y="127"/>
                </a:cubicBezTo>
                <a:close/>
                <a:moveTo>
                  <a:pt x="4141" y="325"/>
                </a:moveTo>
                <a:cubicBezTo>
                  <a:pt x="4147" y="332"/>
                  <a:pt x="4150" y="340"/>
                  <a:pt x="4150" y="350"/>
                </a:cubicBezTo>
                <a:cubicBezTo>
                  <a:pt x="4150" y="362"/>
                  <a:pt x="4146" y="374"/>
                  <a:pt x="4139" y="385"/>
                </a:cubicBezTo>
                <a:cubicBezTo>
                  <a:pt x="4132" y="396"/>
                  <a:pt x="4122" y="405"/>
                  <a:pt x="4108" y="412"/>
                </a:cubicBezTo>
                <a:cubicBezTo>
                  <a:pt x="4079" y="398"/>
                  <a:pt x="4079" y="398"/>
                  <a:pt x="4079" y="398"/>
                </a:cubicBezTo>
                <a:cubicBezTo>
                  <a:pt x="4088" y="394"/>
                  <a:pt x="4096" y="389"/>
                  <a:pt x="4103" y="383"/>
                </a:cubicBezTo>
                <a:cubicBezTo>
                  <a:pt x="4109" y="377"/>
                  <a:pt x="4113" y="371"/>
                  <a:pt x="4115" y="362"/>
                </a:cubicBezTo>
                <a:cubicBezTo>
                  <a:pt x="4108" y="362"/>
                  <a:pt x="4102" y="359"/>
                  <a:pt x="4097" y="355"/>
                </a:cubicBezTo>
                <a:cubicBezTo>
                  <a:pt x="4092" y="351"/>
                  <a:pt x="4090" y="345"/>
                  <a:pt x="4090" y="338"/>
                </a:cubicBezTo>
                <a:cubicBezTo>
                  <a:pt x="4090" y="332"/>
                  <a:pt x="4092" y="326"/>
                  <a:pt x="4097" y="321"/>
                </a:cubicBezTo>
                <a:cubicBezTo>
                  <a:pt x="4103" y="316"/>
                  <a:pt x="4109" y="314"/>
                  <a:pt x="4117" y="314"/>
                </a:cubicBezTo>
                <a:cubicBezTo>
                  <a:pt x="4127" y="314"/>
                  <a:pt x="4135" y="318"/>
                  <a:pt x="4141" y="325"/>
                </a:cubicBezTo>
                <a:close/>
                <a:moveTo>
                  <a:pt x="7647" y="172"/>
                </a:moveTo>
                <a:cubicBezTo>
                  <a:pt x="7654" y="187"/>
                  <a:pt x="7658" y="204"/>
                  <a:pt x="7658" y="225"/>
                </a:cubicBezTo>
                <a:cubicBezTo>
                  <a:pt x="7658" y="360"/>
                  <a:pt x="7658" y="360"/>
                  <a:pt x="7658" y="360"/>
                </a:cubicBezTo>
                <a:cubicBezTo>
                  <a:pt x="7621" y="360"/>
                  <a:pt x="7621" y="360"/>
                  <a:pt x="7621" y="360"/>
                </a:cubicBezTo>
                <a:cubicBezTo>
                  <a:pt x="7621" y="225"/>
                  <a:pt x="7621" y="225"/>
                  <a:pt x="7621" y="225"/>
                </a:cubicBezTo>
                <a:cubicBezTo>
                  <a:pt x="7621" y="203"/>
                  <a:pt x="7616" y="187"/>
                  <a:pt x="7605" y="175"/>
                </a:cubicBezTo>
                <a:cubicBezTo>
                  <a:pt x="7595" y="164"/>
                  <a:pt x="7580" y="158"/>
                  <a:pt x="7562" y="158"/>
                </a:cubicBezTo>
                <a:cubicBezTo>
                  <a:pt x="7548" y="158"/>
                  <a:pt x="7537" y="162"/>
                  <a:pt x="7526" y="169"/>
                </a:cubicBezTo>
                <a:cubicBezTo>
                  <a:pt x="7516" y="177"/>
                  <a:pt x="7509" y="187"/>
                  <a:pt x="7503" y="201"/>
                </a:cubicBezTo>
                <a:cubicBezTo>
                  <a:pt x="7498" y="215"/>
                  <a:pt x="7495" y="232"/>
                  <a:pt x="7495" y="252"/>
                </a:cubicBezTo>
                <a:cubicBezTo>
                  <a:pt x="7495" y="360"/>
                  <a:pt x="7495" y="360"/>
                  <a:pt x="7495" y="360"/>
                </a:cubicBezTo>
                <a:cubicBezTo>
                  <a:pt x="7458" y="360"/>
                  <a:pt x="7458" y="360"/>
                  <a:pt x="7458" y="360"/>
                </a:cubicBezTo>
                <a:cubicBezTo>
                  <a:pt x="7458" y="33"/>
                  <a:pt x="7458" y="33"/>
                  <a:pt x="7458" y="33"/>
                </a:cubicBezTo>
                <a:cubicBezTo>
                  <a:pt x="7495" y="33"/>
                  <a:pt x="7495" y="33"/>
                  <a:pt x="7495" y="33"/>
                </a:cubicBezTo>
                <a:cubicBezTo>
                  <a:pt x="7495" y="176"/>
                  <a:pt x="7495" y="176"/>
                  <a:pt x="7495" y="176"/>
                </a:cubicBezTo>
                <a:cubicBezTo>
                  <a:pt x="7502" y="161"/>
                  <a:pt x="7511" y="148"/>
                  <a:pt x="7522" y="140"/>
                </a:cubicBezTo>
                <a:cubicBezTo>
                  <a:pt x="7536" y="130"/>
                  <a:pt x="7552" y="125"/>
                  <a:pt x="7571" y="125"/>
                </a:cubicBezTo>
                <a:cubicBezTo>
                  <a:pt x="7589" y="125"/>
                  <a:pt x="7605" y="129"/>
                  <a:pt x="7618" y="137"/>
                </a:cubicBezTo>
                <a:cubicBezTo>
                  <a:pt x="7631" y="145"/>
                  <a:pt x="7641" y="157"/>
                  <a:pt x="7647" y="172"/>
                </a:cubicBezTo>
                <a:close/>
                <a:moveTo>
                  <a:pt x="8155" y="0"/>
                </a:moveTo>
                <a:cubicBezTo>
                  <a:pt x="8192" y="0"/>
                  <a:pt x="8192" y="0"/>
                  <a:pt x="8192" y="0"/>
                </a:cubicBezTo>
                <a:cubicBezTo>
                  <a:pt x="8192" y="419"/>
                  <a:pt x="8192" y="419"/>
                  <a:pt x="8192" y="419"/>
                </a:cubicBezTo>
                <a:cubicBezTo>
                  <a:pt x="8155" y="419"/>
                  <a:pt x="8155" y="419"/>
                  <a:pt x="8155" y="419"/>
                </a:cubicBezTo>
                <a:lnTo>
                  <a:pt x="8155" y="0"/>
                </a:lnTo>
                <a:close/>
                <a:moveTo>
                  <a:pt x="7862" y="327"/>
                </a:moveTo>
                <a:cubicBezTo>
                  <a:pt x="7867" y="354"/>
                  <a:pt x="7867" y="354"/>
                  <a:pt x="7867" y="354"/>
                </a:cubicBezTo>
                <a:cubicBezTo>
                  <a:pt x="7859" y="357"/>
                  <a:pt x="7851" y="360"/>
                  <a:pt x="7843" y="362"/>
                </a:cubicBezTo>
                <a:cubicBezTo>
                  <a:pt x="7835" y="365"/>
                  <a:pt x="7826" y="366"/>
                  <a:pt x="7818" y="366"/>
                </a:cubicBezTo>
                <a:cubicBezTo>
                  <a:pt x="7805" y="366"/>
                  <a:pt x="7794" y="363"/>
                  <a:pt x="7784" y="359"/>
                </a:cubicBezTo>
                <a:cubicBezTo>
                  <a:pt x="7774" y="354"/>
                  <a:pt x="7766" y="347"/>
                  <a:pt x="7760" y="337"/>
                </a:cubicBezTo>
                <a:cubicBezTo>
                  <a:pt x="7755" y="327"/>
                  <a:pt x="7752" y="315"/>
                  <a:pt x="7752" y="301"/>
                </a:cubicBezTo>
                <a:cubicBezTo>
                  <a:pt x="7752" y="156"/>
                  <a:pt x="7752" y="156"/>
                  <a:pt x="7752" y="156"/>
                </a:cubicBezTo>
                <a:cubicBezTo>
                  <a:pt x="7715" y="156"/>
                  <a:pt x="7715" y="156"/>
                  <a:pt x="7715" y="156"/>
                </a:cubicBezTo>
                <a:cubicBezTo>
                  <a:pt x="7715" y="131"/>
                  <a:pt x="7715" y="131"/>
                  <a:pt x="7715" y="131"/>
                </a:cubicBezTo>
                <a:cubicBezTo>
                  <a:pt x="7752" y="131"/>
                  <a:pt x="7752" y="131"/>
                  <a:pt x="7752" y="131"/>
                </a:cubicBezTo>
                <a:cubicBezTo>
                  <a:pt x="7752" y="67"/>
                  <a:pt x="7752" y="67"/>
                  <a:pt x="7752" y="67"/>
                </a:cubicBezTo>
                <a:cubicBezTo>
                  <a:pt x="7789" y="67"/>
                  <a:pt x="7789" y="67"/>
                  <a:pt x="7789" y="67"/>
                </a:cubicBezTo>
                <a:cubicBezTo>
                  <a:pt x="7789" y="131"/>
                  <a:pt x="7789" y="131"/>
                  <a:pt x="7789" y="131"/>
                </a:cubicBezTo>
                <a:cubicBezTo>
                  <a:pt x="7861" y="131"/>
                  <a:pt x="7861" y="131"/>
                  <a:pt x="7861" y="131"/>
                </a:cubicBezTo>
                <a:cubicBezTo>
                  <a:pt x="7861" y="156"/>
                  <a:pt x="7861" y="156"/>
                  <a:pt x="7861" y="156"/>
                </a:cubicBezTo>
                <a:cubicBezTo>
                  <a:pt x="7789" y="156"/>
                  <a:pt x="7789" y="156"/>
                  <a:pt x="7789" y="156"/>
                </a:cubicBezTo>
                <a:cubicBezTo>
                  <a:pt x="7789" y="300"/>
                  <a:pt x="7789" y="300"/>
                  <a:pt x="7789" y="300"/>
                </a:cubicBezTo>
                <a:cubicBezTo>
                  <a:pt x="7789" y="324"/>
                  <a:pt x="7800" y="336"/>
                  <a:pt x="7822" y="336"/>
                </a:cubicBezTo>
                <a:cubicBezTo>
                  <a:pt x="7828" y="336"/>
                  <a:pt x="7835" y="335"/>
                  <a:pt x="7841" y="333"/>
                </a:cubicBezTo>
                <a:cubicBezTo>
                  <a:pt x="7847" y="332"/>
                  <a:pt x="7854" y="330"/>
                  <a:pt x="7862" y="327"/>
                </a:cubicBezTo>
                <a:close/>
                <a:moveTo>
                  <a:pt x="6725" y="327"/>
                </a:moveTo>
                <a:cubicBezTo>
                  <a:pt x="6730" y="354"/>
                  <a:pt x="6730" y="354"/>
                  <a:pt x="6730" y="354"/>
                </a:cubicBezTo>
                <a:cubicBezTo>
                  <a:pt x="6722" y="357"/>
                  <a:pt x="6714" y="360"/>
                  <a:pt x="6706" y="362"/>
                </a:cubicBezTo>
                <a:cubicBezTo>
                  <a:pt x="6697" y="365"/>
                  <a:pt x="6689" y="366"/>
                  <a:pt x="6680" y="366"/>
                </a:cubicBezTo>
                <a:cubicBezTo>
                  <a:pt x="6668" y="366"/>
                  <a:pt x="6657" y="363"/>
                  <a:pt x="6647" y="359"/>
                </a:cubicBezTo>
                <a:cubicBezTo>
                  <a:pt x="6637" y="354"/>
                  <a:pt x="6629" y="347"/>
                  <a:pt x="6623" y="337"/>
                </a:cubicBezTo>
                <a:cubicBezTo>
                  <a:pt x="6618" y="327"/>
                  <a:pt x="6615" y="315"/>
                  <a:pt x="6615" y="301"/>
                </a:cubicBezTo>
                <a:cubicBezTo>
                  <a:pt x="6615" y="156"/>
                  <a:pt x="6615" y="156"/>
                  <a:pt x="6615" y="156"/>
                </a:cubicBezTo>
                <a:cubicBezTo>
                  <a:pt x="6578" y="156"/>
                  <a:pt x="6578" y="156"/>
                  <a:pt x="6578" y="156"/>
                </a:cubicBezTo>
                <a:cubicBezTo>
                  <a:pt x="6578" y="131"/>
                  <a:pt x="6578" y="131"/>
                  <a:pt x="6578" y="131"/>
                </a:cubicBezTo>
                <a:cubicBezTo>
                  <a:pt x="6615" y="131"/>
                  <a:pt x="6615" y="131"/>
                  <a:pt x="6615" y="131"/>
                </a:cubicBezTo>
                <a:cubicBezTo>
                  <a:pt x="6615" y="67"/>
                  <a:pt x="6615" y="67"/>
                  <a:pt x="6615" y="67"/>
                </a:cubicBezTo>
                <a:cubicBezTo>
                  <a:pt x="6652" y="67"/>
                  <a:pt x="6652" y="67"/>
                  <a:pt x="6652" y="67"/>
                </a:cubicBezTo>
                <a:cubicBezTo>
                  <a:pt x="6652" y="131"/>
                  <a:pt x="6652" y="131"/>
                  <a:pt x="6652" y="131"/>
                </a:cubicBezTo>
                <a:cubicBezTo>
                  <a:pt x="6724" y="131"/>
                  <a:pt x="6724" y="131"/>
                  <a:pt x="6724" y="131"/>
                </a:cubicBezTo>
                <a:cubicBezTo>
                  <a:pt x="6724" y="156"/>
                  <a:pt x="6724" y="156"/>
                  <a:pt x="6724" y="156"/>
                </a:cubicBezTo>
                <a:cubicBezTo>
                  <a:pt x="6652" y="156"/>
                  <a:pt x="6652" y="156"/>
                  <a:pt x="6652" y="156"/>
                </a:cubicBezTo>
                <a:cubicBezTo>
                  <a:pt x="6652" y="300"/>
                  <a:pt x="6652" y="300"/>
                  <a:pt x="6652" y="300"/>
                </a:cubicBezTo>
                <a:cubicBezTo>
                  <a:pt x="6652" y="324"/>
                  <a:pt x="6663" y="336"/>
                  <a:pt x="6685" y="336"/>
                </a:cubicBezTo>
                <a:cubicBezTo>
                  <a:pt x="6691" y="336"/>
                  <a:pt x="6698" y="335"/>
                  <a:pt x="6704" y="333"/>
                </a:cubicBezTo>
                <a:cubicBezTo>
                  <a:pt x="6710" y="332"/>
                  <a:pt x="6717" y="330"/>
                  <a:pt x="6725" y="327"/>
                </a:cubicBezTo>
                <a:close/>
                <a:moveTo>
                  <a:pt x="7234" y="197"/>
                </a:moveTo>
                <a:cubicBezTo>
                  <a:pt x="7227" y="210"/>
                  <a:pt x="7224" y="226"/>
                  <a:pt x="7224" y="245"/>
                </a:cubicBezTo>
                <a:cubicBezTo>
                  <a:pt x="7224" y="263"/>
                  <a:pt x="7227" y="278"/>
                  <a:pt x="7233" y="291"/>
                </a:cubicBezTo>
                <a:cubicBezTo>
                  <a:pt x="7239" y="304"/>
                  <a:pt x="7246" y="314"/>
                  <a:pt x="7256" y="321"/>
                </a:cubicBezTo>
                <a:cubicBezTo>
                  <a:pt x="7266" y="329"/>
                  <a:pt x="7277" y="332"/>
                  <a:pt x="7290" y="332"/>
                </a:cubicBezTo>
                <a:cubicBezTo>
                  <a:pt x="7308" y="332"/>
                  <a:pt x="7321" y="328"/>
                  <a:pt x="7331" y="319"/>
                </a:cubicBezTo>
                <a:cubicBezTo>
                  <a:pt x="7340" y="310"/>
                  <a:pt x="7344" y="298"/>
                  <a:pt x="7344" y="283"/>
                </a:cubicBezTo>
                <a:cubicBezTo>
                  <a:pt x="7383" y="283"/>
                  <a:pt x="7383" y="283"/>
                  <a:pt x="7383" y="283"/>
                </a:cubicBezTo>
                <a:cubicBezTo>
                  <a:pt x="7383" y="299"/>
                  <a:pt x="7379" y="313"/>
                  <a:pt x="7371" y="325"/>
                </a:cubicBezTo>
                <a:cubicBezTo>
                  <a:pt x="7364" y="338"/>
                  <a:pt x="7353" y="348"/>
                  <a:pt x="7339" y="355"/>
                </a:cubicBezTo>
                <a:cubicBezTo>
                  <a:pt x="7326" y="362"/>
                  <a:pt x="7309" y="366"/>
                  <a:pt x="7291" y="366"/>
                </a:cubicBezTo>
                <a:cubicBezTo>
                  <a:pt x="7272" y="366"/>
                  <a:pt x="7255" y="361"/>
                  <a:pt x="7239" y="351"/>
                </a:cubicBezTo>
                <a:cubicBezTo>
                  <a:pt x="7223" y="341"/>
                  <a:pt x="7210" y="327"/>
                  <a:pt x="7201" y="309"/>
                </a:cubicBezTo>
                <a:cubicBezTo>
                  <a:pt x="7191" y="291"/>
                  <a:pt x="7186" y="269"/>
                  <a:pt x="7186" y="245"/>
                </a:cubicBezTo>
                <a:cubicBezTo>
                  <a:pt x="7186" y="220"/>
                  <a:pt x="7191" y="198"/>
                  <a:pt x="7201" y="180"/>
                </a:cubicBezTo>
                <a:cubicBezTo>
                  <a:pt x="7210" y="162"/>
                  <a:pt x="7223" y="148"/>
                  <a:pt x="7239" y="139"/>
                </a:cubicBezTo>
                <a:cubicBezTo>
                  <a:pt x="7255" y="130"/>
                  <a:pt x="7272" y="125"/>
                  <a:pt x="7291" y="125"/>
                </a:cubicBezTo>
                <a:cubicBezTo>
                  <a:pt x="7304" y="125"/>
                  <a:pt x="7315" y="127"/>
                  <a:pt x="7325" y="131"/>
                </a:cubicBezTo>
                <a:cubicBezTo>
                  <a:pt x="7336" y="135"/>
                  <a:pt x="7345" y="140"/>
                  <a:pt x="7352" y="147"/>
                </a:cubicBezTo>
                <a:cubicBezTo>
                  <a:pt x="7360" y="154"/>
                  <a:pt x="7367" y="162"/>
                  <a:pt x="7372" y="170"/>
                </a:cubicBezTo>
                <a:cubicBezTo>
                  <a:pt x="7377" y="179"/>
                  <a:pt x="7380" y="188"/>
                  <a:pt x="7383" y="198"/>
                </a:cubicBezTo>
                <a:cubicBezTo>
                  <a:pt x="7344" y="201"/>
                  <a:pt x="7344" y="201"/>
                  <a:pt x="7344" y="201"/>
                </a:cubicBezTo>
                <a:cubicBezTo>
                  <a:pt x="7340" y="188"/>
                  <a:pt x="7334" y="177"/>
                  <a:pt x="7324" y="170"/>
                </a:cubicBezTo>
                <a:cubicBezTo>
                  <a:pt x="7315" y="162"/>
                  <a:pt x="7304" y="158"/>
                  <a:pt x="7290" y="158"/>
                </a:cubicBezTo>
                <a:cubicBezTo>
                  <a:pt x="7279" y="158"/>
                  <a:pt x="7268" y="161"/>
                  <a:pt x="7258" y="168"/>
                </a:cubicBezTo>
                <a:cubicBezTo>
                  <a:pt x="7248" y="174"/>
                  <a:pt x="7240" y="184"/>
                  <a:pt x="7234" y="197"/>
                </a:cubicBezTo>
                <a:close/>
                <a:moveTo>
                  <a:pt x="4982" y="325"/>
                </a:moveTo>
                <a:cubicBezTo>
                  <a:pt x="4988" y="332"/>
                  <a:pt x="4991" y="340"/>
                  <a:pt x="4991" y="350"/>
                </a:cubicBezTo>
                <a:cubicBezTo>
                  <a:pt x="4991" y="362"/>
                  <a:pt x="4987" y="374"/>
                  <a:pt x="4980" y="385"/>
                </a:cubicBezTo>
                <a:cubicBezTo>
                  <a:pt x="4973" y="396"/>
                  <a:pt x="4963" y="405"/>
                  <a:pt x="4949" y="412"/>
                </a:cubicBezTo>
                <a:cubicBezTo>
                  <a:pt x="4920" y="398"/>
                  <a:pt x="4920" y="398"/>
                  <a:pt x="4920" y="398"/>
                </a:cubicBezTo>
                <a:cubicBezTo>
                  <a:pt x="4929" y="394"/>
                  <a:pt x="4937" y="389"/>
                  <a:pt x="4943" y="383"/>
                </a:cubicBezTo>
                <a:cubicBezTo>
                  <a:pt x="4950" y="377"/>
                  <a:pt x="4954" y="371"/>
                  <a:pt x="4956" y="362"/>
                </a:cubicBezTo>
                <a:cubicBezTo>
                  <a:pt x="4949" y="362"/>
                  <a:pt x="4943" y="359"/>
                  <a:pt x="4938" y="355"/>
                </a:cubicBezTo>
                <a:cubicBezTo>
                  <a:pt x="4933" y="351"/>
                  <a:pt x="4931" y="345"/>
                  <a:pt x="4931" y="338"/>
                </a:cubicBezTo>
                <a:cubicBezTo>
                  <a:pt x="4931" y="332"/>
                  <a:pt x="4933" y="326"/>
                  <a:pt x="4938" y="321"/>
                </a:cubicBezTo>
                <a:cubicBezTo>
                  <a:pt x="4943" y="316"/>
                  <a:pt x="4950" y="314"/>
                  <a:pt x="4958" y="314"/>
                </a:cubicBezTo>
                <a:cubicBezTo>
                  <a:pt x="4968" y="314"/>
                  <a:pt x="4976" y="318"/>
                  <a:pt x="4982" y="325"/>
                </a:cubicBezTo>
                <a:close/>
                <a:moveTo>
                  <a:pt x="6481" y="59"/>
                </a:moveTo>
                <a:cubicBezTo>
                  <a:pt x="6519" y="59"/>
                  <a:pt x="6519" y="59"/>
                  <a:pt x="6519" y="59"/>
                </a:cubicBezTo>
                <a:cubicBezTo>
                  <a:pt x="6519" y="251"/>
                  <a:pt x="6519" y="251"/>
                  <a:pt x="6519" y="251"/>
                </a:cubicBezTo>
                <a:cubicBezTo>
                  <a:pt x="6519" y="276"/>
                  <a:pt x="6514" y="297"/>
                  <a:pt x="6505" y="315"/>
                </a:cubicBezTo>
                <a:cubicBezTo>
                  <a:pt x="6495" y="332"/>
                  <a:pt x="6482" y="344"/>
                  <a:pt x="6465" y="353"/>
                </a:cubicBezTo>
                <a:cubicBezTo>
                  <a:pt x="6448" y="361"/>
                  <a:pt x="6428" y="366"/>
                  <a:pt x="6404" y="366"/>
                </a:cubicBezTo>
                <a:cubicBezTo>
                  <a:pt x="6381" y="366"/>
                  <a:pt x="6361" y="361"/>
                  <a:pt x="6344" y="353"/>
                </a:cubicBezTo>
                <a:cubicBezTo>
                  <a:pt x="6327" y="344"/>
                  <a:pt x="6313" y="332"/>
                  <a:pt x="6304" y="315"/>
                </a:cubicBezTo>
                <a:cubicBezTo>
                  <a:pt x="6294" y="297"/>
                  <a:pt x="6290" y="276"/>
                  <a:pt x="6290" y="251"/>
                </a:cubicBezTo>
                <a:cubicBezTo>
                  <a:pt x="6290" y="59"/>
                  <a:pt x="6290" y="59"/>
                  <a:pt x="6290" y="59"/>
                </a:cubicBezTo>
                <a:cubicBezTo>
                  <a:pt x="6327" y="59"/>
                  <a:pt x="6327" y="59"/>
                  <a:pt x="6327" y="59"/>
                </a:cubicBezTo>
                <a:cubicBezTo>
                  <a:pt x="6327" y="251"/>
                  <a:pt x="6327" y="251"/>
                  <a:pt x="6327" y="251"/>
                </a:cubicBezTo>
                <a:cubicBezTo>
                  <a:pt x="6327" y="279"/>
                  <a:pt x="6334" y="300"/>
                  <a:pt x="6349" y="312"/>
                </a:cubicBezTo>
                <a:cubicBezTo>
                  <a:pt x="6363" y="325"/>
                  <a:pt x="6381" y="331"/>
                  <a:pt x="6404" y="331"/>
                </a:cubicBezTo>
                <a:cubicBezTo>
                  <a:pt x="6427" y="331"/>
                  <a:pt x="6446" y="325"/>
                  <a:pt x="6460" y="312"/>
                </a:cubicBezTo>
                <a:cubicBezTo>
                  <a:pt x="6474" y="300"/>
                  <a:pt x="6481" y="279"/>
                  <a:pt x="6481" y="251"/>
                </a:cubicBezTo>
                <a:lnTo>
                  <a:pt x="6481" y="59"/>
                </a:lnTo>
                <a:close/>
                <a:moveTo>
                  <a:pt x="4512" y="59"/>
                </a:moveTo>
                <a:cubicBezTo>
                  <a:pt x="4550" y="59"/>
                  <a:pt x="4550" y="59"/>
                  <a:pt x="4550" y="59"/>
                </a:cubicBezTo>
                <a:cubicBezTo>
                  <a:pt x="4550" y="251"/>
                  <a:pt x="4550" y="251"/>
                  <a:pt x="4550" y="251"/>
                </a:cubicBezTo>
                <a:cubicBezTo>
                  <a:pt x="4550" y="276"/>
                  <a:pt x="4545" y="297"/>
                  <a:pt x="4536" y="315"/>
                </a:cubicBezTo>
                <a:cubicBezTo>
                  <a:pt x="4526" y="332"/>
                  <a:pt x="4513" y="344"/>
                  <a:pt x="4496" y="353"/>
                </a:cubicBezTo>
                <a:cubicBezTo>
                  <a:pt x="4479" y="361"/>
                  <a:pt x="4459" y="366"/>
                  <a:pt x="4436" y="366"/>
                </a:cubicBezTo>
                <a:cubicBezTo>
                  <a:pt x="4412" y="366"/>
                  <a:pt x="4392" y="361"/>
                  <a:pt x="4375" y="353"/>
                </a:cubicBezTo>
                <a:cubicBezTo>
                  <a:pt x="4358" y="344"/>
                  <a:pt x="4344" y="332"/>
                  <a:pt x="4335" y="315"/>
                </a:cubicBezTo>
                <a:cubicBezTo>
                  <a:pt x="4326" y="297"/>
                  <a:pt x="4321" y="276"/>
                  <a:pt x="4321" y="251"/>
                </a:cubicBezTo>
                <a:cubicBezTo>
                  <a:pt x="4321" y="59"/>
                  <a:pt x="4321" y="59"/>
                  <a:pt x="4321" y="59"/>
                </a:cubicBezTo>
                <a:cubicBezTo>
                  <a:pt x="4358" y="59"/>
                  <a:pt x="4358" y="59"/>
                  <a:pt x="4358" y="59"/>
                </a:cubicBezTo>
                <a:cubicBezTo>
                  <a:pt x="4358" y="251"/>
                  <a:pt x="4358" y="251"/>
                  <a:pt x="4358" y="251"/>
                </a:cubicBezTo>
                <a:cubicBezTo>
                  <a:pt x="4358" y="279"/>
                  <a:pt x="4365" y="300"/>
                  <a:pt x="4380" y="312"/>
                </a:cubicBezTo>
                <a:cubicBezTo>
                  <a:pt x="4394" y="325"/>
                  <a:pt x="4412" y="331"/>
                  <a:pt x="4436" y="331"/>
                </a:cubicBezTo>
                <a:cubicBezTo>
                  <a:pt x="4458" y="331"/>
                  <a:pt x="4477" y="325"/>
                  <a:pt x="4491" y="312"/>
                </a:cubicBezTo>
                <a:cubicBezTo>
                  <a:pt x="4505" y="300"/>
                  <a:pt x="4512" y="279"/>
                  <a:pt x="4512" y="251"/>
                </a:cubicBezTo>
                <a:lnTo>
                  <a:pt x="4512" y="59"/>
                </a:lnTo>
                <a:close/>
                <a:moveTo>
                  <a:pt x="4826" y="59"/>
                </a:moveTo>
                <a:cubicBezTo>
                  <a:pt x="4863" y="59"/>
                  <a:pt x="4863" y="59"/>
                  <a:pt x="4863" y="59"/>
                </a:cubicBezTo>
                <a:cubicBezTo>
                  <a:pt x="4863" y="251"/>
                  <a:pt x="4863" y="251"/>
                  <a:pt x="4863" y="251"/>
                </a:cubicBezTo>
                <a:cubicBezTo>
                  <a:pt x="4863" y="276"/>
                  <a:pt x="4859" y="297"/>
                  <a:pt x="4849" y="315"/>
                </a:cubicBezTo>
                <a:cubicBezTo>
                  <a:pt x="4840" y="332"/>
                  <a:pt x="4827" y="344"/>
                  <a:pt x="4809" y="353"/>
                </a:cubicBezTo>
                <a:cubicBezTo>
                  <a:pt x="4792" y="361"/>
                  <a:pt x="4772" y="366"/>
                  <a:pt x="4749" y="366"/>
                </a:cubicBezTo>
                <a:cubicBezTo>
                  <a:pt x="4726" y="366"/>
                  <a:pt x="4706" y="361"/>
                  <a:pt x="4688" y="353"/>
                </a:cubicBezTo>
                <a:cubicBezTo>
                  <a:pt x="4671" y="344"/>
                  <a:pt x="4658" y="332"/>
                  <a:pt x="4648" y="315"/>
                </a:cubicBezTo>
                <a:cubicBezTo>
                  <a:pt x="4639" y="297"/>
                  <a:pt x="4634" y="276"/>
                  <a:pt x="4634" y="251"/>
                </a:cubicBezTo>
                <a:cubicBezTo>
                  <a:pt x="4634" y="59"/>
                  <a:pt x="4634" y="59"/>
                  <a:pt x="4634" y="59"/>
                </a:cubicBezTo>
                <a:cubicBezTo>
                  <a:pt x="4672" y="59"/>
                  <a:pt x="4672" y="59"/>
                  <a:pt x="4672" y="59"/>
                </a:cubicBezTo>
                <a:cubicBezTo>
                  <a:pt x="4672" y="251"/>
                  <a:pt x="4672" y="251"/>
                  <a:pt x="4672" y="251"/>
                </a:cubicBezTo>
                <a:cubicBezTo>
                  <a:pt x="4672" y="279"/>
                  <a:pt x="4679" y="300"/>
                  <a:pt x="4693" y="312"/>
                </a:cubicBezTo>
                <a:cubicBezTo>
                  <a:pt x="4707" y="325"/>
                  <a:pt x="4726" y="331"/>
                  <a:pt x="4749" y="331"/>
                </a:cubicBezTo>
                <a:cubicBezTo>
                  <a:pt x="4772" y="331"/>
                  <a:pt x="4790" y="325"/>
                  <a:pt x="4805" y="312"/>
                </a:cubicBezTo>
                <a:cubicBezTo>
                  <a:pt x="4819" y="300"/>
                  <a:pt x="4826" y="279"/>
                  <a:pt x="4826" y="251"/>
                </a:cubicBezTo>
                <a:lnTo>
                  <a:pt x="4826" y="59"/>
                </a:lnTo>
                <a:close/>
                <a:moveTo>
                  <a:pt x="6071" y="262"/>
                </a:moveTo>
                <a:cubicBezTo>
                  <a:pt x="6112" y="262"/>
                  <a:pt x="6112" y="262"/>
                  <a:pt x="6112" y="262"/>
                </a:cubicBezTo>
                <a:cubicBezTo>
                  <a:pt x="6112" y="284"/>
                  <a:pt x="6107" y="302"/>
                  <a:pt x="6097" y="318"/>
                </a:cubicBezTo>
                <a:cubicBezTo>
                  <a:pt x="6087" y="333"/>
                  <a:pt x="6073" y="345"/>
                  <a:pt x="6055" y="353"/>
                </a:cubicBezTo>
                <a:cubicBezTo>
                  <a:pt x="6037" y="362"/>
                  <a:pt x="6017" y="366"/>
                  <a:pt x="5993" y="366"/>
                </a:cubicBezTo>
                <a:cubicBezTo>
                  <a:pt x="5967" y="366"/>
                  <a:pt x="5944" y="359"/>
                  <a:pt x="5924" y="346"/>
                </a:cubicBezTo>
                <a:cubicBezTo>
                  <a:pt x="5905" y="332"/>
                  <a:pt x="5890" y="314"/>
                  <a:pt x="5880" y="290"/>
                </a:cubicBezTo>
                <a:cubicBezTo>
                  <a:pt x="5870" y="266"/>
                  <a:pt x="5864" y="239"/>
                  <a:pt x="5864" y="207"/>
                </a:cubicBezTo>
                <a:cubicBezTo>
                  <a:pt x="5864" y="174"/>
                  <a:pt x="5870" y="146"/>
                  <a:pt x="5881" y="123"/>
                </a:cubicBezTo>
                <a:cubicBezTo>
                  <a:pt x="5893" y="100"/>
                  <a:pt x="5908" y="83"/>
                  <a:pt x="5927" y="71"/>
                </a:cubicBezTo>
                <a:cubicBezTo>
                  <a:pt x="5947" y="59"/>
                  <a:pt x="5969" y="53"/>
                  <a:pt x="5993" y="53"/>
                </a:cubicBezTo>
                <a:cubicBezTo>
                  <a:pt x="6025" y="53"/>
                  <a:pt x="6051" y="61"/>
                  <a:pt x="6071" y="77"/>
                </a:cubicBezTo>
                <a:cubicBezTo>
                  <a:pt x="6090" y="93"/>
                  <a:pt x="6104" y="114"/>
                  <a:pt x="6111" y="140"/>
                </a:cubicBezTo>
                <a:cubicBezTo>
                  <a:pt x="6071" y="148"/>
                  <a:pt x="6071" y="148"/>
                  <a:pt x="6071" y="148"/>
                </a:cubicBezTo>
                <a:cubicBezTo>
                  <a:pt x="6065" y="130"/>
                  <a:pt x="6055" y="115"/>
                  <a:pt x="6041" y="104"/>
                </a:cubicBezTo>
                <a:cubicBezTo>
                  <a:pt x="6027" y="92"/>
                  <a:pt x="6011" y="87"/>
                  <a:pt x="5993" y="87"/>
                </a:cubicBezTo>
                <a:cubicBezTo>
                  <a:pt x="5977" y="87"/>
                  <a:pt x="5963" y="91"/>
                  <a:pt x="5949" y="100"/>
                </a:cubicBezTo>
                <a:cubicBezTo>
                  <a:pt x="5936" y="109"/>
                  <a:pt x="5925" y="123"/>
                  <a:pt x="5917" y="141"/>
                </a:cubicBezTo>
                <a:cubicBezTo>
                  <a:pt x="5909" y="159"/>
                  <a:pt x="5905" y="181"/>
                  <a:pt x="5905" y="207"/>
                </a:cubicBezTo>
                <a:cubicBezTo>
                  <a:pt x="5905" y="231"/>
                  <a:pt x="5908" y="253"/>
                  <a:pt x="5915" y="271"/>
                </a:cubicBezTo>
                <a:cubicBezTo>
                  <a:pt x="5921" y="290"/>
                  <a:pt x="5931" y="305"/>
                  <a:pt x="5944" y="316"/>
                </a:cubicBezTo>
                <a:cubicBezTo>
                  <a:pt x="5957" y="326"/>
                  <a:pt x="5973" y="332"/>
                  <a:pt x="5993" y="332"/>
                </a:cubicBezTo>
                <a:cubicBezTo>
                  <a:pt x="6017" y="332"/>
                  <a:pt x="6036" y="325"/>
                  <a:pt x="6050" y="312"/>
                </a:cubicBezTo>
                <a:cubicBezTo>
                  <a:pt x="6064" y="300"/>
                  <a:pt x="6071" y="283"/>
                  <a:pt x="6071" y="262"/>
                </a:cubicBezTo>
                <a:close/>
                <a:moveTo>
                  <a:pt x="5353" y="59"/>
                </a:moveTo>
                <a:cubicBezTo>
                  <a:pt x="5391" y="59"/>
                  <a:pt x="5391" y="59"/>
                  <a:pt x="5391" y="59"/>
                </a:cubicBezTo>
                <a:cubicBezTo>
                  <a:pt x="5391" y="251"/>
                  <a:pt x="5391" y="251"/>
                  <a:pt x="5391" y="251"/>
                </a:cubicBezTo>
                <a:cubicBezTo>
                  <a:pt x="5391" y="276"/>
                  <a:pt x="5386" y="297"/>
                  <a:pt x="5377" y="315"/>
                </a:cubicBezTo>
                <a:cubicBezTo>
                  <a:pt x="5367" y="332"/>
                  <a:pt x="5354" y="344"/>
                  <a:pt x="5337" y="353"/>
                </a:cubicBezTo>
                <a:cubicBezTo>
                  <a:pt x="5320" y="361"/>
                  <a:pt x="5300" y="366"/>
                  <a:pt x="5276" y="366"/>
                </a:cubicBezTo>
                <a:cubicBezTo>
                  <a:pt x="5253" y="366"/>
                  <a:pt x="5233" y="361"/>
                  <a:pt x="5216" y="353"/>
                </a:cubicBezTo>
                <a:cubicBezTo>
                  <a:pt x="5199" y="344"/>
                  <a:pt x="5185" y="332"/>
                  <a:pt x="5176" y="315"/>
                </a:cubicBezTo>
                <a:cubicBezTo>
                  <a:pt x="5166" y="297"/>
                  <a:pt x="5162" y="276"/>
                  <a:pt x="5162" y="251"/>
                </a:cubicBezTo>
                <a:cubicBezTo>
                  <a:pt x="5162" y="59"/>
                  <a:pt x="5162" y="59"/>
                  <a:pt x="5162" y="59"/>
                </a:cubicBezTo>
                <a:cubicBezTo>
                  <a:pt x="5199" y="59"/>
                  <a:pt x="5199" y="59"/>
                  <a:pt x="5199" y="59"/>
                </a:cubicBezTo>
                <a:cubicBezTo>
                  <a:pt x="5199" y="251"/>
                  <a:pt x="5199" y="251"/>
                  <a:pt x="5199" y="251"/>
                </a:cubicBezTo>
                <a:cubicBezTo>
                  <a:pt x="5199" y="279"/>
                  <a:pt x="5206" y="300"/>
                  <a:pt x="5221" y="312"/>
                </a:cubicBezTo>
                <a:cubicBezTo>
                  <a:pt x="5235" y="325"/>
                  <a:pt x="5253" y="331"/>
                  <a:pt x="5276" y="331"/>
                </a:cubicBezTo>
                <a:cubicBezTo>
                  <a:pt x="5299" y="331"/>
                  <a:pt x="5318" y="325"/>
                  <a:pt x="5332" y="312"/>
                </a:cubicBezTo>
                <a:cubicBezTo>
                  <a:pt x="5346" y="300"/>
                  <a:pt x="5353" y="279"/>
                  <a:pt x="5353" y="251"/>
                </a:cubicBezTo>
                <a:lnTo>
                  <a:pt x="5353" y="59"/>
                </a:lnTo>
                <a:close/>
                <a:moveTo>
                  <a:pt x="5739" y="59"/>
                </a:moveTo>
                <a:cubicBezTo>
                  <a:pt x="5792" y="59"/>
                  <a:pt x="5792" y="59"/>
                  <a:pt x="5792" y="59"/>
                </a:cubicBezTo>
                <a:cubicBezTo>
                  <a:pt x="5792" y="360"/>
                  <a:pt x="5792" y="360"/>
                  <a:pt x="5792" y="360"/>
                </a:cubicBezTo>
                <a:cubicBezTo>
                  <a:pt x="5754" y="360"/>
                  <a:pt x="5754" y="360"/>
                  <a:pt x="5754" y="360"/>
                </a:cubicBezTo>
                <a:cubicBezTo>
                  <a:pt x="5754" y="111"/>
                  <a:pt x="5754" y="111"/>
                  <a:pt x="5754" y="111"/>
                </a:cubicBezTo>
                <a:cubicBezTo>
                  <a:pt x="5650" y="322"/>
                  <a:pt x="5650" y="322"/>
                  <a:pt x="5650" y="322"/>
                </a:cubicBezTo>
                <a:cubicBezTo>
                  <a:pt x="5625" y="322"/>
                  <a:pt x="5625" y="322"/>
                  <a:pt x="5625" y="322"/>
                </a:cubicBezTo>
                <a:cubicBezTo>
                  <a:pt x="5519" y="108"/>
                  <a:pt x="5519" y="108"/>
                  <a:pt x="5519" y="108"/>
                </a:cubicBezTo>
                <a:cubicBezTo>
                  <a:pt x="5519" y="360"/>
                  <a:pt x="5519" y="360"/>
                  <a:pt x="5519" y="360"/>
                </a:cubicBezTo>
                <a:cubicBezTo>
                  <a:pt x="5482" y="360"/>
                  <a:pt x="5482" y="360"/>
                  <a:pt x="5482" y="360"/>
                </a:cubicBezTo>
                <a:cubicBezTo>
                  <a:pt x="5482" y="59"/>
                  <a:pt x="5482" y="59"/>
                  <a:pt x="5482" y="59"/>
                </a:cubicBezTo>
                <a:cubicBezTo>
                  <a:pt x="5536" y="59"/>
                  <a:pt x="5536" y="59"/>
                  <a:pt x="5536" y="59"/>
                </a:cubicBezTo>
                <a:cubicBezTo>
                  <a:pt x="5637" y="263"/>
                  <a:pt x="5637" y="263"/>
                  <a:pt x="5637" y="263"/>
                </a:cubicBezTo>
                <a:lnTo>
                  <a:pt x="5739" y="59"/>
                </a:lnTo>
                <a:close/>
                <a:moveTo>
                  <a:pt x="9946" y="300"/>
                </a:moveTo>
                <a:cubicBezTo>
                  <a:pt x="9954" y="307"/>
                  <a:pt x="9957" y="316"/>
                  <a:pt x="9957" y="327"/>
                </a:cubicBezTo>
                <a:cubicBezTo>
                  <a:pt x="9957" y="338"/>
                  <a:pt x="9954" y="347"/>
                  <a:pt x="9946" y="354"/>
                </a:cubicBezTo>
                <a:cubicBezTo>
                  <a:pt x="9938" y="361"/>
                  <a:pt x="9929" y="364"/>
                  <a:pt x="9917" y="364"/>
                </a:cubicBezTo>
                <a:cubicBezTo>
                  <a:pt x="9906" y="364"/>
                  <a:pt x="9896" y="361"/>
                  <a:pt x="9889" y="354"/>
                </a:cubicBezTo>
                <a:cubicBezTo>
                  <a:pt x="9881" y="346"/>
                  <a:pt x="9878" y="337"/>
                  <a:pt x="9878" y="327"/>
                </a:cubicBezTo>
                <a:cubicBezTo>
                  <a:pt x="9878" y="316"/>
                  <a:pt x="9881" y="307"/>
                  <a:pt x="9889" y="300"/>
                </a:cubicBezTo>
                <a:cubicBezTo>
                  <a:pt x="9896" y="292"/>
                  <a:pt x="9906" y="288"/>
                  <a:pt x="9917" y="288"/>
                </a:cubicBezTo>
                <a:cubicBezTo>
                  <a:pt x="9929" y="288"/>
                  <a:pt x="9938" y="292"/>
                  <a:pt x="9946" y="300"/>
                </a:cubicBezTo>
                <a:close/>
                <a:moveTo>
                  <a:pt x="9771" y="48"/>
                </a:moveTo>
                <a:cubicBezTo>
                  <a:pt x="9827" y="48"/>
                  <a:pt x="9827" y="48"/>
                  <a:pt x="9827" y="48"/>
                </a:cubicBezTo>
                <a:cubicBezTo>
                  <a:pt x="9827" y="242"/>
                  <a:pt x="9827" y="242"/>
                  <a:pt x="9827" y="242"/>
                </a:cubicBezTo>
                <a:cubicBezTo>
                  <a:pt x="9827" y="269"/>
                  <a:pt x="9822" y="291"/>
                  <a:pt x="9812" y="310"/>
                </a:cubicBezTo>
                <a:cubicBezTo>
                  <a:pt x="9802" y="328"/>
                  <a:pt x="9788" y="342"/>
                  <a:pt x="9769" y="352"/>
                </a:cubicBezTo>
                <a:cubicBezTo>
                  <a:pt x="9750" y="362"/>
                  <a:pt x="9728" y="367"/>
                  <a:pt x="9701" y="367"/>
                </a:cubicBezTo>
                <a:cubicBezTo>
                  <a:pt x="9675" y="367"/>
                  <a:pt x="9652" y="362"/>
                  <a:pt x="9633" y="352"/>
                </a:cubicBezTo>
                <a:cubicBezTo>
                  <a:pt x="9615" y="342"/>
                  <a:pt x="9600" y="328"/>
                  <a:pt x="9590" y="310"/>
                </a:cubicBezTo>
                <a:cubicBezTo>
                  <a:pt x="9580" y="291"/>
                  <a:pt x="9575" y="269"/>
                  <a:pt x="9575" y="242"/>
                </a:cubicBezTo>
                <a:cubicBezTo>
                  <a:pt x="9575" y="48"/>
                  <a:pt x="9575" y="48"/>
                  <a:pt x="9575" y="48"/>
                </a:cubicBezTo>
                <a:cubicBezTo>
                  <a:pt x="9632" y="48"/>
                  <a:pt x="9632" y="48"/>
                  <a:pt x="9632" y="48"/>
                </a:cubicBezTo>
                <a:cubicBezTo>
                  <a:pt x="9632" y="242"/>
                  <a:pt x="9632" y="242"/>
                  <a:pt x="9632" y="242"/>
                </a:cubicBezTo>
                <a:cubicBezTo>
                  <a:pt x="9632" y="268"/>
                  <a:pt x="9638" y="286"/>
                  <a:pt x="9651" y="298"/>
                </a:cubicBezTo>
                <a:cubicBezTo>
                  <a:pt x="9664" y="309"/>
                  <a:pt x="9681" y="315"/>
                  <a:pt x="9701" y="315"/>
                </a:cubicBezTo>
                <a:cubicBezTo>
                  <a:pt x="9722" y="315"/>
                  <a:pt x="9738" y="309"/>
                  <a:pt x="9751" y="298"/>
                </a:cubicBezTo>
                <a:cubicBezTo>
                  <a:pt x="9764" y="286"/>
                  <a:pt x="9771" y="268"/>
                  <a:pt x="9771" y="242"/>
                </a:cubicBezTo>
                <a:lnTo>
                  <a:pt x="9771" y="48"/>
                </a:lnTo>
                <a:close/>
                <a:moveTo>
                  <a:pt x="10221" y="169"/>
                </a:moveTo>
                <a:cubicBezTo>
                  <a:pt x="10227" y="185"/>
                  <a:pt x="10231" y="203"/>
                  <a:pt x="10231" y="224"/>
                </a:cubicBezTo>
                <a:cubicBezTo>
                  <a:pt x="10231" y="360"/>
                  <a:pt x="10231" y="360"/>
                  <a:pt x="10231" y="360"/>
                </a:cubicBezTo>
                <a:cubicBezTo>
                  <a:pt x="10174" y="360"/>
                  <a:pt x="10174" y="360"/>
                  <a:pt x="10174" y="360"/>
                </a:cubicBezTo>
                <a:cubicBezTo>
                  <a:pt x="10174" y="224"/>
                  <a:pt x="10174" y="224"/>
                  <a:pt x="10174" y="224"/>
                </a:cubicBezTo>
                <a:cubicBezTo>
                  <a:pt x="10174" y="206"/>
                  <a:pt x="10170" y="193"/>
                  <a:pt x="10161" y="185"/>
                </a:cubicBezTo>
                <a:cubicBezTo>
                  <a:pt x="10153" y="176"/>
                  <a:pt x="10142" y="171"/>
                  <a:pt x="10129" y="171"/>
                </a:cubicBezTo>
                <a:cubicBezTo>
                  <a:pt x="10117" y="171"/>
                  <a:pt x="10107" y="174"/>
                  <a:pt x="10099" y="181"/>
                </a:cubicBezTo>
                <a:cubicBezTo>
                  <a:pt x="10090" y="187"/>
                  <a:pt x="10083" y="196"/>
                  <a:pt x="10078" y="209"/>
                </a:cubicBezTo>
                <a:cubicBezTo>
                  <a:pt x="10073" y="221"/>
                  <a:pt x="10071" y="237"/>
                  <a:pt x="10071" y="256"/>
                </a:cubicBezTo>
                <a:cubicBezTo>
                  <a:pt x="10071" y="360"/>
                  <a:pt x="10071" y="360"/>
                  <a:pt x="10071" y="360"/>
                </a:cubicBezTo>
                <a:cubicBezTo>
                  <a:pt x="10014" y="360"/>
                  <a:pt x="10014" y="360"/>
                  <a:pt x="10014" y="360"/>
                </a:cubicBezTo>
                <a:cubicBezTo>
                  <a:pt x="10014" y="127"/>
                  <a:pt x="10014" y="127"/>
                  <a:pt x="10014" y="127"/>
                </a:cubicBezTo>
                <a:cubicBezTo>
                  <a:pt x="10064" y="127"/>
                  <a:pt x="10064" y="127"/>
                  <a:pt x="10064" y="127"/>
                </a:cubicBezTo>
                <a:cubicBezTo>
                  <a:pt x="10070" y="168"/>
                  <a:pt x="10070" y="168"/>
                  <a:pt x="10070" y="168"/>
                </a:cubicBezTo>
                <a:cubicBezTo>
                  <a:pt x="10077" y="154"/>
                  <a:pt x="10085" y="143"/>
                  <a:pt x="10095" y="135"/>
                </a:cubicBezTo>
                <a:cubicBezTo>
                  <a:pt x="10109" y="125"/>
                  <a:pt x="10125" y="120"/>
                  <a:pt x="10144" y="120"/>
                </a:cubicBezTo>
                <a:cubicBezTo>
                  <a:pt x="10163" y="120"/>
                  <a:pt x="10179" y="125"/>
                  <a:pt x="10192" y="133"/>
                </a:cubicBezTo>
                <a:cubicBezTo>
                  <a:pt x="10205" y="142"/>
                  <a:pt x="10214" y="154"/>
                  <a:pt x="10221" y="169"/>
                </a:cubicBezTo>
                <a:close/>
                <a:moveTo>
                  <a:pt x="10370" y="31"/>
                </a:moveTo>
                <a:cubicBezTo>
                  <a:pt x="10370" y="360"/>
                  <a:pt x="10370" y="360"/>
                  <a:pt x="10370" y="360"/>
                </a:cubicBezTo>
                <a:cubicBezTo>
                  <a:pt x="10313" y="360"/>
                  <a:pt x="10313" y="360"/>
                  <a:pt x="10313" y="360"/>
                </a:cubicBezTo>
                <a:cubicBezTo>
                  <a:pt x="10313" y="31"/>
                  <a:pt x="10313" y="31"/>
                  <a:pt x="10313" y="31"/>
                </a:cubicBezTo>
                <a:lnTo>
                  <a:pt x="10370" y="31"/>
                </a:lnTo>
                <a:close/>
                <a:moveTo>
                  <a:pt x="9440" y="48"/>
                </a:moveTo>
                <a:cubicBezTo>
                  <a:pt x="9496" y="48"/>
                  <a:pt x="9496" y="48"/>
                  <a:pt x="9496" y="48"/>
                </a:cubicBezTo>
                <a:cubicBezTo>
                  <a:pt x="9496" y="242"/>
                  <a:pt x="9496" y="242"/>
                  <a:pt x="9496" y="242"/>
                </a:cubicBezTo>
                <a:cubicBezTo>
                  <a:pt x="9496" y="269"/>
                  <a:pt x="9491" y="291"/>
                  <a:pt x="9481" y="310"/>
                </a:cubicBezTo>
                <a:cubicBezTo>
                  <a:pt x="9471" y="328"/>
                  <a:pt x="9457" y="342"/>
                  <a:pt x="9438" y="352"/>
                </a:cubicBezTo>
                <a:cubicBezTo>
                  <a:pt x="9419" y="362"/>
                  <a:pt x="9396" y="367"/>
                  <a:pt x="9370" y="367"/>
                </a:cubicBezTo>
                <a:cubicBezTo>
                  <a:pt x="9344" y="367"/>
                  <a:pt x="9321" y="362"/>
                  <a:pt x="9302" y="352"/>
                </a:cubicBezTo>
                <a:cubicBezTo>
                  <a:pt x="9283" y="342"/>
                  <a:pt x="9269" y="328"/>
                  <a:pt x="9259" y="310"/>
                </a:cubicBezTo>
                <a:cubicBezTo>
                  <a:pt x="9249" y="291"/>
                  <a:pt x="9244" y="269"/>
                  <a:pt x="9244" y="242"/>
                </a:cubicBezTo>
                <a:cubicBezTo>
                  <a:pt x="9244" y="48"/>
                  <a:pt x="9244" y="48"/>
                  <a:pt x="9244" y="48"/>
                </a:cubicBezTo>
                <a:cubicBezTo>
                  <a:pt x="9300" y="48"/>
                  <a:pt x="9300" y="48"/>
                  <a:pt x="9300" y="48"/>
                </a:cubicBezTo>
                <a:cubicBezTo>
                  <a:pt x="9300" y="242"/>
                  <a:pt x="9300" y="242"/>
                  <a:pt x="9300" y="242"/>
                </a:cubicBezTo>
                <a:cubicBezTo>
                  <a:pt x="9300" y="268"/>
                  <a:pt x="9307" y="286"/>
                  <a:pt x="9320" y="298"/>
                </a:cubicBezTo>
                <a:cubicBezTo>
                  <a:pt x="9333" y="309"/>
                  <a:pt x="9350" y="315"/>
                  <a:pt x="9370" y="315"/>
                </a:cubicBezTo>
                <a:cubicBezTo>
                  <a:pt x="9390" y="315"/>
                  <a:pt x="9407" y="309"/>
                  <a:pt x="9420" y="298"/>
                </a:cubicBezTo>
                <a:cubicBezTo>
                  <a:pt x="9433" y="286"/>
                  <a:pt x="9440" y="268"/>
                  <a:pt x="9440" y="242"/>
                </a:cubicBezTo>
                <a:lnTo>
                  <a:pt x="9440" y="48"/>
                </a:lnTo>
                <a:close/>
                <a:moveTo>
                  <a:pt x="8513" y="48"/>
                </a:moveTo>
                <a:cubicBezTo>
                  <a:pt x="8713" y="48"/>
                  <a:pt x="8713" y="48"/>
                  <a:pt x="8713" y="48"/>
                </a:cubicBezTo>
                <a:cubicBezTo>
                  <a:pt x="8713" y="97"/>
                  <a:pt x="8713" y="97"/>
                  <a:pt x="8713" y="97"/>
                </a:cubicBezTo>
                <a:cubicBezTo>
                  <a:pt x="8569" y="97"/>
                  <a:pt x="8569" y="97"/>
                  <a:pt x="8569" y="97"/>
                </a:cubicBezTo>
                <a:cubicBezTo>
                  <a:pt x="8569" y="180"/>
                  <a:pt x="8569" y="180"/>
                  <a:pt x="8569" y="180"/>
                </a:cubicBezTo>
                <a:cubicBezTo>
                  <a:pt x="8704" y="180"/>
                  <a:pt x="8704" y="180"/>
                  <a:pt x="8704" y="180"/>
                </a:cubicBezTo>
                <a:cubicBezTo>
                  <a:pt x="8704" y="228"/>
                  <a:pt x="8704" y="228"/>
                  <a:pt x="8704" y="228"/>
                </a:cubicBezTo>
                <a:cubicBezTo>
                  <a:pt x="8569" y="228"/>
                  <a:pt x="8569" y="228"/>
                  <a:pt x="8569" y="228"/>
                </a:cubicBezTo>
                <a:cubicBezTo>
                  <a:pt x="8569" y="311"/>
                  <a:pt x="8569" y="311"/>
                  <a:pt x="8569" y="311"/>
                </a:cubicBezTo>
                <a:cubicBezTo>
                  <a:pt x="8713" y="311"/>
                  <a:pt x="8713" y="311"/>
                  <a:pt x="8713" y="311"/>
                </a:cubicBezTo>
                <a:cubicBezTo>
                  <a:pt x="8713" y="360"/>
                  <a:pt x="8713" y="360"/>
                  <a:pt x="8713" y="360"/>
                </a:cubicBezTo>
                <a:cubicBezTo>
                  <a:pt x="8513" y="360"/>
                  <a:pt x="8513" y="360"/>
                  <a:pt x="8513" y="360"/>
                </a:cubicBezTo>
                <a:lnTo>
                  <a:pt x="8513" y="48"/>
                </a:lnTo>
                <a:close/>
                <a:moveTo>
                  <a:pt x="9135" y="48"/>
                </a:moveTo>
                <a:cubicBezTo>
                  <a:pt x="9199" y="48"/>
                  <a:pt x="9199" y="48"/>
                  <a:pt x="9199" y="48"/>
                </a:cubicBezTo>
                <a:cubicBezTo>
                  <a:pt x="9092" y="360"/>
                  <a:pt x="9092" y="360"/>
                  <a:pt x="9092" y="360"/>
                </a:cubicBezTo>
                <a:cubicBezTo>
                  <a:pt x="9032" y="360"/>
                  <a:pt x="9032" y="360"/>
                  <a:pt x="9032" y="360"/>
                </a:cubicBezTo>
                <a:cubicBezTo>
                  <a:pt x="8974" y="184"/>
                  <a:pt x="8974" y="184"/>
                  <a:pt x="8974" y="184"/>
                </a:cubicBezTo>
                <a:cubicBezTo>
                  <a:pt x="8916" y="360"/>
                  <a:pt x="8916" y="360"/>
                  <a:pt x="8916" y="360"/>
                </a:cubicBezTo>
                <a:cubicBezTo>
                  <a:pt x="8856" y="360"/>
                  <a:pt x="8856" y="360"/>
                  <a:pt x="8856" y="360"/>
                </a:cubicBezTo>
                <a:cubicBezTo>
                  <a:pt x="8755" y="48"/>
                  <a:pt x="8755" y="48"/>
                  <a:pt x="8755" y="48"/>
                </a:cubicBezTo>
                <a:cubicBezTo>
                  <a:pt x="8818" y="48"/>
                  <a:pt x="8818" y="48"/>
                  <a:pt x="8818" y="48"/>
                </a:cubicBezTo>
                <a:cubicBezTo>
                  <a:pt x="8886" y="286"/>
                  <a:pt x="8886" y="286"/>
                  <a:pt x="8886" y="286"/>
                </a:cubicBezTo>
                <a:cubicBezTo>
                  <a:pt x="8953" y="69"/>
                  <a:pt x="8953" y="69"/>
                  <a:pt x="8953" y="69"/>
                </a:cubicBezTo>
                <a:cubicBezTo>
                  <a:pt x="8992" y="69"/>
                  <a:pt x="8992" y="69"/>
                  <a:pt x="8992" y="69"/>
                </a:cubicBezTo>
                <a:cubicBezTo>
                  <a:pt x="9062" y="286"/>
                  <a:pt x="9062" y="286"/>
                  <a:pt x="9062" y="286"/>
                </a:cubicBezTo>
                <a:lnTo>
                  <a:pt x="9135" y="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261796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and text (2-columns) with logo]">
    <p:spTree>
      <p:nvGrpSpPr>
        <p:cNvPr id="1" name=""/>
        <p:cNvGrpSpPr/>
        <p:nvPr/>
      </p:nvGrpSpPr>
      <p:grpSpPr>
        <a:xfrm>
          <a:off x="0" y="0"/>
          <a:ext cx="0" cy="0"/>
          <a:chOff x="0" y="0"/>
          <a:chExt cx="0" cy="0"/>
        </a:xfrm>
      </p:grpSpPr>
      <p:grpSp>
        <p:nvGrpSpPr>
          <p:cNvPr id="7" name="Group 1">
            <a:extLst>
              <a:ext uri="{FF2B5EF4-FFF2-40B4-BE49-F238E27FC236}">
                <a16:creationId xmlns:a16="http://schemas.microsoft.com/office/drawing/2014/main" id="{F6B8670E-5110-437F-BA72-6B43A69D6168}"/>
              </a:ext>
            </a:extLst>
          </p:cNvPr>
          <p:cNvGrpSpPr>
            <a:grpSpLocks noSelect="1" noChangeAspect="1"/>
          </p:cNvGrpSpPr>
          <p:nvPr userDrawn="1"/>
        </p:nvGrpSpPr>
        <p:grpSpPr bwMode="gray">
          <a:xfrm>
            <a:off x="0" y="0"/>
            <a:ext cx="12192000" cy="6858000"/>
            <a:chOff x="0" y="0"/>
            <a:chExt cx="7680" cy="4320"/>
          </a:xfrm>
        </p:grpSpPr>
        <p:sp>
          <p:nvSpPr>
            <p:cNvPr id="9" name="Rectangle 5">
              <a:extLst>
                <a:ext uri="{FF2B5EF4-FFF2-40B4-BE49-F238E27FC236}">
                  <a16:creationId xmlns:a16="http://schemas.microsoft.com/office/drawing/2014/main" id="{363B5368-B039-40B8-8DE5-0079DCD0844D}"/>
                </a:ext>
              </a:extLst>
            </p:cNvPr>
            <p:cNvSpPr>
              <a:spLocks noSelect="1" noChangeArrowheads="1"/>
            </p:cNvSpPr>
            <p:nvPr userDrawn="1"/>
          </p:nvSpPr>
          <p:spPr bwMode="gray">
            <a:xfrm>
              <a:off x="0" y="0"/>
              <a:ext cx="7680" cy="4320"/>
            </a:xfrm>
            <a:prstGeom prst="rect">
              <a:avLst/>
            </a:prstGeom>
            <a:solidFill>
              <a:srgbClr val="F2F2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6">
              <a:extLst>
                <a:ext uri="{FF2B5EF4-FFF2-40B4-BE49-F238E27FC236}">
                  <a16:creationId xmlns:a16="http://schemas.microsoft.com/office/drawing/2014/main" id="{75F0B9C0-EB8E-44A8-A0AB-E4A4D038CEFE}"/>
                </a:ext>
              </a:extLst>
            </p:cNvPr>
            <p:cNvSpPr>
              <a:spLocks noSelect="1"/>
            </p:cNvSpPr>
            <p:nvPr userDrawn="1"/>
          </p:nvSpPr>
          <p:spPr bwMode="gray">
            <a:xfrm>
              <a:off x="6176" y="2816"/>
              <a:ext cx="1504" cy="1504"/>
            </a:xfrm>
            <a:custGeom>
              <a:avLst/>
              <a:gdLst>
                <a:gd name="T0" fmla="*/ 0 w 7521"/>
                <a:gd name="T1" fmla="*/ 4961 h 7521"/>
                <a:gd name="T2" fmla="*/ 711 w 7521"/>
                <a:gd name="T3" fmla="*/ 7521 h 7521"/>
                <a:gd name="T4" fmla="*/ 7521 w 7521"/>
                <a:gd name="T5" fmla="*/ 7521 h 7521"/>
                <a:gd name="T6" fmla="*/ 7521 w 7521"/>
                <a:gd name="T7" fmla="*/ 712 h 7521"/>
                <a:gd name="T8" fmla="*/ 4961 w 7521"/>
                <a:gd name="T9" fmla="*/ 0 h 7521"/>
                <a:gd name="T10" fmla="*/ 0 w 7521"/>
                <a:gd name="T11" fmla="*/ 4961 h 7521"/>
              </a:gdLst>
              <a:ahLst/>
              <a:cxnLst>
                <a:cxn ang="0">
                  <a:pos x="T0" y="T1"/>
                </a:cxn>
                <a:cxn ang="0">
                  <a:pos x="T2" y="T3"/>
                </a:cxn>
                <a:cxn ang="0">
                  <a:pos x="T4" y="T5"/>
                </a:cxn>
                <a:cxn ang="0">
                  <a:pos x="T6" y="T7"/>
                </a:cxn>
                <a:cxn ang="0">
                  <a:pos x="T8" y="T9"/>
                </a:cxn>
                <a:cxn ang="0">
                  <a:pos x="T10" y="T11"/>
                </a:cxn>
              </a:cxnLst>
              <a:rect l="0" t="0" r="r" b="b"/>
              <a:pathLst>
                <a:path w="7521" h="7521">
                  <a:moveTo>
                    <a:pt x="0" y="4961"/>
                  </a:moveTo>
                  <a:cubicBezTo>
                    <a:pt x="0" y="5898"/>
                    <a:pt x="260" y="6774"/>
                    <a:pt x="711" y="7521"/>
                  </a:cubicBezTo>
                  <a:cubicBezTo>
                    <a:pt x="7521" y="7521"/>
                    <a:pt x="7521" y="7521"/>
                    <a:pt x="7521" y="7521"/>
                  </a:cubicBezTo>
                  <a:cubicBezTo>
                    <a:pt x="7521" y="712"/>
                    <a:pt x="7521" y="712"/>
                    <a:pt x="7521" y="712"/>
                  </a:cubicBezTo>
                  <a:cubicBezTo>
                    <a:pt x="6774" y="260"/>
                    <a:pt x="5898" y="0"/>
                    <a:pt x="4961" y="0"/>
                  </a:cubicBezTo>
                  <a:cubicBezTo>
                    <a:pt x="2221" y="0"/>
                    <a:pt x="0" y="2221"/>
                    <a:pt x="0" y="496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7">
              <a:extLst>
                <a:ext uri="{FF2B5EF4-FFF2-40B4-BE49-F238E27FC236}">
                  <a16:creationId xmlns:a16="http://schemas.microsoft.com/office/drawing/2014/main" id="{AEE19A9E-737C-430F-8DFE-928CA5F1FBC3}"/>
                </a:ext>
              </a:extLst>
            </p:cNvPr>
            <p:cNvSpPr>
              <a:spLocks noSelect="1"/>
            </p:cNvSpPr>
            <p:nvPr userDrawn="1"/>
          </p:nvSpPr>
          <p:spPr bwMode="gray">
            <a:xfrm>
              <a:off x="0" y="0"/>
              <a:ext cx="1264" cy="960"/>
            </a:xfrm>
            <a:custGeom>
              <a:avLst/>
              <a:gdLst>
                <a:gd name="T0" fmla="*/ 2881 w 6321"/>
                <a:gd name="T1" fmla="*/ 4801 h 4801"/>
                <a:gd name="T2" fmla="*/ 6321 w 6321"/>
                <a:gd name="T3" fmla="*/ 1360 h 4801"/>
                <a:gd name="T4" fmla="*/ 6041 w 6321"/>
                <a:gd name="T5" fmla="*/ 0 h 4801"/>
                <a:gd name="T6" fmla="*/ 0 w 6321"/>
                <a:gd name="T7" fmla="*/ 0 h 4801"/>
                <a:gd name="T8" fmla="*/ 0 w 6321"/>
                <a:gd name="T9" fmla="*/ 3241 h 4801"/>
                <a:gd name="T10" fmla="*/ 2881 w 6321"/>
                <a:gd name="T11" fmla="*/ 4801 h 4801"/>
              </a:gdLst>
              <a:ahLst/>
              <a:cxnLst>
                <a:cxn ang="0">
                  <a:pos x="T0" y="T1"/>
                </a:cxn>
                <a:cxn ang="0">
                  <a:pos x="T2" y="T3"/>
                </a:cxn>
                <a:cxn ang="0">
                  <a:pos x="T4" y="T5"/>
                </a:cxn>
                <a:cxn ang="0">
                  <a:pos x="T6" y="T7"/>
                </a:cxn>
                <a:cxn ang="0">
                  <a:pos x="T8" y="T9"/>
                </a:cxn>
                <a:cxn ang="0">
                  <a:pos x="T10" y="T11"/>
                </a:cxn>
              </a:cxnLst>
              <a:rect l="0" t="0" r="r" b="b"/>
              <a:pathLst>
                <a:path w="6321" h="4801">
                  <a:moveTo>
                    <a:pt x="2881" y="4801"/>
                  </a:moveTo>
                  <a:cubicBezTo>
                    <a:pt x="4781" y="4801"/>
                    <a:pt x="6321" y="3260"/>
                    <a:pt x="6321" y="1360"/>
                  </a:cubicBezTo>
                  <a:cubicBezTo>
                    <a:pt x="6321" y="877"/>
                    <a:pt x="6221" y="417"/>
                    <a:pt x="6041" y="0"/>
                  </a:cubicBezTo>
                  <a:cubicBezTo>
                    <a:pt x="0" y="0"/>
                    <a:pt x="0" y="0"/>
                    <a:pt x="0" y="0"/>
                  </a:cubicBezTo>
                  <a:cubicBezTo>
                    <a:pt x="0" y="3241"/>
                    <a:pt x="0" y="3241"/>
                    <a:pt x="0" y="3241"/>
                  </a:cubicBezTo>
                  <a:cubicBezTo>
                    <a:pt x="615" y="4180"/>
                    <a:pt x="1675" y="4801"/>
                    <a:pt x="2881" y="4801"/>
                  </a:cubicBezTo>
                  <a:close/>
                </a:path>
              </a:pathLst>
            </a:custGeom>
            <a:solidFill>
              <a:srgbClr val="FF70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Rectangle 8">
              <a:extLst>
                <a:ext uri="{FF2B5EF4-FFF2-40B4-BE49-F238E27FC236}">
                  <a16:creationId xmlns:a16="http://schemas.microsoft.com/office/drawing/2014/main" id="{2C4D43FE-D53B-43AF-A8A1-F8F36F2BE53D}"/>
                </a:ext>
              </a:extLst>
            </p:cNvPr>
            <p:cNvSpPr>
              <a:spLocks noSelect="1" noChangeArrowheads="1"/>
            </p:cNvSpPr>
            <p:nvPr userDrawn="1"/>
          </p:nvSpPr>
          <p:spPr bwMode="gray">
            <a:xfrm>
              <a:off x="320" y="3808"/>
              <a:ext cx="7040" cy="8"/>
            </a:xfrm>
            <a:prstGeom prst="rect">
              <a:avLst/>
            </a:prstGeom>
            <a:solidFill>
              <a:srgbClr val="0F110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3" name="Frame 2">
            <a:extLst>
              <a:ext uri="{FF2B5EF4-FFF2-40B4-BE49-F238E27FC236}">
                <a16:creationId xmlns:a16="http://schemas.microsoft.com/office/drawing/2014/main" id="{AEC07127-8499-465E-AF27-1B86B3FECDD8}"/>
              </a:ext>
            </a:extLst>
          </p:cNvPr>
          <p:cNvSpPr>
            <a:spLocks noSelect="1"/>
          </p:cNvSpPr>
          <p:nvPr userDrawn="1"/>
        </p:nvSpPr>
        <p:spPr bwMode="gray">
          <a:xfrm>
            <a:off x="2714625" y="6269045"/>
            <a:ext cx="1296988" cy="271463"/>
          </a:xfrm>
          <a:custGeom>
            <a:avLst/>
            <a:gdLst>
              <a:gd name="T0" fmla="*/ 640 w 4088"/>
              <a:gd name="T1" fmla="*/ 56 h 853"/>
              <a:gd name="T2" fmla="*/ 1077 w 4088"/>
              <a:gd name="T3" fmla="*/ 82 h 853"/>
              <a:gd name="T4" fmla="*/ 197 w 4088"/>
              <a:gd name="T5" fmla="*/ 198 h 853"/>
              <a:gd name="T6" fmla="*/ 396 w 4088"/>
              <a:gd name="T7" fmla="*/ 195 h 853"/>
              <a:gd name="T8" fmla="*/ 2107 w 4088"/>
              <a:gd name="T9" fmla="*/ 549 h 853"/>
              <a:gd name="T10" fmla="*/ 1960 w 4088"/>
              <a:gd name="T11" fmla="*/ 751 h 853"/>
              <a:gd name="T12" fmla="*/ 1862 w 4088"/>
              <a:gd name="T13" fmla="*/ 358 h 853"/>
              <a:gd name="T14" fmla="*/ 1332 w 4088"/>
              <a:gd name="T15" fmla="*/ 852 h 853"/>
              <a:gd name="T16" fmla="*/ 2374 w 4088"/>
              <a:gd name="T17" fmla="*/ 150 h 853"/>
              <a:gd name="T18" fmla="*/ 2341 w 4088"/>
              <a:gd name="T19" fmla="*/ 57 h 853"/>
              <a:gd name="T20" fmla="*/ 2528 w 4088"/>
              <a:gd name="T21" fmla="*/ 214 h 853"/>
              <a:gd name="T22" fmla="*/ 2673 w 4088"/>
              <a:gd name="T23" fmla="*/ 154 h 853"/>
              <a:gd name="T24" fmla="*/ 2749 w 4088"/>
              <a:gd name="T25" fmla="*/ 214 h 853"/>
              <a:gd name="T26" fmla="*/ 2808 w 4088"/>
              <a:gd name="T27" fmla="*/ 183 h 853"/>
              <a:gd name="T28" fmla="*/ 3019 w 4088"/>
              <a:gd name="T29" fmla="*/ 151 h 853"/>
              <a:gd name="T30" fmla="*/ 2957 w 4088"/>
              <a:gd name="T31" fmla="*/ 57 h 853"/>
              <a:gd name="T32" fmla="*/ 3168 w 4088"/>
              <a:gd name="T33" fmla="*/ 55 h 853"/>
              <a:gd name="T34" fmla="*/ 3214 w 4088"/>
              <a:gd name="T35" fmla="*/ 136 h 853"/>
              <a:gd name="T36" fmla="*/ 3379 w 4088"/>
              <a:gd name="T37" fmla="*/ 57 h 853"/>
              <a:gd name="T38" fmla="*/ 3476 w 4088"/>
              <a:gd name="T39" fmla="*/ 183 h 853"/>
              <a:gd name="T40" fmla="*/ 3557 w 4088"/>
              <a:gd name="T41" fmla="*/ 57 h 853"/>
              <a:gd name="T42" fmla="*/ 3729 w 4088"/>
              <a:gd name="T43" fmla="*/ 214 h 853"/>
              <a:gd name="T44" fmla="*/ 3628 w 4088"/>
              <a:gd name="T45" fmla="*/ 214 h 853"/>
              <a:gd name="T46" fmla="*/ 2339 w 4088"/>
              <a:gd name="T47" fmla="*/ 416 h 853"/>
              <a:gd name="T48" fmla="*/ 2609 w 4088"/>
              <a:gd name="T49" fmla="*/ 326 h 853"/>
              <a:gd name="T50" fmla="*/ 2614 w 4088"/>
              <a:gd name="T51" fmla="*/ 483 h 853"/>
              <a:gd name="T52" fmla="*/ 2682 w 4088"/>
              <a:gd name="T53" fmla="*/ 483 h 853"/>
              <a:gd name="T54" fmla="*/ 2800 w 4088"/>
              <a:gd name="T55" fmla="*/ 484 h 853"/>
              <a:gd name="T56" fmla="*/ 2948 w 4088"/>
              <a:gd name="T57" fmla="*/ 388 h 853"/>
              <a:gd name="T58" fmla="*/ 3030 w 4088"/>
              <a:gd name="T59" fmla="*/ 452 h 853"/>
              <a:gd name="T60" fmla="*/ 3176 w 4088"/>
              <a:gd name="T61" fmla="*/ 342 h 853"/>
              <a:gd name="T62" fmla="*/ 3096 w 4088"/>
              <a:gd name="T63" fmla="*/ 402 h 853"/>
              <a:gd name="T64" fmla="*/ 3274 w 4088"/>
              <a:gd name="T65" fmla="*/ 455 h 853"/>
              <a:gd name="T66" fmla="*/ 3249 w 4088"/>
              <a:gd name="T67" fmla="*/ 368 h 853"/>
              <a:gd name="T68" fmla="*/ 3216 w 4088"/>
              <a:gd name="T69" fmla="*/ 371 h 853"/>
              <a:gd name="T70" fmla="*/ 3361 w 4088"/>
              <a:gd name="T71" fmla="*/ 326 h 853"/>
              <a:gd name="T72" fmla="*/ 3545 w 4088"/>
              <a:gd name="T73" fmla="*/ 326 h 853"/>
              <a:gd name="T74" fmla="*/ 3653 w 4088"/>
              <a:gd name="T75" fmla="*/ 420 h 853"/>
              <a:gd name="T76" fmla="*/ 3620 w 4088"/>
              <a:gd name="T77" fmla="*/ 483 h 853"/>
              <a:gd name="T78" fmla="*/ 3942 w 4088"/>
              <a:gd name="T79" fmla="*/ 404 h 853"/>
              <a:gd name="T80" fmla="*/ 3907 w 4088"/>
              <a:gd name="T81" fmla="*/ 404 h 853"/>
              <a:gd name="T82" fmla="*/ 4078 w 4088"/>
              <a:gd name="T83" fmla="*/ 422 h 853"/>
              <a:gd name="T84" fmla="*/ 2376 w 4088"/>
              <a:gd name="T85" fmla="*/ 749 h 853"/>
              <a:gd name="T86" fmla="*/ 2513 w 4088"/>
              <a:gd name="T87" fmla="*/ 686 h 853"/>
              <a:gd name="T88" fmla="*/ 2480 w 4088"/>
              <a:gd name="T89" fmla="*/ 592 h 853"/>
              <a:gd name="T90" fmla="*/ 2654 w 4088"/>
              <a:gd name="T91" fmla="*/ 671 h 853"/>
              <a:gd name="T92" fmla="*/ 2619 w 4088"/>
              <a:gd name="T93" fmla="*/ 671 h 853"/>
              <a:gd name="T94" fmla="*/ 2818 w 4088"/>
              <a:gd name="T95" fmla="*/ 592 h 853"/>
              <a:gd name="T96" fmla="*/ 2913 w 4088"/>
              <a:gd name="T97" fmla="*/ 749 h 853"/>
              <a:gd name="T98" fmla="*/ 2952 w 4088"/>
              <a:gd name="T99" fmla="*/ 749 h 853"/>
              <a:gd name="T100" fmla="*/ 3053 w 4088"/>
              <a:gd name="T101" fmla="*/ 689 h 853"/>
              <a:gd name="T102" fmla="*/ 3278 w 4088"/>
              <a:gd name="T103" fmla="*/ 670 h 853"/>
              <a:gd name="T104" fmla="*/ 3343 w 4088"/>
              <a:gd name="T105" fmla="*/ 592 h 853"/>
              <a:gd name="T106" fmla="*/ 3594 w 4088"/>
              <a:gd name="T107" fmla="*/ 670 h 853"/>
              <a:gd name="T108" fmla="*/ 3560 w 4088"/>
              <a:gd name="T109" fmla="*/ 671 h 853"/>
              <a:gd name="T110" fmla="*/ 3730 w 4088"/>
              <a:gd name="T111" fmla="*/ 689 h 853"/>
              <a:gd name="T112" fmla="*/ 3757 w 4088"/>
              <a:gd name="T113" fmla="*/ 611 h 853"/>
              <a:gd name="T114" fmla="*/ 3696 w 4088"/>
              <a:gd name="T115" fmla="*/ 659 h 853"/>
              <a:gd name="T116" fmla="*/ 3867 w 4088"/>
              <a:gd name="T117" fmla="*/ 749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88" h="853">
                <a:moveTo>
                  <a:pt x="1247" y="481"/>
                </a:moveTo>
                <a:cubicBezTo>
                  <a:pt x="1247" y="569"/>
                  <a:pt x="1219" y="644"/>
                  <a:pt x="1147" y="699"/>
                </a:cubicBezTo>
                <a:cubicBezTo>
                  <a:pt x="1083" y="749"/>
                  <a:pt x="1009" y="765"/>
                  <a:pt x="929" y="763"/>
                </a:cubicBezTo>
                <a:cubicBezTo>
                  <a:pt x="863" y="762"/>
                  <a:pt x="800" y="746"/>
                  <a:pt x="745" y="707"/>
                </a:cubicBezTo>
                <a:cubicBezTo>
                  <a:pt x="672" y="654"/>
                  <a:pt x="640" y="579"/>
                  <a:pt x="639" y="492"/>
                </a:cubicBezTo>
                <a:cubicBezTo>
                  <a:pt x="637" y="351"/>
                  <a:pt x="638" y="210"/>
                  <a:pt x="638" y="69"/>
                </a:cubicBezTo>
                <a:cubicBezTo>
                  <a:pt x="638" y="65"/>
                  <a:pt x="639" y="61"/>
                  <a:pt x="640" y="56"/>
                </a:cubicBezTo>
                <a:cubicBezTo>
                  <a:pt x="808" y="56"/>
                  <a:pt x="808" y="56"/>
                  <a:pt x="808" y="56"/>
                </a:cubicBezTo>
                <a:cubicBezTo>
                  <a:pt x="808" y="80"/>
                  <a:pt x="808" y="80"/>
                  <a:pt x="808" y="80"/>
                </a:cubicBezTo>
                <a:cubicBezTo>
                  <a:pt x="808" y="208"/>
                  <a:pt x="808" y="335"/>
                  <a:pt x="808" y="463"/>
                </a:cubicBezTo>
                <a:cubicBezTo>
                  <a:pt x="808" y="476"/>
                  <a:pt x="808" y="490"/>
                  <a:pt x="811" y="503"/>
                </a:cubicBezTo>
                <a:cubicBezTo>
                  <a:pt x="828" y="597"/>
                  <a:pt x="918" y="643"/>
                  <a:pt x="1005" y="602"/>
                </a:cubicBezTo>
                <a:cubicBezTo>
                  <a:pt x="1061" y="575"/>
                  <a:pt x="1076" y="525"/>
                  <a:pt x="1077" y="469"/>
                </a:cubicBezTo>
                <a:cubicBezTo>
                  <a:pt x="1077" y="340"/>
                  <a:pt x="1077" y="211"/>
                  <a:pt x="1077" y="82"/>
                </a:cubicBezTo>
                <a:cubicBezTo>
                  <a:pt x="1077" y="57"/>
                  <a:pt x="1077" y="57"/>
                  <a:pt x="1077" y="57"/>
                </a:cubicBezTo>
                <a:cubicBezTo>
                  <a:pt x="1246" y="57"/>
                  <a:pt x="1246" y="57"/>
                  <a:pt x="1246" y="57"/>
                </a:cubicBezTo>
                <a:cubicBezTo>
                  <a:pt x="1247" y="64"/>
                  <a:pt x="1247" y="70"/>
                  <a:pt x="1247" y="76"/>
                </a:cubicBezTo>
                <a:cubicBezTo>
                  <a:pt x="1247" y="211"/>
                  <a:pt x="1248" y="346"/>
                  <a:pt x="1247" y="481"/>
                </a:cubicBezTo>
                <a:close/>
                <a:moveTo>
                  <a:pt x="0" y="195"/>
                </a:moveTo>
                <a:cubicBezTo>
                  <a:pt x="35" y="195"/>
                  <a:pt x="68" y="195"/>
                  <a:pt x="101" y="195"/>
                </a:cubicBezTo>
                <a:cubicBezTo>
                  <a:pt x="133" y="196"/>
                  <a:pt x="165" y="197"/>
                  <a:pt x="197" y="198"/>
                </a:cubicBezTo>
                <a:cubicBezTo>
                  <a:pt x="198" y="229"/>
                  <a:pt x="200" y="261"/>
                  <a:pt x="200" y="293"/>
                </a:cubicBezTo>
                <a:cubicBezTo>
                  <a:pt x="200" y="435"/>
                  <a:pt x="200" y="577"/>
                  <a:pt x="200" y="719"/>
                </a:cubicBezTo>
                <a:cubicBezTo>
                  <a:pt x="200" y="728"/>
                  <a:pt x="201" y="736"/>
                  <a:pt x="201" y="744"/>
                </a:cubicBezTo>
                <a:cubicBezTo>
                  <a:pt x="369" y="744"/>
                  <a:pt x="369" y="744"/>
                  <a:pt x="369" y="744"/>
                </a:cubicBezTo>
                <a:cubicBezTo>
                  <a:pt x="369" y="718"/>
                  <a:pt x="369" y="718"/>
                  <a:pt x="369" y="718"/>
                </a:cubicBezTo>
                <a:cubicBezTo>
                  <a:pt x="369" y="221"/>
                  <a:pt x="369" y="221"/>
                  <a:pt x="369" y="221"/>
                </a:cubicBezTo>
                <a:cubicBezTo>
                  <a:pt x="369" y="195"/>
                  <a:pt x="369" y="195"/>
                  <a:pt x="396" y="195"/>
                </a:cubicBezTo>
                <a:cubicBezTo>
                  <a:pt x="447" y="195"/>
                  <a:pt x="497" y="195"/>
                  <a:pt x="548" y="195"/>
                </a:cubicBezTo>
                <a:cubicBezTo>
                  <a:pt x="555" y="195"/>
                  <a:pt x="562" y="195"/>
                  <a:pt x="569" y="194"/>
                </a:cubicBezTo>
                <a:cubicBezTo>
                  <a:pt x="569" y="56"/>
                  <a:pt x="569" y="56"/>
                  <a:pt x="569" y="56"/>
                </a:cubicBezTo>
                <a:cubicBezTo>
                  <a:pt x="0" y="56"/>
                  <a:pt x="0" y="56"/>
                  <a:pt x="0" y="56"/>
                </a:cubicBezTo>
                <a:lnTo>
                  <a:pt x="0" y="195"/>
                </a:lnTo>
                <a:close/>
                <a:moveTo>
                  <a:pt x="2129" y="529"/>
                </a:moveTo>
                <a:cubicBezTo>
                  <a:pt x="2130" y="546"/>
                  <a:pt x="2122" y="549"/>
                  <a:pt x="2107" y="549"/>
                </a:cubicBezTo>
                <a:cubicBezTo>
                  <a:pt x="1991" y="548"/>
                  <a:pt x="1875" y="549"/>
                  <a:pt x="1760" y="549"/>
                </a:cubicBezTo>
                <a:cubicBezTo>
                  <a:pt x="1730" y="549"/>
                  <a:pt x="1730" y="549"/>
                  <a:pt x="1730" y="549"/>
                </a:cubicBezTo>
                <a:cubicBezTo>
                  <a:pt x="1734" y="559"/>
                  <a:pt x="1737" y="566"/>
                  <a:pt x="1740" y="573"/>
                </a:cubicBezTo>
                <a:cubicBezTo>
                  <a:pt x="1784" y="658"/>
                  <a:pt x="1902" y="680"/>
                  <a:pt x="1977" y="617"/>
                </a:cubicBezTo>
                <a:cubicBezTo>
                  <a:pt x="1988" y="607"/>
                  <a:pt x="1997" y="606"/>
                  <a:pt x="2010" y="612"/>
                </a:cubicBezTo>
                <a:cubicBezTo>
                  <a:pt x="2041" y="626"/>
                  <a:pt x="2073" y="638"/>
                  <a:pt x="2107" y="652"/>
                </a:cubicBezTo>
                <a:cubicBezTo>
                  <a:pt x="2068" y="704"/>
                  <a:pt x="2018" y="734"/>
                  <a:pt x="1960" y="751"/>
                </a:cubicBezTo>
                <a:cubicBezTo>
                  <a:pt x="1816" y="792"/>
                  <a:pt x="1675" y="726"/>
                  <a:pt x="1628" y="592"/>
                </a:cubicBezTo>
                <a:cubicBezTo>
                  <a:pt x="1594" y="493"/>
                  <a:pt x="1613" y="402"/>
                  <a:pt x="1686" y="326"/>
                </a:cubicBezTo>
                <a:cubicBezTo>
                  <a:pt x="1759" y="250"/>
                  <a:pt x="1851" y="228"/>
                  <a:pt x="1951" y="260"/>
                </a:cubicBezTo>
                <a:cubicBezTo>
                  <a:pt x="2051" y="292"/>
                  <a:pt x="2109" y="365"/>
                  <a:pt x="2127" y="468"/>
                </a:cubicBezTo>
                <a:cubicBezTo>
                  <a:pt x="2131" y="488"/>
                  <a:pt x="2128" y="509"/>
                  <a:pt x="2129" y="529"/>
                </a:cubicBezTo>
                <a:close/>
                <a:moveTo>
                  <a:pt x="2006" y="449"/>
                </a:moveTo>
                <a:cubicBezTo>
                  <a:pt x="1988" y="393"/>
                  <a:pt x="1927" y="355"/>
                  <a:pt x="1862" y="358"/>
                </a:cubicBezTo>
                <a:cubicBezTo>
                  <a:pt x="1807" y="360"/>
                  <a:pt x="1748" y="403"/>
                  <a:pt x="1738" y="449"/>
                </a:cubicBezTo>
                <a:lnTo>
                  <a:pt x="2006" y="449"/>
                </a:lnTo>
                <a:close/>
                <a:moveTo>
                  <a:pt x="1598" y="1"/>
                </a:moveTo>
                <a:cubicBezTo>
                  <a:pt x="1582" y="0"/>
                  <a:pt x="1576" y="6"/>
                  <a:pt x="1570" y="20"/>
                </a:cubicBezTo>
                <a:cubicBezTo>
                  <a:pt x="1460" y="290"/>
                  <a:pt x="1350" y="559"/>
                  <a:pt x="1240" y="829"/>
                </a:cubicBezTo>
                <a:cubicBezTo>
                  <a:pt x="1237" y="836"/>
                  <a:pt x="1235" y="842"/>
                  <a:pt x="1232" y="852"/>
                </a:cubicBezTo>
                <a:cubicBezTo>
                  <a:pt x="1267" y="852"/>
                  <a:pt x="1300" y="851"/>
                  <a:pt x="1332" y="852"/>
                </a:cubicBezTo>
                <a:cubicBezTo>
                  <a:pt x="1348" y="853"/>
                  <a:pt x="1356" y="847"/>
                  <a:pt x="1362" y="833"/>
                </a:cubicBezTo>
                <a:cubicBezTo>
                  <a:pt x="1441" y="637"/>
                  <a:pt x="1521" y="441"/>
                  <a:pt x="1601" y="246"/>
                </a:cubicBezTo>
                <a:cubicBezTo>
                  <a:pt x="1634" y="166"/>
                  <a:pt x="1667" y="85"/>
                  <a:pt x="1701" y="1"/>
                </a:cubicBezTo>
                <a:cubicBezTo>
                  <a:pt x="1664" y="1"/>
                  <a:pt x="1631" y="2"/>
                  <a:pt x="1598" y="1"/>
                </a:cubicBezTo>
                <a:close/>
                <a:moveTo>
                  <a:pt x="2456" y="183"/>
                </a:moveTo>
                <a:cubicBezTo>
                  <a:pt x="2374" y="183"/>
                  <a:pt x="2374" y="183"/>
                  <a:pt x="2374" y="183"/>
                </a:cubicBezTo>
                <a:cubicBezTo>
                  <a:pt x="2374" y="150"/>
                  <a:pt x="2374" y="150"/>
                  <a:pt x="2374" y="150"/>
                </a:cubicBezTo>
                <a:cubicBezTo>
                  <a:pt x="2445" y="150"/>
                  <a:pt x="2445" y="150"/>
                  <a:pt x="2445" y="150"/>
                </a:cubicBezTo>
                <a:cubicBezTo>
                  <a:pt x="2445" y="120"/>
                  <a:pt x="2445" y="120"/>
                  <a:pt x="2445" y="120"/>
                </a:cubicBezTo>
                <a:cubicBezTo>
                  <a:pt x="2374" y="120"/>
                  <a:pt x="2374" y="120"/>
                  <a:pt x="2374" y="120"/>
                </a:cubicBezTo>
                <a:cubicBezTo>
                  <a:pt x="2374" y="88"/>
                  <a:pt x="2374" y="88"/>
                  <a:pt x="2374" y="88"/>
                </a:cubicBezTo>
                <a:cubicBezTo>
                  <a:pt x="2455" y="88"/>
                  <a:pt x="2455" y="88"/>
                  <a:pt x="2455" y="88"/>
                </a:cubicBezTo>
                <a:cubicBezTo>
                  <a:pt x="2455" y="57"/>
                  <a:pt x="2455" y="57"/>
                  <a:pt x="2455" y="57"/>
                </a:cubicBezTo>
                <a:cubicBezTo>
                  <a:pt x="2341" y="57"/>
                  <a:pt x="2341" y="57"/>
                  <a:pt x="2341" y="57"/>
                </a:cubicBezTo>
                <a:cubicBezTo>
                  <a:pt x="2341" y="214"/>
                  <a:pt x="2341" y="214"/>
                  <a:pt x="2341" y="214"/>
                </a:cubicBezTo>
                <a:cubicBezTo>
                  <a:pt x="2456" y="214"/>
                  <a:pt x="2456" y="214"/>
                  <a:pt x="2456" y="214"/>
                </a:cubicBezTo>
                <a:lnTo>
                  <a:pt x="2456" y="183"/>
                </a:lnTo>
                <a:close/>
                <a:moveTo>
                  <a:pt x="2528" y="57"/>
                </a:moveTo>
                <a:cubicBezTo>
                  <a:pt x="2495" y="57"/>
                  <a:pt x="2495" y="57"/>
                  <a:pt x="2495" y="57"/>
                </a:cubicBezTo>
                <a:cubicBezTo>
                  <a:pt x="2495" y="214"/>
                  <a:pt x="2495" y="214"/>
                  <a:pt x="2495" y="214"/>
                </a:cubicBezTo>
                <a:cubicBezTo>
                  <a:pt x="2528" y="214"/>
                  <a:pt x="2528" y="214"/>
                  <a:pt x="2528" y="214"/>
                </a:cubicBezTo>
                <a:lnTo>
                  <a:pt x="2528" y="57"/>
                </a:lnTo>
                <a:close/>
                <a:moveTo>
                  <a:pt x="2604" y="114"/>
                </a:moveTo>
                <a:cubicBezTo>
                  <a:pt x="2678" y="214"/>
                  <a:pt x="2678" y="214"/>
                  <a:pt x="2678" y="214"/>
                </a:cubicBezTo>
                <a:cubicBezTo>
                  <a:pt x="2706" y="214"/>
                  <a:pt x="2706" y="214"/>
                  <a:pt x="2706" y="214"/>
                </a:cubicBezTo>
                <a:cubicBezTo>
                  <a:pt x="2706" y="57"/>
                  <a:pt x="2706" y="57"/>
                  <a:pt x="2706" y="57"/>
                </a:cubicBezTo>
                <a:cubicBezTo>
                  <a:pt x="2673" y="57"/>
                  <a:pt x="2673" y="57"/>
                  <a:pt x="2673" y="57"/>
                </a:cubicBezTo>
                <a:cubicBezTo>
                  <a:pt x="2673" y="154"/>
                  <a:pt x="2673" y="154"/>
                  <a:pt x="2673" y="154"/>
                </a:cubicBezTo>
                <a:cubicBezTo>
                  <a:pt x="2602" y="57"/>
                  <a:pt x="2602" y="57"/>
                  <a:pt x="2602" y="57"/>
                </a:cubicBezTo>
                <a:cubicBezTo>
                  <a:pt x="2572" y="57"/>
                  <a:pt x="2572" y="57"/>
                  <a:pt x="2572" y="57"/>
                </a:cubicBezTo>
                <a:cubicBezTo>
                  <a:pt x="2572" y="214"/>
                  <a:pt x="2572" y="214"/>
                  <a:pt x="2572" y="214"/>
                </a:cubicBezTo>
                <a:cubicBezTo>
                  <a:pt x="2604" y="214"/>
                  <a:pt x="2604" y="214"/>
                  <a:pt x="2604" y="214"/>
                </a:cubicBezTo>
                <a:lnTo>
                  <a:pt x="2604" y="114"/>
                </a:lnTo>
                <a:close/>
                <a:moveTo>
                  <a:pt x="2808" y="214"/>
                </a:moveTo>
                <a:cubicBezTo>
                  <a:pt x="2749" y="214"/>
                  <a:pt x="2749" y="214"/>
                  <a:pt x="2749" y="214"/>
                </a:cubicBezTo>
                <a:cubicBezTo>
                  <a:pt x="2749" y="57"/>
                  <a:pt x="2749" y="57"/>
                  <a:pt x="2749" y="57"/>
                </a:cubicBezTo>
                <a:cubicBezTo>
                  <a:pt x="2808" y="57"/>
                  <a:pt x="2808" y="57"/>
                  <a:pt x="2808" y="57"/>
                </a:cubicBezTo>
                <a:cubicBezTo>
                  <a:pt x="2856" y="57"/>
                  <a:pt x="2889" y="91"/>
                  <a:pt x="2889" y="135"/>
                </a:cubicBezTo>
                <a:cubicBezTo>
                  <a:pt x="2889" y="136"/>
                  <a:pt x="2889" y="136"/>
                  <a:pt x="2889" y="136"/>
                </a:cubicBezTo>
                <a:cubicBezTo>
                  <a:pt x="2889" y="180"/>
                  <a:pt x="2856" y="214"/>
                  <a:pt x="2808" y="214"/>
                </a:cubicBezTo>
                <a:close/>
                <a:moveTo>
                  <a:pt x="2783" y="183"/>
                </a:moveTo>
                <a:cubicBezTo>
                  <a:pt x="2808" y="183"/>
                  <a:pt x="2808" y="183"/>
                  <a:pt x="2808" y="183"/>
                </a:cubicBezTo>
                <a:cubicBezTo>
                  <a:pt x="2835" y="183"/>
                  <a:pt x="2854" y="164"/>
                  <a:pt x="2854" y="136"/>
                </a:cubicBezTo>
                <a:cubicBezTo>
                  <a:pt x="2854" y="136"/>
                  <a:pt x="2854" y="136"/>
                  <a:pt x="2854" y="136"/>
                </a:cubicBezTo>
                <a:cubicBezTo>
                  <a:pt x="2854" y="108"/>
                  <a:pt x="2835" y="88"/>
                  <a:pt x="2808" y="88"/>
                </a:cubicBezTo>
                <a:cubicBezTo>
                  <a:pt x="2783" y="88"/>
                  <a:pt x="2783" y="88"/>
                  <a:pt x="2783" y="88"/>
                </a:cubicBezTo>
                <a:lnTo>
                  <a:pt x="2783" y="183"/>
                </a:lnTo>
                <a:close/>
                <a:moveTo>
                  <a:pt x="2957" y="151"/>
                </a:moveTo>
                <a:cubicBezTo>
                  <a:pt x="3019" y="151"/>
                  <a:pt x="3019" y="151"/>
                  <a:pt x="3019" y="151"/>
                </a:cubicBezTo>
                <a:cubicBezTo>
                  <a:pt x="3019" y="214"/>
                  <a:pt x="3019" y="214"/>
                  <a:pt x="3019" y="214"/>
                </a:cubicBezTo>
                <a:cubicBezTo>
                  <a:pt x="3052" y="214"/>
                  <a:pt x="3052" y="214"/>
                  <a:pt x="3052" y="214"/>
                </a:cubicBezTo>
                <a:cubicBezTo>
                  <a:pt x="3052" y="57"/>
                  <a:pt x="3052" y="57"/>
                  <a:pt x="3052" y="57"/>
                </a:cubicBezTo>
                <a:cubicBezTo>
                  <a:pt x="3019" y="57"/>
                  <a:pt x="3019" y="57"/>
                  <a:pt x="3019" y="57"/>
                </a:cubicBezTo>
                <a:cubicBezTo>
                  <a:pt x="3019" y="119"/>
                  <a:pt x="3019" y="119"/>
                  <a:pt x="3019" y="119"/>
                </a:cubicBezTo>
                <a:cubicBezTo>
                  <a:pt x="2957" y="119"/>
                  <a:pt x="2957" y="119"/>
                  <a:pt x="2957" y="119"/>
                </a:cubicBezTo>
                <a:cubicBezTo>
                  <a:pt x="2957" y="57"/>
                  <a:pt x="2957" y="57"/>
                  <a:pt x="2957" y="57"/>
                </a:cubicBezTo>
                <a:cubicBezTo>
                  <a:pt x="2924" y="57"/>
                  <a:pt x="2924" y="57"/>
                  <a:pt x="2924" y="57"/>
                </a:cubicBezTo>
                <a:cubicBezTo>
                  <a:pt x="2924" y="214"/>
                  <a:pt x="2924" y="214"/>
                  <a:pt x="2924" y="214"/>
                </a:cubicBezTo>
                <a:cubicBezTo>
                  <a:pt x="2957" y="214"/>
                  <a:pt x="2957" y="214"/>
                  <a:pt x="2957" y="214"/>
                </a:cubicBezTo>
                <a:lnTo>
                  <a:pt x="2957" y="151"/>
                </a:lnTo>
                <a:close/>
                <a:moveTo>
                  <a:pt x="3088" y="136"/>
                </a:moveTo>
                <a:cubicBezTo>
                  <a:pt x="3088" y="136"/>
                  <a:pt x="3088" y="136"/>
                  <a:pt x="3088" y="136"/>
                </a:cubicBezTo>
                <a:cubicBezTo>
                  <a:pt x="3088" y="91"/>
                  <a:pt x="3122" y="55"/>
                  <a:pt x="3168" y="55"/>
                </a:cubicBezTo>
                <a:cubicBezTo>
                  <a:pt x="3215" y="55"/>
                  <a:pt x="3248" y="91"/>
                  <a:pt x="3248" y="135"/>
                </a:cubicBezTo>
                <a:cubicBezTo>
                  <a:pt x="3248" y="136"/>
                  <a:pt x="3248" y="136"/>
                  <a:pt x="3248" y="136"/>
                </a:cubicBezTo>
                <a:cubicBezTo>
                  <a:pt x="3248" y="180"/>
                  <a:pt x="3214" y="217"/>
                  <a:pt x="3168" y="217"/>
                </a:cubicBezTo>
                <a:cubicBezTo>
                  <a:pt x="3121" y="217"/>
                  <a:pt x="3088" y="181"/>
                  <a:pt x="3088" y="136"/>
                </a:cubicBezTo>
                <a:close/>
                <a:moveTo>
                  <a:pt x="3122" y="136"/>
                </a:moveTo>
                <a:cubicBezTo>
                  <a:pt x="3122" y="163"/>
                  <a:pt x="3141" y="185"/>
                  <a:pt x="3168" y="185"/>
                </a:cubicBezTo>
                <a:cubicBezTo>
                  <a:pt x="3195" y="185"/>
                  <a:pt x="3214" y="163"/>
                  <a:pt x="3214" y="136"/>
                </a:cubicBezTo>
                <a:cubicBezTo>
                  <a:pt x="3214" y="136"/>
                  <a:pt x="3214" y="136"/>
                  <a:pt x="3214" y="136"/>
                </a:cubicBezTo>
                <a:cubicBezTo>
                  <a:pt x="3214" y="109"/>
                  <a:pt x="3195" y="86"/>
                  <a:pt x="3168" y="86"/>
                </a:cubicBezTo>
                <a:cubicBezTo>
                  <a:pt x="3141" y="86"/>
                  <a:pt x="3122" y="108"/>
                  <a:pt x="3122" y="135"/>
                </a:cubicBezTo>
                <a:lnTo>
                  <a:pt x="3122" y="136"/>
                </a:lnTo>
                <a:close/>
                <a:moveTo>
                  <a:pt x="3353" y="215"/>
                </a:moveTo>
                <a:cubicBezTo>
                  <a:pt x="3414" y="57"/>
                  <a:pt x="3414" y="57"/>
                  <a:pt x="3414" y="57"/>
                </a:cubicBezTo>
                <a:cubicBezTo>
                  <a:pt x="3379" y="57"/>
                  <a:pt x="3379" y="57"/>
                  <a:pt x="3379" y="57"/>
                </a:cubicBezTo>
                <a:cubicBezTo>
                  <a:pt x="3339" y="168"/>
                  <a:pt x="3339" y="168"/>
                  <a:pt x="3339" y="168"/>
                </a:cubicBezTo>
                <a:cubicBezTo>
                  <a:pt x="3300" y="57"/>
                  <a:pt x="3300" y="57"/>
                  <a:pt x="3300" y="57"/>
                </a:cubicBezTo>
                <a:cubicBezTo>
                  <a:pt x="3263" y="57"/>
                  <a:pt x="3263" y="57"/>
                  <a:pt x="3263" y="57"/>
                </a:cubicBezTo>
                <a:cubicBezTo>
                  <a:pt x="3324" y="215"/>
                  <a:pt x="3324" y="215"/>
                  <a:pt x="3324" y="215"/>
                </a:cubicBezTo>
                <a:lnTo>
                  <a:pt x="3353" y="215"/>
                </a:lnTo>
                <a:close/>
                <a:moveTo>
                  <a:pt x="3558" y="183"/>
                </a:moveTo>
                <a:cubicBezTo>
                  <a:pt x="3476" y="183"/>
                  <a:pt x="3476" y="183"/>
                  <a:pt x="3476" y="183"/>
                </a:cubicBezTo>
                <a:cubicBezTo>
                  <a:pt x="3476" y="150"/>
                  <a:pt x="3476" y="150"/>
                  <a:pt x="3476" y="150"/>
                </a:cubicBezTo>
                <a:cubicBezTo>
                  <a:pt x="3547" y="150"/>
                  <a:pt x="3547" y="150"/>
                  <a:pt x="3547" y="150"/>
                </a:cubicBezTo>
                <a:cubicBezTo>
                  <a:pt x="3547" y="120"/>
                  <a:pt x="3547" y="120"/>
                  <a:pt x="3547" y="120"/>
                </a:cubicBezTo>
                <a:cubicBezTo>
                  <a:pt x="3476" y="120"/>
                  <a:pt x="3476" y="120"/>
                  <a:pt x="3476" y="120"/>
                </a:cubicBezTo>
                <a:cubicBezTo>
                  <a:pt x="3476" y="88"/>
                  <a:pt x="3476" y="88"/>
                  <a:pt x="3476" y="88"/>
                </a:cubicBezTo>
                <a:cubicBezTo>
                  <a:pt x="3557" y="88"/>
                  <a:pt x="3557" y="88"/>
                  <a:pt x="3557" y="88"/>
                </a:cubicBezTo>
                <a:cubicBezTo>
                  <a:pt x="3557" y="57"/>
                  <a:pt x="3557" y="57"/>
                  <a:pt x="3557" y="57"/>
                </a:cubicBezTo>
                <a:cubicBezTo>
                  <a:pt x="3443" y="57"/>
                  <a:pt x="3443" y="57"/>
                  <a:pt x="3443" y="57"/>
                </a:cubicBezTo>
                <a:cubicBezTo>
                  <a:pt x="3443" y="214"/>
                  <a:pt x="3443" y="214"/>
                  <a:pt x="3443" y="214"/>
                </a:cubicBezTo>
                <a:cubicBezTo>
                  <a:pt x="3558" y="214"/>
                  <a:pt x="3558" y="214"/>
                  <a:pt x="3558" y="214"/>
                </a:cubicBezTo>
                <a:lnTo>
                  <a:pt x="3558" y="183"/>
                </a:lnTo>
                <a:close/>
                <a:moveTo>
                  <a:pt x="3628" y="114"/>
                </a:moveTo>
                <a:cubicBezTo>
                  <a:pt x="3701" y="214"/>
                  <a:pt x="3701" y="214"/>
                  <a:pt x="3701" y="214"/>
                </a:cubicBezTo>
                <a:cubicBezTo>
                  <a:pt x="3729" y="214"/>
                  <a:pt x="3729" y="214"/>
                  <a:pt x="3729" y="214"/>
                </a:cubicBezTo>
                <a:cubicBezTo>
                  <a:pt x="3729" y="57"/>
                  <a:pt x="3729" y="57"/>
                  <a:pt x="3729" y="57"/>
                </a:cubicBezTo>
                <a:cubicBezTo>
                  <a:pt x="3697" y="57"/>
                  <a:pt x="3697" y="57"/>
                  <a:pt x="3697" y="57"/>
                </a:cubicBezTo>
                <a:cubicBezTo>
                  <a:pt x="3697" y="154"/>
                  <a:pt x="3697" y="154"/>
                  <a:pt x="3697" y="154"/>
                </a:cubicBezTo>
                <a:cubicBezTo>
                  <a:pt x="3626" y="57"/>
                  <a:pt x="3626" y="57"/>
                  <a:pt x="3626" y="57"/>
                </a:cubicBezTo>
                <a:cubicBezTo>
                  <a:pt x="3595" y="57"/>
                  <a:pt x="3595" y="57"/>
                  <a:pt x="3595" y="57"/>
                </a:cubicBezTo>
                <a:cubicBezTo>
                  <a:pt x="3595" y="214"/>
                  <a:pt x="3595" y="214"/>
                  <a:pt x="3595" y="214"/>
                </a:cubicBezTo>
                <a:cubicBezTo>
                  <a:pt x="3628" y="214"/>
                  <a:pt x="3628" y="214"/>
                  <a:pt x="3628" y="214"/>
                </a:cubicBezTo>
                <a:lnTo>
                  <a:pt x="3628" y="114"/>
                </a:lnTo>
                <a:close/>
                <a:moveTo>
                  <a:pt x="2437" y="416"/>
                </a:moveTo>
                <a:cubicBezTo>
                  <a:pt x="2437" y="441"/>
                  <a:pt x="2425" y="453"/>
                  <a:pt x="2404" y="453"/>
                </a:cubicBezTo>
                <a:cubicBezTo>
                  <a:pt x="2384" y="453"/>
                  <a:pt x="2372" y="440"/>
                  <a:pt x="2372" y="415"/>
                </a:cubicBezTo>
                <a:cubicBezTo>
                  <a:pt x="2372" y="326"/>
                  <a:pt x="2372" y="326"/>
                  <a:pt x="2372" y="326"/>
                </a:cubicBezTo>
                <a:cubicBezTo>
                  <a:pt x="2339" y="326"/>
                  <a:pt x="2339" y="326"/>
                  <a:pt x="2339" y="326"/>
                </a:cubicBezTo>
                <a:cubicBezTo>
                  <a:pt x="2339" y="416"/>
                  <a:pt x="2339" y="416"/>
                  <a:pt x="2339" y="416"/>
                </a:cubicBezTo>
                <a:cubicBezTo>
                  <a:pt x="2339" y="462"/>
                  <a:pt x="2363" y="485"/>
                  <a:pt x="2404" y="485"/>
                </a:cubicBezTo>
                <a:cubicBezTo>
                  <a:pt x="2445" y="485"/>
                  <a:pt x="2470" y="462"/>
                  <a:pt x="2470" y="414"/>
                </a:cubicBezTo>
                <a:cubicBezTo>
                  <a:pt x="2470" y="326"/>
                  <a:pt x="2470" y="326"/>
                  <a:pt x="2470" y="326"/>
                </a:cubicBezTo>
                <a:cubicBezTo>
                  <a:pt x="2437" y="326"/>
                  <a:pt x="2437" y="326"/>
                  <a:pt x="2437" y="326"/>
                </a:cubicBezTo>
                <a:lnTo>
                  <a:pt x="2437" y="416"/>
                </a:lnTo>
                <a:close/>
                <a:moveTo>
                  <a:pt x="2642" y="326"/>
                </a:moveTo>
                <a:cubicBezTo>
                  <a:pt x="2609" y="326"/>
                  <a:pt x="2609" y="326"/>
                  <a:pt x="2609" y="326"/>
                </a:cubicBezTo>
                <a:cubicBezTo>
                  <a:pt x="2609" y="422"/>
                  <a:pt x="2609" y="422"/>
                  <a:pt x="2609" y="422"/>
                </a:cubicBezTo>
                <a:cubicBezTo>
                  <a:pt x="2538" y="326"/>
                  <a:pt x="2538" y="326"/>
                  <a:pt x="2538" y="326"/>
                </a:cubicBezTo>
                <a:cubicBezTo>
                  <a:pt x="2508" y="326"/>
                  <a:pt x="2508" y="326"/>
                  <a:pt x="2508" y="326"/>
                </a:cubicBezTo>
                <a:cubicBezTo>
                  <a:pt x="2508" y="483"/>
                  <a:pt x="2508" y="483"/>
                  <a:pt x="2508" y="483"/>
                </a:cubicBezTo>
                <a:cubicBezTo>
                  <a:pt x="2540" y="483"/>
                  <a:pt x="2540" y="483"/>
                  <a:pt x="2540" y="483"/>
                </a:cubicBezTo>
                <a:cubicBezTo>
                  <a:pt x="2540" y="383"/>
                  <a:pt x="2540" y="383"/>
                  <a:pt x="2540" y="383"/>
                </a:cubicBezTo>
                <a:cubicBezTo>
                  <a:pt x="2614" y="483"/>
                  <a:pt x="2614" y="483"/>
                  <a:pt x="2614" y="483"/>
                </a:cubicBezTo>
                <a:cubicBezTo>
                  <a:pt x="2642" y="483"/>
                  <a:pt x="2642" y="483"/>
                  <a:pt x="2642" y="483"/>
                </a:cubicBezTo>
                <a:lnTo>
                  <a:pt x="2642" y="326"/>
                </a:lnTo>
                <a:close/>
                <a:moveTo>
                  <a:pt x="2682" y="483"/>
                </a:moveTo>
                <a:cubicBezTo>
                  <a:pt x="2715" y="483"/>
                  <a:pt x="2715" y="483"/>
                  <a:pt x="2715" y="483"/>
                </a:cubicBezTo>
                <a:cubicBezTo>
                  <a:pt x="2715" y="326"/>
                  <a:pt x="2715" y="326"/>
                  <a:pt x="2715" y="326"/>
                </a:cubicBezTo>
                <a:cubicBezTo>
                  <a:pt x="2682" y="326"/>
                  <a:pt x="2682" y="326"/>
                  <a:pt x="2682" y="326"/>
                </a:cubicBezTo>
                <a:lnTo>
                  <a:pt x="2682" y="483"/>
                </a:lnTo>
                <a:close/>
                <a:moveTo>
                  <a:pt x="2830" y="484"/>
                </a:moveTo>
                <a:cubicBezTo>
                  <a:pt x="2891" y="326"/>
                  <a:pt x="2891" y="326"/>
                  <a:pt x="2891" y="326"/>
                </a:cubicBezTo>
                <a:cubicBezTo>
                  <a:pt x="2855" y="326"/>
                  <a:pt x="2855" y="326"/>
                  <a:pt x="2855" y="326"/>
                </a:cubicBezTo>
                <a:cubicBezTo>
                  <a:pt x="2815" y="436"/>
                  <a:pt x="2815" y="436"/>
                  <a:pt x="2815" y="436"/>
                </a:cubicBezTo>
                <a:cubicBezTo>
                  <a:pt x="2776" y="326"/>
                  <a:pt x="2776" y="326"/>
                  <a:pt x="2776" y="326"/>
                </a:cubicBezTo>
                <a:cubicBezTo>
                  <a:pt x="2739" y="326"/>
                  <a:pt x="2739" y="326"/>
                  <a:pt x="2739" y="326"/>
                </a:cubicBezTo>
                <a:cubicBezTo>
                  <a:pt x="2800" y="484"/>
                  <a:pt x="2800" y="484"/>
                  <a:pt x="2800" y="484"/>
                </a:cubicBezTo>
                <a:lnTo>
                  <a:pt x="2830" y="484"/>
                </a:lnTo>
                <a:close/>
                <a:moveTo>
                  <a:pt x="3030" y="452"/>
                </a:moveTo>
                <a:cubicBezTo>
                  <a:pt x="2948" y="452"/>
                  <a:pt x="2948" y="452"/>
                  <a:pt x="2948" y="452"/>
                </a:cubicBezTo>
                <a:cubicBezTo>
                  <a:pt x="2948" y="419"/>
                  <a:pt x="2948" y="419"/>
                  <a:pt x="2948" y="419"/>
                </a:cubicBezTo>
                <a:cubicBezTo>
                  <a:pt x="3019" y="419"/>
                  <a:pt x="3019" y="419"/>
                  <a:pt x="3019" y="419"/>
                </a:cubicBezTo>
                <a:cubicBezTo>
                  <a:pt x="3019" y="388"/>
                  <a:pt x="3019" y="388"/>
                  <a:pt x="3019" y="388"/>
                </a:cubicBezTo>
                <a:cubicBezTo>
                  <a:pt x="2948" y="388"/>
                  <a:pt x="2948" y="388"/>
                  <a:pt x="2948" y="388"/>
                </a:cubicBezTo>
                <a:cubicBezTo>
                  <a:pt x="2948" y="357"/>
                  <a:pt x="2948" y="357"/>
                  <a:pt x="2948" y="357"/>
                </a:cubicBezTo>
                <a:cubicBezTo>
                  <a:pt x="3029" y="357"/>
                  <a:pt x="3029" y="357"/>
                  <a:pt x="3029" y="357"/>
                </a:cubicBezTo>
                <a:cubicBezTo>
                  <a:pt x="3029" y="326"/>
                  <a:pt x="3029" y="326"/>
                  <a:pt x="3029" y="326"/>
                </a:cubicBezTo>
                <a:cubicBezTo>
                  <a:pt x="2915" y="326"/>
                  <a:pt x="2915" y="326"/>
                  <a:pt x="2915" y="326"/>
                </a:cubicBezTo>
                <a:cubicBezTo>
                  <a:pt x="2915" y="483"/>
                  <a:pt x="2915" y="483"/>
                  <a:pt x="2915" y="483"/>
                </a:cubicBezTo>
                <a:cubicBezTo>
                  <a:pt x="3030" y="483"/>
                  <a:pt x="3030" y="483"/>
                  <a:pt x="3030" y="483"/>
                </a:cubicBezTo>
                <a:lnTo>
                  <a:pt x="3030" y="452"/>
                </a:lnTo>
                <a:close/>
                <a:moveTo>
                  <a:pt x="3122" y="433"/>
                </a:moveTo>
                <a:cubicBezTo>
                  <a:pt x="3096" y="433"/>
                  <a:pt x="3096" y="433"/>
                  <a:pt x="3096" y="433"/>
                </a:cubicBezTo>
                <a:cubicBezTo>
                  <a:pt x="3096" y="483"/>
                  <a:pt x="3096" y="483"/>
                  <a:pt x="3096" y="483"/>
                </a:cubicBezTo>
                <a:cubicBezTo>
                  <a:pt x="3063" y="483"/>
                  <a:pt x="3063" y="483"/>
                  <a:pt x="3063" y="483"/>
                </a:cubicBezTo>
                <a:cubicBezTo>
                  <a:pt x="3063" y="326"/>
                  <a:pt x="3063" y="326"/>
                  <a:pt x="3063" y="326"/>
                </a:cubicBezTo>
                <a:cubicBezTo>
                  <a:pt x="3132" y="326"/>
                  <a:pt x="3132" y="326"/>
                  <a:pt x="3132" y="326"/>
                </a:cubicBezTo>
                <a:cubicBezTo>
                  <a:pt x="3151" y="326"/>
                  <a:pt x="3166" y="331"/>
                  <a:pt x="3176" y="342"/>
                </a:cubicBezTo>
                <a:cubicBezTo>
                  <a:pt x="3184" y="350"/>
                  <a:pt x="3189" y="363"/>
                  <a:pt x="3189" y="378"/>
                </a:cubicBezTo>
                <a:cubicBezTo>
                  <a:pt x="3189" y="378"/>
                  <a:pt x="3189" y="378"/>
                  <a:pt x="3189" y="378"/>
                </a:cubicBezTo>
                <a:cubicBezTo>
                  <a:pt x="3189" y="403"/>
                  <a:pt x="3176" y="419"/>
                  <a:pt x="3157" y="427"/>
                </a:cubicBezTo>
                <a:cubicBezTo>
                  <a:pt x="3193" y="483"/>
                  <a:pt x="3193" y="483"/>
                  <a:pt x="3193" y="483"/>
                </a:cubicBezTo>
                <a:cubicBezTo>
                  <a:pt x="3155" y="483"/>
                  <a:pt x="3155" y="483"/>
                  <a:pt x="3155" y="483"/>
                </a:cubicBezTo>
                <a:lnTo>
                  <a:pt x="3122" y="433"/>
                </a:lnTo>
                <a:close/>
                <a:moveTo>
                  <a:pt x="3096" y="402"/>
                </a:moveTo>
                <a:cubicBezTo>
                  <a:pt x="3130" y="402"/>
                  <a:pt x="3130" y="402"/>
                  <a:pt x="3130" y="402"/>
                </a:cubicBezTo>
                <a:cubicBezTo>
                  <a:pt x="3146" y="402"/>
                  <a:pt x="3155" y="393"/>
                  <a:pt x="3155" y="380"/>
                </a:cubicBezTo>
                <a:cubicBezTo>
                  <a:pt x="3155" y="379"/>
                  <a:pt x="3155" y="379"/>
                  <a:pt x="3155" y="379"/>
                </a:cubicBezTo>
                <a:cubicBezTo>
                  <a:pt x="3155" y="365"/>
                  <a:pt x="3145" y="357"/>
                  <a:pt x="3129" y="357"/>
                </a:cubicBezTo>
                <a:cubicBezTo>
                  <a:pt x="3096" y="357"/>
                  <a:pt x="3096" y="357"/>
                  <a:pt x="3096" y="357"/>
                </a:cubicBezTo>
                <a:lnTo>
                  <a:pt x="3096" y="402"/>
                </a:lnTo>
                <a:close/>
                <a:moveTo>
                  <a:pt x="3274" y="455"/>
                </a:moveTo>
                <a:cubicBezTo>
                  <a:pt x="3257" y="455"/>
                  <a:pt x="3243" y="447"/>
                  <a:pt x="3229" y="435"/>
                </a:cubicBezTo>
                <a:cubicBezTo>
                  <a:pt x="3210" y="460"/>
                  <a:pt x="3210" y="460"/>
                  <a:pt x="3210" y="460"/>
                </a:cubicBezTo>
                <a:cubicBezTo>
                  <a:pt x="3228" y="477"/>
                  <a:pt x="3251" y="485"/>
                  <a:pt x="3274" y="485"/>
                </a:cubicBezTo>
                <a:cubicBezTo>
                  <a:pt x="3306" y="485"/>
                  <a:pt x="3329" y="468"/>
                  <a:pt x="3329" y="436"/>
                </a:cubicBezTo>
                <a:cubicBezTo>
                  <a:pt x="3329" y="436"/>
                  <a:pt x="3329" y="436"/>
                  <a:pt x="3329" y="436"/>
                </a:cubicBezTo>
                <a:cubicBezTo>
                  <a:pt x="3329" y="409"/>
                  <a:pt x="3312" y="397"/>
                  <a:pt x="3281" y="389"/>
                </a:cubicBezTo>
                <a:cubicBezTo>
                  <a:pt x="3255" y="382"/>
                  <a:pt x="3249" y="379"/>
                  <a:pt x="3249" y="368"/>
                </a:cubicBezTo>
                <a:cubicBezTo>
                  <a:pt x="3249" y="368"/>
                  <a:pt x="3249" y="368"/>
                  <a:pt x="3249" y="368"/>
                </a:cubicBezTo>
                <a:cubicBezTo>
                  <a:pt x="3249" y="360"/>
                  <a:pt x="3255" y="354"/>
                  <a:pt x="3268" y="354"/>
                </a:cubicBezTo>
                <a:cubicBezTo>
                  <a:pt x="3281" y="354"/>
                  <a:pt x="3294" y="360"/>
                  <a:pt x="3307" y="370"/>
                </a:cubicBezTo>
                <a:cubicBezTo>
                  <a:pt x="3325" y="344"/>
                  <a:pt x="3325" y="344"/>
                  <a:pt x="3325" y="344"/>
                </a:cubicBezTo>
                <a:cubicBezTo>
                  <a:pt x="3309" y="331"/>
                  <a:pt x="3291" y="324"/>
                  <a:pt x="3269" y="324"/>
                </a:cubicBezTo>
                <a:cubicBezTo>
                  <a:pt x="3238" y="324"/>
                  <a:pt x="3216" y="342"/>
                  <a:pt x="3216" y="371"/>
                </a:cubicBezTo>
                <a:cubicBezTo>
                  <a:pt x="3216" y="371"/>
                  <a:pt x="3216" y="371"/>
                  <a:pt x="3216" y="371"/>
                </a:cubicBezTo>
                <a:cubicBezTo>
                  <a:pt x="3216" y="403"/>
                  <a:pt x="3235" y="411"/>
                  <a:pt x="3266" y="419"/>
                </a:cubicBezTo>
                <a:cubicBezTo>
                  <a:pt x="3291" y="426"/>
                  <a:pt x="3296" y="431"/>
                  <a:pt x="3296" y="439"/>
                </a:cubicBezTo>
                <a:cubicBezTo>
                  <a:pt x="3296" y="440"/>
                  <a:pt x="3296" y="440"/>
                  <a:pt x="3296" y="440"/>
                </a:cubicBezTo>
                <a:cubicBezTo>
                  <a:pt x="3296" y="449"/>
                  <a:pt x="3288" y="455"/>
                  <a:pt x="3274" y="455"/>
                </a:cubicBezTo>
                <a:close/>
                <a:moveTo>
                  <a:pt x="3394" y="483"/>
                </a:moveTo>
                <a:cubicBezTo>
                  <a:pt x="3394" y="326"/>
                  <a:pt x="3394" y="326"/>
                  <a:pt x="3394" y="326"/>
                </a:cubicBezTo>
                <a:cubicBezTo>
                  <a:pt x="3361" y="326"/>
                  <a:pt x="3361" y="326"/>
                  <a:pt x="3361" y="326"/>
                </a:cubicBezTo>
                <a:cubicBezTo>
                  <a:pt x="3361" y="483"/>
                  <a:pt x="3361" y="483"/>
                  <a:pt x="3361" y="483"/>
                </a:cubicBezTo>
                <a:lnTo>
                  <a:pt x="3394" y="483"/>
                </a:lnTo>
                <a:close/>
                <a:moveTo>
                  <a:pt x="3466" y="483"/>
                </a:moveTo>
                <a:cubicBezTo>
                  <a:pt x="3499" y="483"/>
                  <a:pt x="3499" y="483"/>
                  <a:pt x="3499" y="483"/>
                </a:cubicBezTo>
                <a:cubicBezTo>
                  <a:pt x="3499" y="358"/>
                  <a:pt x="3499" y="358"/>
                  <a:pt x="3499" y="358"/>
                </a:cubicBezTo>
                <a:cubicBezTo>
                  <a:pt x="3545" y="358"/>
                  <a:pt x="3545" y="358"/>
                  <a:pt x="3545" y="358"/>
                </a:cubicBezTo>
                <a:cubicBezTo>
                  <a:pt x="3545" y="326"/>
                  <a:pt x="3545" y="326"/>
                  <a:pt x="3545" y="326"/>
                </a:cubicBezTo>
                <a:cubicBezTo>
                  <a:pt x="3420" y="326"/>
                  <a:pt x="3420" y="326"/>
                  <a:pt x="3420" y="326"/>
                </a:cubicBezTo>
                <a:cubicBezTo>
                  <a:pt x="3420" y="358"/>
                  <a:pt x="3420" y="358"/>
                  <a:pt x="3420" y="358"/>
                </a:cubicBezTo>
                <a:cubicBezTo>
                  <a:pt x="3466" y="358"/>
                  <a:pt x="3466" y="358"/>
                  <a:pt x="3466" y="358"/>
                </a:cubicBezTo>
                <a:lnTo>
                  <a:pt x="3466" y="483"/>
                </a:lnTo>
                <a:close/>
                <a:moveTo>
                  <a:pt x="3620" y="483"/>
                </a:moveTo>
                <a:cubicBezTo>
                  <a:pt x="3653" y="483"/>
                  <a:pt x="3653" y="483"/>
                  <a:pt x="3653" y="483"/>
                </a:cubicBezTo>
                <a:cubicBezTo>
                  <a:pt x="3653" y="420"/>
                  <a:pt x="3653" y="420"/>
                  <a:pt x="3653" y="420"/>
                </a:cubicBezTo>
                <a:cubicBezTo>
                  <a:pt x="3711" y="326"/>
                  <a:pt x="3711" y="326"/>
                  <a:pt x="3711" y="326"/>
                </a:cubicBezTo>
                <a:cubicBezTo>
                  <a:pt x="3673" y="326"/>
                  <a:pt x="3673" y="326"/>
                  <a:pt x="3673" y="326"/>
                </a:cubicBezTo>
                <a:cubicBezTo>
                  <a:pt x="3636" y="389"/>
                  <a:pt x="3636" y="389"/>
                  <a:pt x="3636" y="389"/>
                </a:cubicBezTo>
                <a:cubicBezTo>
                  <a:pt x="3600" y="326"/>
                  <a:pt x="3600" y="326"/>
                  <a:pt x="3600" y="326"/>
                </a:cubicBezTo>
                <a:cubicBezTo>
                  <a:pt x="3561" y="326"/>
                  <a:pt x="3561" y="326"/>
                  <a:pt x="3561" y="326"/>
                </a:cubicBezTo>
                <a:cubicBezTo>
                  <a:pt x="3620" y="421"/>
                  <a:pt x="3620" y="421"/>
                  <a:pt x="3620" y="421"/>
                </a:cubicBezTo>
                <a:lnTo>
                  <a:pt x="3620" y="483"/>
                </a:lnTo>
                <a:close/>
                <a:moveTo>
                  <a:pt x="3942" y="404"/>
                </a:moveTo>
                <a:cubicBezTo>
                  <a:pt x="3942" y="404"/>
                  <a:pt x="3942" y="404"/>
                  <a:pt x="3942" y="404"/>
                </a:cubicBezTo>
                <a:cubicBezTo>
                  <a:pt x="3942" y="449"/>
                  <a:pt x="3908" y="485"/>
                  <a:pt x="3861" y="485"/>
                </a:cubicBezTo>
                <a:cubicBezTo>
                  <a:pt x="3815" y="485"/>
                  <a:pt x="3781" y="449"/>
                  <a:pt x="3781" y="405"/>
                </a:cubicBezTo>
                <a:cubicBezTo>
                  <a:pt x="3781" y="404"/>
                  <a:pt x="3781" y="404"/>
                  <a:pt x="3781" y="404"/>
                </a:cubicBezTo>
                <a:cubicBezTo>
                  <a:pt x="3781" y="360"/>
                  <a:pt x="3815" y="323"/>
                  <a:pt x="3862" y="323"/>
                </a:cubicBezTo>
                <a:cubicBezTo>
                  <a:pt x="3908" y="323"/>
                  <a:pt x="3942" y="359"/>
                  <a:pt x="3942" y="404"/>
                </a:cubicBezTo>
                <a:close/>
                <a:moveTo>
                  <a:pt x="3907" y="404"/>
                </a:moveTo>
                <a:cubicBezTo>
                  <a:pt x="3907" y="377"/>
                  <a:pt x="3888" y="355"/>
                  <a:pt x="3861" y="355"/>
                </a:cubicBezTo>
                <a:cubicBezTo>
                  <a:pt x="3834" y="355"/>
                  <a:pt x="3816" y="377"/>
                  <a:pt x="3816" y="404"/>
                </a:cubicBezTo>
                <a:cubicBezTo>
                  <a:pt x="3816" y="404"/>
                  <a:pt x="3816" y="404"/>
                  <a:pt x="3816" y="404"/>
                </a:cubicBezTo>
                <a:cubicBezTo>
                  <a:pt x="3816" y="431"/>
                  <a:pt x="3835" y="454"/>
                  <a:pt x="3862" y="454"/>
                </a:cubicBezTo>
                <a:cubicBezTo>
                  <a:pt x="3888" y="454"/>
                  <a:pt x="3907" y="432"/>
                  <a:pt x="3907" y="405"/>
                </a:cubicBezTo>
                <a:lnTo>
                  <a:pt x="3907" y="404"/>
                </a:lnTo>
                <a:close/>
                <a:moveTo>
                  <a:pt x="4088" y="357"/>
                </a:moveTo>
                <a:cubicBezTo>
                  <a:pt x="4088" y="326"/>
                  <a:pt x="4088" y="326"/>
                  <a:pt x="4088" y="326"/>
                </a:cubicBezTo>
                <a:cubicBezTo>
                  <a:pt x="3973" y="326"/>
                  <a:pt x="3973" y="326"/>
                  <a:pt x="3973" y="326"/>
                </a:cubicBezTo>
                <a:cubicBezTo>
                  <a:pt x="3973" y="483"/>
                  <a:pt x="3973" y="483"/>
                  <a:pt x="3973" y="483"/>
                </a:cubicBezTo>
                <a:cubicBezTo>
                  <a:pt x="4006" y="483"/>
                  <a:pt x="4006" y="483"/>
                  <a:pt x="4006" y="483"/>
                </a:cubicBezTo>
                <a:cubicBezTo>
                  <a:pt x="4006" y="422"/>
                  <a:pt x="4006" y="422"/>
                  <a:pt x="4006" y="422"/>
                </a:cubicBezTo>
                <a:cubicBezTo>
                  <a:pt x="4078" y="422"/>
                  <a:pt x="4078" y="422"/>
                  <a:pt x="4078" y="422"/>
                </a:cubicBezTo>
                <a:cubicBezTo>
                  <a:pt x="4078" y="391"/>
                  <a:pt x="4078" y="391"/>
                  <a:pt x="4078" y="391"/>
                </a:cubicBezTo>
                <a:cubicBezTo>
                  <a:pt x="4006" y="391"/>
                  <a:pt x="4006" y="391"/>
                  <a:pt x="4006" y="391"/>
                </a:cubicBezTo>
                <a:cubicBezTo>
                  <a:pt x="4006" y="357"/>
                  <a:pt x="4006" y="357"/>
                  <a:pt x="4006" y="357"/>
                </a:cubicBezTo>
                <a:lnTo>
                  <a:pt x="4088" y="357"/>
                </a:lnTo>
                <a:close/>
                <a:moveTo>
                  <a:pt x="2330" y="624"/>
                </a:moveTo>
                <a:cubicBezTo>
                  <a:pt x="2376" y="624"/>
                  <a:pt x="2376" y="624"/>
                  <a:pt x="2376" y="624"/>
                </a:cubicBezTo>
                <a:cubicBezTo>
                  <a:pt x="2376" y="749"/>
                  <a:pt x="2376" y="749"/>
                  <a:pt x="2376" y="749"/>
                </a:cubicBezTo>
                <a:cubicBezTo>
                  <a:pt x="2409" y="749"/>
                  <a:pt x="2409" y="749"/>
                  <a:pt x="2409" y="749"/>
                </a:cubicBezTo>
                <a:cubicBezTo>
                  <a:pt x="2409" y="624"/>
                  <a:pt x="2409" y="624"/>
                  <a:pt x="2409" y="624"/>
                </a:cubicBezTo>
                <a:cubicBezTo>
                  <a:pt x="2455" y="624"/>
                  <a:pt x="2455" y="624"/>
                  <a:pt x="2455" y="624"/>
                </a:cubicBezTo>
                <a:cubicBezTo>
                  <a:pt x="2455" y="592"/>
                  <a:pt x="2455" y="592"/>
                  <a:pt x="2455" y="592"/>
                </a:cubicBezTo>
                <a:cubicBezTo>
                  <a:pt x="2330" y="592"/>
                  <a:pt x="2330" y="592"/>
                  <a:pt x="2330" y="592"/>
                </a:cubicBezTo>
                <a:lnTo>
                  <a:pt x="2330" y="624"/>
                </a:lnTo>
                <a:close/>
                <a:moveTo>
                  <a:pt x="2513" y="686"/>
                </a:moveTo>
                <a:cubicBezTo>
                  <a:pt x="2585" y="686"/>
                  <a:pt x="2585" y="686"/>
                  <a:pt x="2585" y="686"/>
                </a:cubicBezTo>
                <a:cubicBezTo>
                  <a:pt x="2585" y="655"/>
                  <a:pt x="2585" y="655"/>
                  <a:pt x="2585" y="655"/>
                </a:cubicBezTo>
                <a:cubicBezTo>
                  <a:pt x="2513" y="655"/>
                  <a:pt x="2513" y="655"/>
                  <a:pt x="2513" y="655"/>
                </a:cubicBezTo>
                <a:cubicBezTo>
                  <a:pt x="2513" y="623"/>
                  <a:pt x="2513" y="623"/>
                  <a:pt x="2513" y="623"/>
                </a:cubicBezTo>
                <a:cubicBezTo>
                  <a:pt x="2594" y="623"/>
                  <a:pt x="2594" y="623"/>
                  <a:pt x="2594" y="623"/>
                </a:cubicBezTo>
                <a:cubicBezTo>
                  <a:pt x="2594" y="592"/>
                  <a:pt x="2594" y="592"/>
                  <a:pt x="2594" y="592"/>
                </a:cubicBezTo>
                <a:cubicBezTo>
                  <a:pt x="2480" y="592"/>
                  <a:pt x="2480" y="592"/>
                  <a:pt x="2480" y="592"/>
                </a:cubicBezTo>
                <a:cubicBezTo>
                  <a:pt x="2480" y="749"/>
                  <a:pt x="2480" y="749"/>
                  <a:pt x="2480" y="749"/>
                </a:cubicBezTo>
                <a:cubicBezTo>
                  <a:pt x="2595" y="749"/>
                  <a:pt x="2595" y="749"/>
                  <a:pt x="2595" y="749"/>
                </a:cubicBezTo>
                <a:cubicBezTo>
                  <a:pt x="2595" y="718"/>
                  <a:pt x="2595" y="718"/>
                  <a:pt x="2595" y="718"/>
                </a:cubicBezTo>
                <a:cubicBezTo>
                  <a:pt x="2513" y="718"/>
                  <a:pt x="2513" y="718"/>
                  <a:pt x="2513" y="718"/>
                </a:cubicBezTo>
                <a:lnTo>
                  <a:pt x="2513" y="686"/>
                </a:lnTo>
                <a:close/>
                <a:moveTo>
                  <a:pt x="2697" y="720"/>
                </a:moveTo>
                <a:cubicBezTo>
                  <a:pt x="2672" y="720"/>
                  <a:pt x="2654" y="698"/>
                  <a:pt x="2654" y="671"/>
                </a:cubicBezTo>
                <a:cubicBezTo>
                  <a:pt x="2654" y="670"/>
                  <a:pt x="2654" y="670"/>
                  <a:pt x="2654" y="670"/>
                </a:cubicBezTo>
                <a:cubicBezTo>
                  <a:pt x="2654" y="643"/>
                  <a:pt x="2672" y="621"/>
                  <a:pt x="2697" y="621"/>
                </a:cubicBezTo>
                <a:cubicBezTo>
                  <a:pt x="2712" y="621"/>
                  <a:pt x="2724" y="628"/>
                  <a:pt x="2736" y="639"/>
                </a:cubicBezTo>
                <a:cubicBezTo>
                  <a:pt x="2757" y="614"/>
                  <a:pt x="2757" y="614"/>
                  <a:pt x="2757" y="614"/>
                </a:cubicBezTo>
                <a:cubicBezTo>
                  <a:pt x="2743" y="599"/>
                  <a:pt x="2726" y="590"/>
                  <a:pt x="2698" y="590"/>
                </a:cubicBezTo>
                <a:cubicBezTo>
                  <a:pt x="2651" y="590"/>
                  <a:pt x="2619" y="626"/>
                  <a:pt x="2619" y="671"/>
                </a:cubicBezTo>
                <a:cubicBezTo>
                  <a:pt x="2619" y="671"/>
                  <a:pt x="2619" y="671"/>
                  <a:pt x="2619" y="671"/>
                </a:cubicBezTo>
                <a:cubicBezTo>
                  <a:pt x="2619" y="716"/>
                  <a:pt x="2652" y="752"/>
                  <a:pt x="2696" y="752"/>
                </a:cubicBezTo>
                <a:cubicBezTo>
                  <a:pt x="2725" y="752"/>
                  <a:pt x="2743" y="741"/>
                  <a:pt x="2758" y="724"/>
                </a:cubicBezTo>
                <a:cubicBezTo>
                  <a:pt x="2737" y="702"/>
                  <a:pt x="2737" y="702"/>
                  <a:pt x="2737" y="702"/>
                </a:cubicBezTo>
                <a:cubicBezTo>
                  <a:pt x="2725" y="713"/>
                  <a:pt x="2715" y="720"/>
                  <a:pt x="2697" y="720"/>
                </a:cubicBezTo>
                <a:close/>
                <a:moveTo>
                  <a:pt x="2879" y="654"/>
                </a:moveTo>
                <a:cubicBezTo>
                  <a:pt x="2818" y="654"/>
                  <a:pt x="2818" y="654"/>
                  <a:pt x="2818" y="654"/>
                </a:cubicBezTo>
                <a:cubicBezTo>
                  <a:pt x="2818" y="592"/>
                  <a:pt x="2818" y="592"/>
                  <a:pt x="2818" y="592"/>
                </a:cubicBezTo>
                <a:cubicBezTo>
                  <a:pt x="2785" y="592"/>
                  <a:pt x="2785" y="592"/>
                  <a:pt x="2785" y="592"/>
                </a:cubicBezTo>
                <a:cubicBezTo>
                  <a:pt x="2785" y="749"/>
                  <a:pt x="2785" y="749"/>
                  <a:pt x="2785" y="749"/>
                </a:cubicBezTo>
                <a:cubicBezTo>
                  <a:pt x="2818" y="749"/>
                  <a:pt x="2818" y="749"/>
                  <a:pt x="2818" y="749"/>
                </a:cubicBezTo>
                <a:cubicBezTo>
                  <a:pt x="2818" y="686"/>
                  <a:pt x="2818" y="686"/>
                  <a:pt x="2818" y="686"/>
                </a:cubicBezTo>
                <a:cubicBezTo>
                  <a:pt x="2879" y="686"/>
                  <a:pt x="2879" y="686"/>
                  <a:pt x="2879" y="686"/>
                </a:cubicBezTo>
                <a:cubicBezTo>
                  <a:pt x="2879" y="749"/>
                  <a:pt x="2879" y="749"/>
                  <a:pt x="2879" y="749"/>
                </a:cubicBezTo>
                <a:cubicBezTo>
                  <a:pt x="2913" y="749"/>
                  <a:pt x="2913" y="749"/>
                  <a:pt x="2913" y="749"/>
                </a:cubicBezTo>
                <a:cubicBezTo>
                  <a:pt x="2913" y="592"/>
                  <a:pt x="2913" y="592"/>
                  <a:pt x="2913" y="592"/>
                </a:cubicBezTo>
                <a:cubicBezTo>
                  <a:pt x="2879" y="592"/>
                  <a:pt x="2879" y="592"/>
                  <a:pt x="2879" y="592"/>
                </a:cubicBezTo>
                <a:lnTo>
                  <a:pt x="2879" y="654"/>
                </a:lnTo>
                <a:close/>
                <a:moveTo>
                  <a:pt x="3053" y="689"/>
                </a:moveTo>
                <a:cubicBezTo>
                  <a:pt x="2982" y="592"/>
                  <a:pt x="2982" y="592"/>
                  <a:pt x="2982" y="592"/>
                </a:cubicBezTo>
                <a:cubicBezTo>
                  <a:pt x="2952" y="592"/>
                  <a:pt x="2952" y="592"/>
                  <a:pt x="2952" y="592"/>
                </a:cubicBezTo>
                <a:cubicBezTo>
                  <a:pt x="2952" y="749"/>
                  <a:pt x="2952" y="749"/>
                  <a:pt x="2952" y="749"/>
                </a:cubicBezTo>
                <a:cubicBezTo>
                  <a:pt x="2985" y="749"/>
                  <a:pt x="2985" y="749"/>
                  <a:pt x="2985" y="749"/>
                </a:cubicBezTo>
                <a:cubicBezTo>
                  <a:pt x="2985" y="649"/>
                  <a:pt x="2985" y="649"/>
                  <a:pt x="2985" y="649"/>
                </a:cubicBezTo>
                <a:cubicBezTo>
                  <a:pt x="3058" y="749"/>
                  <a:pt x="3058" y="749"/>
                  <a:pt x="3058" y="749"/>
                </a:cubicBezTo>
                <a:cubicBezTo>
                  <a:pt x="3086" y="749"/>
                  <a:pt x="3086" y="749"/>
                  <a:pt x="3086" y="749"/>
                </a:cubicBezTo>
                <a:cubicBezTo>
                  <a:pt x="3086" y="592"/>
                  <a:pt x="3086" y="592"/>
                  <a:pt x="3086" y="592"/>
                </a:cubicBezTo>
                <a:cubicBezTo>
                  <a:pt x="3053" y="592"/>
                  <a:pt x="3053" y="592"/>
                  <a:pt x="3053" y="592"/>
                </a:cubicBezTo>
                <a:lnTo>
                  <a:pt x="3053" y="689"/>
                </a:lnTo>
                <a:close/>
                <a:moveTo>
                  <a:pt x="3278" y="670"/>
                </a:moveTo>
                <a:cubicBezTo>
                  <a:pt x="3278" y="671"/>
                  <a:pt x="3278" y="671"/>
                  <a:pt x="3278" y="671"/>
                </a:cubicBezTo>
                <a:cubicBezTo>
                  <a:pt x="3278" y="715"/>
                  <a:pt x="3244" y="752"/>
                  <a:pt x="3198" y="752"/>
                </a:cubicBezTo>
                <a:cubicBezTo>
                  <a:pt x="3151" y="752"/>
                  <a:pt x="3118" y="716"/>
                  <a:pt x="3118" y="671"/>
                </a:cubicBezTo>
                <a:cubicBezTo>
                  <a:pt x="3118" y="671"/>
                  <a:pt x="3118" y="671"/>
                  <a:pt x="3118" y="671"/>
                </a:cubicBezTo>
                <a:cubicBezTo>
                  <a:pt x="3118" y="626"/>
                  <a:pt x="3151" y="590"/>
                  <a:pt x="3198" y="590"/>
                </a:cubicBezTo>
                <a:cubicBezTo>
                  <a:pt x="3245" y="590"/>
                  <a:pt x="3278" y="626"/>
                  <a:pt x="3278" y="670"/>
                </a:cubicBezTo>
                <a:close/>
                <a:moveTo>
                  <a:pt x="3243" y="671"/>
                </a:moveTo>
                <a:cubicBezTo>
                  <a:pt x="3243" y="644"/>
                  <a:pt x="3224" y="621"/>
                  <a:pt x="3198" y="621"/>
                </a:cubicBezTo>
                <a:cubicBezTo>
                  <a:pt x="3171" y="621"/>
                  <a:pt x="3152" y="643"/>
                  <a:pt x="3152" y="670"/>
                </a:cubicBezTo>
                <a:cubicBezTo>
                  <a:pt x="3152" y="671"/>
                  <a:pt x="3152" y="671"/>
                  <a:pt x="3152" y="671"/>
                </a:cubicBezTo>
                <a:cubicBezTo>
                  <a:pt x="3152" y="698"/>
                  <a:pt x="3171" y="720"/>
                  <a:pt x="3198" y="720"/>
                </a:cubicBezTo>
                <a:cubicBezTo>
                  <a:pt x="3225" y="720"/>
                  <a:pt x="3243" y="698"/>
                  <a:pt x="3243" y="671"/>
                </a:cubicBezTo>
                <a:close/>
                <a:moveTo>
                  <a:pt x="3343" y="592"/>
                </a:moveTo>
                <a:cubicBezTo>
                  <a:pt x="3309" y="592"/>
                  <a:pt x="3309" y="592"/>
                  <a:pt x="3309" y="592"/>
                </a:cubicBezTo>
                <a:cubicBezTo>
                  <a:pt x="3309" y="749"/>
                  <a:pt x="3309" y="749"/>
                  <a:pt x="3309" y="749"/>
                </a:cubicBezTo>
                <a:cubicBezTo>
                  <a:pt x="3418" y="749"/>
                  <a:pt x="3418" y="749"/>
                  <a:pt x="3418" y="749"/>
                </a:cubicBezTo>
                <a:cubicBezTo>
                  <a:pt x="3418" y="718"/>
                  <a:pt x="3418" y="718"/>
                  <a:pt x="3418" y="718"/>
                </a:cubicBezTo>
                <a:cubicBezTo>
                  <a:pt x="3343" y="718"/>
                  <a:pt x="3343" y="718"/>
                  <a:pt x="3343" y="718"/>
                </a:cubicBezTo>
                <a:lnTo>
                  <a:pt x="3343" y="592"/>
                </a:lnTo>
                <a:close/>
                <a:moveTo>
                  <a:pt x="3594" y="670"/>
                </a:moveTo>
                <a:cubicBezTo>
                  <a:pt x="3594" y="671"/>
                  <a:pt x="3594" y="671"/>
                  <a:pt x="3594" y="671"/>
                </a:cubicBezTo>
                <a:cubicBezTo>
                  <a:pt x="3594" y="715"/>
                  <a:pt x="3560" y="752"/>
                  <a:pt x="3514" y="752"/>
                </a:cubicBezTo>
                <a:cubicBezTo>
                  <a:pt x="3467" y="752"/>
                  <a:pt x="3434" y="716"/>
                  <a:pt x="3434" y="671"/>
                </a:cubicBezTo>
                <a:cubicBezTo>
                  <a:pt x="3434" y="671"/>
                  <a:pt x="3434" y="671"/>
                  <a:pt x="3434" y="671"/>
                </a:cubicBezTo>
                <a:cubicBezTo>
                  <a:pt x="3434" y="626"/>
                  <a:pt x="3468" y="590"/>
                  <a:pt x="3514" y="590"/>
                </a:cubicBezTo>
                <a:cubicBezTo>
                  <a:pt x="3561" y="590"/>
                  <a:pt x="3594" y="626"/>
                  <a:pt x="3594" y="670"/>
                </a:cubicBezTo>
                <a:close/>
                <a:moveTo>
                  <a:pt x="3560" y="671"/>
                </a:moveTo>
                <a:cubicBezTo>
                  <a:pt x="3560" y="644"/>
                  <a:pt x="3541" y="621"/>
                  <a:pt x="3514" y="621"/>
                </a:cubicBezTo>
                <a:cubicBezTo>
                  <a:pt x="3487" y="621"/>
                  <a:pt x="3469" y="643"/>
                  <a:pt x="3469" y="670"/>
                </a:cubicBezTo>
                <a:cubicBezTo>
                  <a:pt x="3469" y="671"/>
                  <a:pt x="3469" y="671"/>
                  <a:pt x="3469" y="671"/>
                </a:cubicBezTo>
                <a:cubicBezTo>
                  <a:pt x="3469" y="698"/>
                  <a:pt x="3488" y="720"/>
                  <a:pt x="3514" y="720"/>
                </a:cubicBezTo>
                <a:cubicBezTo>
                  <a:pt x="3541" y="720"/>
                  <a:pt x="3560" y="698"/>
                  <a:pt x="3560" y="671"/>
                </a:cubicBezTo>
                <a:close/>
                <a:moveTo>
                  <a:pt x="3696" y="689"/>
                </a:moveTo>
                <a:cubicBezTo>
                  <a:pt x="3730" y="689"/>
                  <a:pt x="3730" y="689"/>
                  <a:pt x="3730" y="689"/>
                </a:cubicBezTo>
                <a:cubicBezTo>
                  <a:pt x="3730" y="711"/>
                  <a:pt x="3730" y="711"/>
                  <a:pt x="3730" y="711"/>
                </a:cubicBezTo>
                <a:cubicBezTo>
                  <a:pt x="3721" y="717"/>
                  <a:pt x="3711" y="720"/>
                  <a:pt x="3699" y="720"/>
                </a:cubicBezTo>
                <a:cubicBezTo>
                  <a:pt x="3672" y="720"/>
                  <a:pt x="3653" y="699"/>
                  <a:pt x="3653" y="671"/>
                </a:cubicBezTo>
                <a:cubicBezTo>
                  <a:pt x="3653" y="670"/>
                  <a:pt x="3653" y="670"/>
                  <a:pt x="3653" y="670"/>
                </a:cubicBezTo>
                <a:cubicBezTo>
                  <a:pt x="3653" y="644"/>
                  <a:pt x="3672" y="621"/>
                  <a:pt x="3696" y="621"/>
                </a:cubicBezTo>
                <a:cubicBezTo>
                  <a:pt x="3714" y="621"/>
                  <a:pt x="3724" y="627"/>
                  <a:pt x="3736" y="637"/>
                </a:cubicBezTo>
                <a:cubicBezTo>
                  <a:pt x="3757" y="611"/>
                  <a:pt x="3757" y="611"/>
                  <a:pt x="3757" y="611"/>
                </a:cubicBezTo>
                <a:cubicBezTo>
                  <a:pt x="3741" y="597"/>
                  <a:pt x="3724" y="590"/>
                  <a:pt x="3697" y="590"/>
                </a:cubicBezTo>
                <a:cubicBezTo>
                  <a:pt x="3652" y="590"/>
                  <a:pt x="3618" y="626"/>
                  <a:pt x="3618" y="671"/>
                </a:cubicBezTo>
                <a:cubicBezTo>
                  <a:pt x="3618" y="671"/>
                  <a:pt x="3618" y="671"/>
                  <a:pt x="3618" y="671"/>
                </a:cubicBezTo>
                <a:cubicBezTo>
                  <a:pt x="3618" y="718"/>
                  <a:pt x="3650" y="752"/>
                  <a:pt x="3697" y="752"/>
                </a:cubicBezTo>
                <a:cubicBezTo>
                  <a:pt x="3725" y="752"/>
                  <a:pt x="3746" y="741"/>
                  <a:pt x="3762" y="727"/>
                </a:cubicBezTo>
                <a:cubicBezTo>
                  <a:pt x="3762" y="659"/>
                  <a:pt x="3762" y="659"/>
                  <a:pt x="3762" y="659"/>
                </a:cubicBezTo>
                <a:cubicBezTo>
                  <a:pt x="3696" y="659"/>
                  <a:pt x="3696" y="659"/>
                  <a:pt x="3696" y="659"/>
                </a:cubicBezTo>
                <a:lnTo>
                  <a:pt x="3696" y="689"/>
                </a:lnTo>
                <a:close/>
                <a:moveTo>
                  <a:pt x="3850" y="655"/>
                </a:moveTo>
                <a:cubicBezTo>
                  <a:pt x="3814" y="592"/>
                  <a:pt x="3814" y="592"/>
                  <a:pt x="3814" y="592"/>
                </a:cubicBezTo>
                <a:cubicBezTo>
                  <a:pt x="3776" y="592"/>
                  <a:pt x="3776" y="592"/>
                  <a:pt x="3776" y="592"/>
                </a:cubicBezTo>
                <a:cubicBezTo>
                  <a:pt x="3834" y="687"/>
                  <a:pt x="3834" y="687"/>
                  <a:pt x="3834" y="687"/>
                </a:cubicBezTo>
                <a:cubicBezTo>
                  <a:pt x="3834" y="749"/>
                  <a:pt x="3834" y="749"/>
                  <a:pt x="3834" y="749"/>
                </a:cubicBezTo>
                <a:cubicBezTo>
                  <a:pt x="3867" y="749"/>
                  <a:pt x="3867" y="749"/>
                  <a:pt x="3867" y="749"/>
                </a:cubicBezTo>
                <a:cubicBezTo>
                  <a:pt x="3867" y="687"/>
                  <a:pt x="3867" y="687"/>
                  <a:pt x="3867" y="687"/>
                </a:cubicBezTo>
                <a:cubicBezTo>
                  <a:pt x="3925" y="592"/>
                  <a:pt x="3925" y="592"/>
                  <a:pt x="3925" y="592"/>
                </a:cubicBezTo>
                <a:cubicBezTo>
                  <a:pt x="3887" y="592"/>
                  <a:pt x="3887" y="592"/>
                  <a:pt x="3887" y="592"/>
                </a:cubicBezTo>
                <a:lnTo>
                  <a:pt x="3850" y="655"/>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 name="Frame 3">
            <a:extLst>
              <a:ext uri="{FF2B5EF4-FFF2-40B4-BE49-F238E27FC236}">
                <a16:creationId xmlns:a16="http://schemas.microsoft.com/office/drawing/2014/main" id="{9054B342-B913-4BAE-B671-AC6941D30BB7}"/>
              </a:ext>
            </a:extLst>
          </p:cNvPr>
          <p:cNvSpPr>
            <a:spLocks noSelect="1"/>
          </p:cNvSpPr>
          <p:nvPr userDrawn="1"/>
        </p:nvSpPr>
        <p:spPr bwMode="gray">
          <a:xfrm>
            <a:off x="4389438" y="6256345"/>
            <a:ext cx="1531938" cy="298450"/>
          </a:xfrm>
          <a:custGeom>
            <a:avLst/>
            <a:gdLst>
              <a:gd name="T0" fmla="*/ 25 w 4828"/>
              <a:gd name="T1" fmla="*/ 636 h 939"/>
              <a:gd name="T2" fmla="*/ 113 w 4828"/>
              <a:gd name="T3" fmla="*/ 831 h 939"/>
              <a:gd name="T4" fmla="*/ 750 w 4828"/>
              <a:gd name="T5" fmla="*/ 810 h 939"/>
              <a:gd name="T6" fmla="*/ 725 w 4828"/>
              <a:gd name="T7" fmla="*/ 865 h 939"/>
              <a:gd name="T8" fmla="*/ 1316 w 4828"/>
              <a:gd name="T9" fmla="*/ 801 h 939"/>
              <a:gd name="T10" fmla="*/ 545 w 4828"/>
              <a:gd name="T11" fmla="*/ 590 h 939"/>
              <a:gd name="T12" fmla="*/ 333 w 4828"/>
              <a:gd name="T13" fmla="*/ 663 h 939"/>
              <a:gd name="T14" fmla="*/ 1640 w 4828"/>
              <a:gd name="T15" fmla="*/ 163 h 939"/>
              <a:gd name="T16" fmla="*/ 1775 w 4828"/>
              <a:gd name="T17" fmla="*/ 95 h 939"/>
              <a:gd name="T18" fmla="*/ 2456 w 4828"/>
              <a:gd name="T19" fmla="*/ 158 h 939"/>
              <a:gd name="T20" fmla="*/ 2456 w 4828"/>
              <a:gd name="T21" fmla="*/ 240 h 939"/>
              <a:gd name="T22" fmla="*/ 2681 w 4828"/>
              <a:gd name="T23" fmla="*/ 138 h 939"/>
              <a:gd name="T24" fmla="*/ 2637 w 4828"/>
              <a:gd name="T25" fmla="*/ 95 h 939"/>
              <a:gd name="T26" fmla="*/ 3218 w 4828"/>
              <a:gd name="T27" fmla="*/ 95 h 939"/>
              <a:gd name="T28" fmla="*/ 3755 w 4828"/>
              <a:gd name="T29" fmla="*/ 95 h 939"/>
              <a:gd name="T30" fmla="*/ 3712 w 4828"/>
              <a:gd name="T31" fmla="*/ 95 h 939"/>
              <a:gd name="T32" fmla="*/ 4118 w 4828"/>
              <a:gd name="T33" fmla="*/ 158 h 939"/>
              <a:gd name="T34" fmla="*/ 4074 w 4828"/>
              <a:gd name="T35" fmla="*/ 284 h 939"/>
              <a:gd name="T36" fmla="*/ 4295 w 4828"/>
              <a:gd name="T37" fmla="*/ 138 h 939"/>
              <a:gd name="T38" fmla="*/ 4251 w 4828"/>
              <a:gd name="T39" fmla="*/ 95 h 939"/>
              <a:gd name="T40" fmla="*/ 4781 w 4828"/>
              <a:gd name="T41" fmla="*/ 330 h 939"/>
              <a:gd name="T42" fmla="*/ 1920 w 4828"/>
              <a:gd name="T43" fmla="*/ 330 h 939"/>
              <a:gd name="T44" fmla="*/ 2062 w 4828"/>
              <a:gd name="T45" fmla="*/ 140 h 939"/>
              <a:gd name="T46" fmla="*/ 1476 w 4828"/>
              <a:gd name="T47" fmla="*/ 515 h 939"/>
              <a:gd name="T48" fmla="*/ 1806 w 4828"/>
              <a:gd name="T49" fmla="*/ 654 h 939"/>
              <a:gd name="T50" fmla="*/ 1858 w 4828"/>
              <a:gd name="T51" fmla="*/ 515 h 939"/>
              <a:gd name="T52" fmla="*/ 1902 w 4828"/>
              <a:gd name="T53" fmla="*/ 515 h 939"/>
              <a:gd name="T54" fmla="*/ 2209 w 4828"/>
              <a:gd name="T55" fmla="*/ 574 h 939"/>
              <a:gd name="T56" fmla="*/ 2280 w 4828"/>
              <a:gd name="T57" fmla="*/ 515 h 939"/>
              <a:gd name="T58" fmla="*/ 2379 w 4828"/>
              <a:gd name="T59" fmla="*/ 604 h 939"/>
              <a:gd name="T60" fmla="*/ 2393 w 4828"/>
              <a:gd name="T61" fmla="*/ 536 h 939"/>
              <a:gd name="T62" fmla="*/ 3484 w 4828"/>
              <a:gd name="T63" fmla="*/ 604 h 939"/>
              <a:gd name="T64" fmla="*/ 3530 w 4828"/>
              <a:gd name="T65" fmla="*/ 579 h 939"/>
              <a:gd name="T66" fmla="*/ 4320 w 4828"/>
              <a:gd name="T67" fmla="*/ 654 h 939"/>
              <a:gd name="T68" fmla="*/ 4434 w 4828"/>
              <a:gd name="T69" fmla="*/ 604 h 939"/>
              <a:gd name="T70" fmla="*/ 4438 w 4828"/>
              <a:gd name="T71" fmla="*/ 540 h 939"/>
              <a:gd name="T72" fmla="*/ 2489 w 4828"/>
              <a:gd name="T73" fmla="*/ 569 h 939"/>
              <a:gd name="T74" fmla="*/ 2489 w 4828"/>
              <a:gd name="T75" fmla="*/ 620 h 939"/>
              <a:gd name="T76" fmla="*/ 2468 w 4828"/>
              <a:gd name="T77" fmla="*/ 540 h 939"/>
              <a:gd name="T78" fmla="*/ 2713 w 4828"/>
              <a:gd name="T79" fmla="*/ 515 h 939"/>
              <a:gd name="T80" fmla="*/ 2991 w 4828"/>
              <a:gd name="T81" fmla="*/ 515 h 939"/>
              <a:gd name="T82" fmla="*/ 2991 w 4828"/>
              <a:gd name="T83" fmla="*/ 515 h 939"/>
              <a:gd name="T84" fmla="*/ 3623 w 4828"/>
              <a:gd name="T85" fmla="*/ 633 h 939"/>
              <a:gd name="T86" fmla="*/ 3885 w 4828"/>
              <a:gd name="T87" fmla="*/ 536 h 939"/>
              <a:gd name="T88" fmla="*/ 3797 w 4828"/>
              <a:gd name="T89" fmla="*/ 654 h 939"/>
              <a:gd name="T90" fmla="*/ 3885 w 4828"/>
              <a:gd name="T91" fmla="*/ 595 h 939"/>
              <a:gd name="T92" fmla="*/ 4089 w 4828"/>
              <a:gd name="T93" fmla="*/ 536 h 939"/>
              <a:gd name="T94" fmla="*/ 3962 w 4828"/>
              <a:gd name="T95" fmla="*/ 654 h 939"/>
              <a:gd name="T96" fmla="*/ 4268 w 4828"/>
              <a:gd name="T97" fmla="*/ 654 h 939"/>
              <a:gd name="T98" fmla="*/ 4244 w 4828"/>
              <a:gd name="T99" fmla="*/ 584 h 939"/>
              <a:gd name="T100" fmla="*/ 4645 w 4828"/>
              <a:gd name="T101" fmla="*/ 633 h 939"/>
              <a:gd name="T102" fmla="*/ 4807 w 4828"/>
              <a:gd name="T103" fmla="*/ 595 h 939"/>
              <a:gd name="T104" fmla="*/ 4828 w 4828"/>
              <a:gd name="T105" fmla="*/ 515 h 939"/>
              <a:gd name="T106" fmla="*/ 3216 w 4828"/>
              <a:gd name="T107" fmla="*/ 536 h 939"/>
              <a:gd name="T108" fmla="*/ 3150 w 4828"/>
              <a:gd name="T109" fmla="*/ 569 h 939"/>
              <a:gd name="T110" fmla="*/ 3285 w 4828"/>
              <a:gd name="T111" fmla="*/ 633 h 939"/>
              <a:gd name="T112" fmla="*/ 3148 w 4828"/>
              <a:gd name="T113" fmla="*/ 583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8" h="939">
                <a:moveTo>
                  <a:pt x="1295" y="636"/>
                </a:moveTo>
                <a:cubicBezTo>
                  <a:pt x="1295" y="636"/>
                  <a:pt x="1249" y="614"/>
                  <a:pt x="1064" y="599"/>
                </a:cubicBezTo>
                <a:cubicBezTo>
                  <a:pt x="1035" y="597"/>
                  <a:pt x="1035" y="597"/>
                  <a:pt x="1035" y="597"/>
                </a:cubicBezTo>
                <a:cubicBezTo>
                  <a:pt x="1035" y="0"/>
                  <a:pt x="1035" y="0"/>
                  <a:pt x="1035" y="0"/>
                </a:cubicBezTo>
                <a:cubicBezTo>
                  <a:pt x="274" y="0"/>
                  <a:pt x="274" y="0"/>
                  <a:pt x="274" y="0"/>
                </a:cubicBezTo>
                <a:cubicBezTo>
                  <a:pt x="274" y="597"/>
                  <a:pt x="274" y="597"/>
                  <a:pt x="274" y="597"/>
                </a:cubicBezTo>
                <a:cubicBezTo>
                  <a:pt x="243" y="599"/>
                  <a:pt x="243" y="599"/>
                  <a:pt x="243" y="599"/>
                </a:cubicBezTo>
                <a:cubicBezTo>
                  <a:pt x="121" y="608"/>
                  <a:pt x="41" y="624"/>
                  <a:pt x="41" y="624"/>
                </a:cubicBezTo>
                <a:cubicBezTo>
                  <a:pt x="41" y="624"/>
                  <a:pt x="27" y="635"/>
                  <a:pt x="25" y="636"/>
                </a:cubicBezTo>
                <a:cubicBezTo>
                  <a:pt x="10" y="647"/>
                  <a:pt x="26" y="650"/>
                  <a:pt x="36" y="656"/>
                </a:cubicBezTo>
                <a:cubicBezTo>
                  <a:pt x="40" y="658"/>
                  <a:pt x="40" y="659"/>
                  <a:pt x="39" y="663"/>
                </a:cubicBezTo>
                <a:cubicBezTo>
                  <a:pt x="38" y="666"/>
                  <a:pt x="28" y="668"/>
                  <a:pt x="30" y="674"/>
                </a:cubicBezTo>
                <a:cubicBezTo>
                  <a:pt x="34" y="686"/>
                  <a:pt x="51" y="674"/>
                  <a:pt x="50" y="690"/>
                </a:cubicBezTo>
                <a:cubicBezTo>
                  <a:pt x="49" y="709"/>
                  <a:pt x="7" y="698"/>
                  <a:pt x="3" y="716"/>
                </a:cubicBezTo>
                <a:cubicBezTo>
                  <a:pt x="0" y="729"/>
                  <a:pt x="18" y="717"/>
                  <a:pt x="18" y="743"/>
                </a:cubicBezTo>
                <a:cubicBezTo>
                  <a:pt x="18" y="769"/>
                  <a:pt x="37" y="795"/>
                  <a:pt x="91" y="809"/>
                </a:cubicBezTo>
                <a:cubicBezTo>
                  <a:pt x="104" y="812"/>
                  <a:pt x="163" y="811"/>
                  <a:pt x="133" y="828"/>
                </a:cubicBezTo>
                <a:cubicBezTo>
                  <a:pt x="129" y="831"/>
                  <a:pt x="117" y="830"/>
                  <a:pt x="113" y="831"/>
                </a:cubicBezTo>
                <a:cubicBezTo>
                  <a:pt x="107" y="831"/>
                  <a:pt x="93" y="831"/>
                  <a:pt x="89" y="836"/>
                </a:cubicBezTo>
                <a:cubicBezTo>
                  <a:pt x="84" y="844"/>
                  <a:pt x="96" y="844"/>
                  <a:pt x="94" y="852"/>
                </a:cubicBezTo>
                <a:cubicBezTo>
                  <a:pt x="87" y="853"/>
                  <a:pt x="72" y="853"/>
                  <a:pt x="79" y="865"/>
                </a:cubicBezTo>
                <a:cubicBezTo>
                  <a:pt x="82" y="871"/>
                  <a:pt x="93" y="874"/>
                  <a:pt x="99" y="873"/>
                </a:cubicBezTo>
                <a:cubicBezTo>
                  <a:pt x="133" y="872"/>
                  <a:pt x="128" y="875"/>
                  <a:pt x="138" y="876"/>
                </a:cubicBezTo>
                <a:cubicBezTo>
                  <a:pt x="120" y="879"/>
                  <a:pt x="103" y="899"/>
                  <a:pt x="173" y="897"/>
                </a:cubicBezTo>
                <a:cubicBezTo>
                  <a:pt x="175" y="907"/>
                  <a:pt x="194" y="906"/>
                  <a:pt x="200" y="905"/>
                </a:cubicBezTo>
                <a:cubicBezTo>
                  <a:pt x="637" y="808"/>
                  <a:pt x="827" y="849"/>
                  <a:pt x="828" y="823"/>
                </a:cubicBezTo>
                <a:cubicBezTo>
                  <a:pt x="822" y="809"/>
                  <a:pt x="760" y="811"/>
                  <a:pt x="750" y="810"/>
                </a:cubicBezTo>
                <a:cubicBezTo>
                  <a:pt x="710" y="808"/>
                  <a:pt x="625" y="813"/>
                  <a:pt x="630" y="802"/>
                </a:cubicBezTo>
                <a:cubicBezTo>
                  <a:pt x="632" y="778"/>
                  <a:pt x="1075" y="784"/>
                  <a:pt x="1023" y="799"/>
                </a:cubicBezTo>
                <a:cubicBezTo>
                  <a:pt x="1021" y="800"/>
                  <a:pt x="990" y="805"/>
                  <a:pt x="986" y="807"/>
                </a:cubicBezTo>
                <a:cubicBezTo>
                  <a:pt x="962" y="820"/>
                  <a:pt x="1054" y="823"/>
                  <a:pt x="1063" y="823"/>
                </a:cubicBezTo>
                <a:cubicBezTo>
                  <a:pt x="1075" y="824"/>
                  <a:pt x="1102" y="824"/>
                  <a:pt x="1097" y="836"/>
                </a:cubicBezTo>
                <a:cubicBezTo>
                  <a:pt x="1096" y="839"/>
                  <a:pt x="1063" y="835"/>
                  <a:pt x="1064" y="840"/>
                </a:cubicBezTo>
                <a:cubicBezTo>
                  <a:pt x="1065" y="845"/>
                  <a:pt x="1084" y="842"/>
                  <a:pt x="1086" y="846"/>
                </a:cubicBezTo>
                <a:cubicBezTo>
                  <a:pt x="1099" y="866"/>
                  <a:pt x="923" y="856"/>
                  <a:pt x="831" y="858"/>
                </a:cubicBezTo>
                <a:cubicBezTo>
                  <a:pt x="805" y="859"/>
                  <a:pt x="752" y="862"/>
                  <a:pt x="725" y="865"/>
                </a:cubicBezTo>
                <a:cubicBezTo>
                  <a:pt x="679" y="871"/>
                  <a:pt x="718" y="882"/>
                  <a:pt x="790" y="889"/>
                </a:cubicBezTo>
                <a:cubicBezTo>
                  <a:pt x="828" y="892"/>
                  <a:pt x="1026" y="908"/>
                  <a:pt x="1194" y="930"/>
                </a:cubicBezTo>
                <a:cubicBezTo>
                  <a:pt x="1244" y="939"/>
                  <a:pt x="1259" y="915"/>
                  <a:pt x="1248" y="908"/>
                </a:cubicBezTo>
                <a:cubicBezTo>
                  <a:pt x="1242" y="904"/>
                  <a:pt x="1269" y="890"/>
                  <a:pt x="1238" y="877"/>
                </a:cubicBezTo>
                <a:cubicBezTo>
                  <a:pt x="1219" y="869"/>
                  <a:pt x="1235" y="865"/>
                  <a:pt x="1236" y="866"/>
                </a:cubicBezTo>
                <a:cubicBezTo>
                  <a:pt x="1239" y="866"/>
                  <a:pt x="1279" y="876"/>
                  <a:pt x="1264" y="863"/>
                </a:cubicBezTo>
                <a:cubicBezTo>
                  <a:pt x="1255" y="854"/>
                  <a:pt x="1271" y="859"/>
                  <a:pt x="1274" y="859"/>
                </a:cubicBezTo>
                <a:cubicBezTo>
                  <a:pt x="1311" y="856"/>
                  <a:pt x="1302" y="842"/>
                  <a:pt x="1304" y="844"/>
                </a:cubicBezTo>
                <a:cubicBezTo>
                  <a:pt x="1293" y="833"/>
                  <a:pt x="1323" y="825"/>
                  <a:pt x="1316" y="801"/>
                </a:cubicBezTo>
                <a:cubicBezTo>
                  <a:pt x="1314" y="794"/>
                  <a:pt x="1271" y="796"/>
                  <a:pt x="1300" y="790"/>
                </a:cubicBezTo>
                <a:cubicBezTo>
                  <a:pt x="1303" y="789"/>
                  <a:pt x="1342" y="790"/>
                  <a:pt x="1306" y="769"/>
                </a:cubicBezTo>
                <a:cubicBezTo>
                  <a:pt x="1297" y="764"/>
                  <a:pt x="1289" y="764"/>
                  <a:pt x="1277" y="761"/>
                </a:cubicBezTo>
                <a:cubicBezTo>
                  <a:pt x="1250" y="755"/>
                  <a:pt x="1271" y="741"/>
                  <a:pt x="1284" y="744"/>
                </a:cubicBezTo>
                <a:cubicBezTo>
                  <a:pt x="1300" y="746"/>
                  <a:pt x="1317" y="735"/>
                  <a:pt x="1314" y="719"/>
                </a:cubicBezTo>
                <a:cubicBezTo>
                  <a:pt x="1310" y="698"/>
                  <a:pt x="1303" y="667"/>
                  <a:pt x="1325" y="663"/>
                </a:cubicBezTo>
                <a:cubicBezTo>
                  <a:pt x="1339" y="650"/>
                  <a:pt x="1295" y="636"/>
                  <a:pt x="1295" y="636"/>
                </a:cubicBezTo>
                <a:close/>
                <a:moveTo>
                  <a:pt x="764" y="590"/>
                </a:moveTo>
                <a:cubicBezTo>
                  <a:pt x="708" y="589"/>
                  <a:pt x="616" y="589"/>
                  <a:pt x="545" y="590"/>
                </a:cubicBezTo>
                <a:cubicBezTo>
                  <a:pt x="545" y="273"/>
                  <a:pt x="545" y="273"/>
                  <a:pt x="545" y="273"/>
                </a:cubicBezTo>
                <a:cubicBezTo>
                  <a:pt x="764" y="273"/>
                  <a:pt x="764" y="273"/>
                  <a:pt x="764" y="273"/>
                </a:cubicBezTo>
                <a:lnTo>
                  <a:pt x="764" y="590"/>
                </a:lnTo>
                <a:close/>
                <a:moveTo>
                  <a:pt x="1006" y="663"/>
                </a:moveTo>
                <a:cubicBezTo>
                  <a:pt x="793" y="663"/>
                  <a:pt x="793" y="663"/>
                  <a:pt x="793" y="663"/>
                </a:cubicBezTo>
                <a:cubicBezTo>
                  <a:pt x="793" y="244"/>
                  <a:pt x="793" y="244"/>
                  <a:pt x="793" y="244"/>
                </a:cubicBezTo>
                <a:cubicBezTo>
                  <a:pt x="516" y="244"/>
                  <a:pt x="516" y="244"/>
                  <a:pt x="516" y="244"/>
                </a:cubicBezTo>
                <a:cubicBezTo>
                  <a:pt x="516" y="663"/>
                  <a:pt x="516" y="663"/>
                  <a:pt x="516" y="663"/>
                </a:cubicBezTo>
                <a:cubicBezTo>
                  <a:pt x="333" y="663"/>
                  <a:pt x="333" y="663"/>
                  <a:pt x="333" y="663"/>
                </a:cubicBezTo>
                <a:cubicBezTo>
                  <a:pt x="303" y="663"/>
                  <a:pt x="303" y="663"/>
                  <a:pt x="303" y="663"/>
                </a:cubicBezTo>
                <a:cubicBezTo>
                  <a:pt x="303" y="29"/>
                  <a:pt x="303" y="29"/>
                  <a:pt x="303" y="29"/>
                </a:cubicBezTo>
                <a:cubicBezTo>
                  <a:pt x="1006" y="29"/>
                  <a:pt x="1006" y="29"/>
                  <a:pt x="1006" y="29"/>
                </a:cubicBezTo>
                <a:lnTo>
                  <a:pt x="1006" y="663"/>
                </a:lnTo>
                <a:close/>
                <a:moveTo>
                  <a:pt x="1775" y="95"/>
                </a:moveTo>
                <a:cubicBezTo>
                  <a:pt x="1820" y="95"/>
                  <a:pt x="1820" y="95"/>
                  <a:pt x="1820" y="95"/>
                </a:cubicBezTo>
                <a:cubicBezTo>
                  <a:pt x="1735" y="330"/>
                  <a:pt x="1735" y="330"/>
                  <a:pt x="1735" y="330"/>
                </a:cubicBezTo>
                <a:cubicBezTo>
                  <a:pt x="1701" y="330"/>
                  <a:pt x="1701" y="330"/>
                  <a:pt x="1701" y="330"/>
                </a:cubicBezTo>
                <a:cubicBezTo>
                  <a:pt x="1640" y="163"/>
                  <a:pt x="1640" y="163"/>
                  <a:pt x="1640" y="163"/>
                </a:cubicBezTo>
                <a:cubicBezTo>
                  <a:pt x="1620" y="218"/>
                  <a:pt x="1599" y="275"/>
                  <a:pt x="1579" y="330"/>
                </a:cubicBezTo>
                <a:cubicBezTo>
                  <a:pt x="1545" y="330"/>
                  <a:pt x="1545" y="330"/>
                  <a:pt x="1545" y="330"/>
                </a:cubicBezTo>
                <a:cubicBezTo>
                  <a:pt x="1460" y="95"/>
                  <a:pt x="1460" y="95"/>
                  <a:pt x="1460" y="95"/>
                </a:cubicBezTo>
                <a:cubicBezTo>
                  <a:pt x="1506" y="95"/>
                  <a:pt x="1506" y="95"/>
                  <a:pt x="1506" y="95"/>
                </a:cubicBezTo>
                <a:cubicBezTo>
                  <a:pt x="1562" y="250"/>
                  <a:pt x="1562" y="250"/>
                  <a:pt x="1562" y="250"/>
                </a:cubicBezTo>
                <a:cubicBezTo>
                  <a:pt x="1619" y="95"/>
                  <a:pt x="1619" y="95"/>
                  <a:pt x="1619" y="95"/>
                </a:cubicBezTo>
                <a:cubicBezTo>
                  <a:pt x="1661" y="95"/>
                  <a:pt x="1661" y="95"/>
                  <a:pt x="1661" y="95"/>
                </a:cubicBezTo>
                <a:cubicBezTo>
                  <a:pt x="1718" y="250"/>
                  <a:pt x="1718" y="250"/>
                  <a:pt x="1718" y="250"/>
                </a:cubicBezTo>
                <a:lnTo>
                  <a:pt x="1775" y="95"/>
                </a:lnTo>
                <a:close/>
                <a:moveTo>
                  <a:pt x="2454" y="330"/>
                </a:moveTo>
                <a:cubicBezTo>
                  <a:pt x="2310" y="330"/>
                  <a:pt x="2310" y="330"/>
                  <a:pt x="2310" y="330"/>
                </a:cubicBezTo>
                <a:cubicBezTo>
                  <a:pt x="2285" y="330"/>
                  <a:pt x="2265" y="309"/>
                  <a:pt x="2265" y="284"/>
                </a:cubicBezTo>
                <a:cubicBezTo>
                  <a:pt x="2265" y="140"/>
                  <a:pt x="2265" y="140"/>
                  <a:pt x="2265" y="140"/>
                </a:cubicBezTo>
                <a:cubicBezTo>
                  <a:pt x="2265" y="115"/>
                  <a:pt x="2285" y="95"/>
                  <a:pt x="2310" y="95"/>
                </a:cubicBezTo>
                <a:cubicBezTo>
                  <a:pt x="2454" y="95"/>
                  <a:pt x="2454" y="95"/>
                  <a:pt x="2454" y="95"/>
                </a:cubicBezTo>
                <a:cubicBezTo>
                  <a:pt x="2479" y="95"/>
                  <a:pt x="2500" y="115"/>
                  <a:pt x="2500" y="140"/>
                </a:cubicBezTo>
                <a:cubicBezTo>
                  <a:pt x="2500" y="158"/>
                  <a:pt x="2500" y="158"/>
                  <a:pt x="2500" y="158"/>
                </a:cubicBezTo>
                <a:cubicBezTo>
                  <a:pt x="2456" y="158"/>
                  <a:pt x="2456" y="158"/>
                  <a:pt x="2456" y="158"/>
                </a:cubicBezTo>
                <a:cubicBezTo>
                  <a:pt x="2456" y="140"/>
                  <a:pt x="2456" y="140"/>
                  <a:pt x="2456" y="140"/>
                </a:cubicBezTo>
                <a:cubicBezTo>
                  <a:pt x="2456" y="139"/>
                  <a:pt x="2455" y="138"/>
                  <a:pt x="2454" y="138"/>
                </a:cubicBezTo>
                <a:cubicBezTo>
                  <a:pt x="2310" y="138"/>
                  <a:pt x="2310" y="138"/>
                  <a:pt x="2310" y="138"/>
                </a:cubicBezTo>
                <a:cubicBezTo>
                  <a:pt x="2309" y="138"/>
                  <a:pt x="2308" y="139"/>
                  <a:pt x="2308" y="140"/>
                </a:cubicBezTo>
                <a:cubicBezTo>
                  <a:pt x="2308" y="284"/>
                  <a:pt x="2308" y="284"/>
                  <a:pt x="2308" y="284"/>
                </a:cubicBezTo>
                <a:cubicBezTo>
                  <a:pt x="2308" y="286"/>
                  <a:pt x="2309" y="287"/>
                  <a:pt x="2310" y="287"/>
                </a:cubicBezTo>
                <a:cubicBezTo>
                  <a:pt x="2454" y="287"/>
                  <a:pt x="2454" y="287"/>
                  <a:pt x="2454" y="287"/>
                </a:cubicBezTo>
                <a:cubicBezTo>
                  <a:pt x="2455" y="287"/>
                  <a:pt x="2456" y="286"/>
                  <a:pt x="2456" y="284"/>
                </a:cubicBezTo>
                <a:cubicBezTo>
                  <a:pt x="2456" y="240"/>
                  <a:pt x="2456" y="240"/>
                  <a:pt x="2456" y="240"/>
                </a:cubicBezTo>
                <a:cubicBezTo>
                  <a:pt x="2403" y="240"/>
                  <a:pt x="2403" y="240"/>
                  <a:pt x="2403" y="240"/>
                </a:cubicBezTo>
                <a:cubicBezTo>
                  <a:pt x="2403" y="197"/>
                  <a:pt x="2403" y="197"/>
                  <a:pt x="2403" y="197"/>
                </a:cubicBezTo>
                <a:cubicBezTo>
                  <a:pt x="2500" y="197"/>
                  <a:pt x="2500" y="197"/>
                  <a:pt x="2500" y="197"/>
                </a:cubicBezTo>
                <a:cubicBezTo>
                  <a:pt x="2500" y="284"/>
                  <a:pt x="2500" y="284"/>
                  <a:pt x="2500" y="284"/>
                </a:cubicBezTo>
                <a:cubicBezTo>
                  <a:pt x="2500" y="309"/>
                  <a:pt x="2479" y="330"/>
                  <a:pt x="2454" y="330"/>
                </a:cubicBezTo>
                <a:close/>
                <a:moveTo>
                  <a:pt x="2637" y="95"/>
                </a:moveTo>
                <a:cubicBezTo>
                  <a:pt x="2853" y="95"/>
                  <a:pt x="2853" y="95"/>
                  <a:pt x="2853" y="95"/>
                </a:cubicBezTo>
                <a:cubicBezTo>
                  <a:pt x="2853" y="138"/>
                  <a:pt x="2853" y="138"/>
                  <a:pt x="2853" y="138"/>
                </a:cubicBezTo>
                <a:cubicBezTo>
                  <a:pt x="2681" y="138"/>
                  <a:pt x="2681" y="138"/>
                  <a:pt x="2681" y="138"/>
                </a:cubicBezTo>
                <a:cubicBezTo>
                  <a:pt x="2681" y="191"/>
                  <a:pt x="2681" y="191"/>
                  <a:pt x="2681" y="191"/>
                </a:cubicBezTo>
                <a:cubicBezTo>
                  <a:pt x="2820" y="191"/>
                  <a:pt x="2820" y="191"/>
                  <a:pt x="2820" y="191"/>
                </a:cubicBezTo>
                <a:cubicBezTo>
                  <a:pt x="2820" y="234"/>
                  <a:pt x="2820" y="234"/>
                  <a:pt x="2820" y="234"/>
                </a:cubicBezTo>
                <a:cubicBezTo>
                  <a:pt x="2681" y="234"/>
                  <a:pt x="2681" y="234"/>
                  <a:pt x="2681" y="234"/>
                </a:cubicBezTo>
                <a:cubicBezTo>
                  <a:pt x="2681" y="287"/>
                  <a:pt x="2681" y="287"/>
                  <a:pt x="2681" y="287"/>
                </a:cubicBezTo>
                <a:cubicBezTo>
                  <a:pt x="2853" y="287"/>
                  <a:pt x="2853" y="287"/>
                  <a:pt x="2853" y="287"/>
                </a:cubicBezTo>
                <a:cubicBezTo>
                  <a:pt x="2853" y="330"/>
                  <a:pt x="2853" y="330"/>
                  <a:pt x="2853" y="330"/>
                </a:cubicBezTo>
                <a:cubicBezTo>
                  <a:pt x="2637" y="330"/>
                  <a:pt x="2637" y="330"/>
                  <a:pt x="2637" y="330"/>
                </a:cubicBezTo>
                <a:lnTo>
                  <a:pt x="2637" y="95"/>
                </a:lnTo>
                <a:close/>
                <a:moveTo>
                  <a:pt x="3171" y="330"/>
                </a:moveTo>
                <a:cubicBezTo>
                  <a:pt x="3026" y="157"/>
                  <a:pt x="3026" y="157"/>
                  <a:pt x="3026" y="157"/>
                </a:cubicBezTo>
                <a:cubicBezTo>
                  <a:pt x="3026" y="330"/>
                  <a:pt x="3026" y="330"/>
                  <a:pt x="3026" y="330"/>
                </a:cubicBezTo>
                <a:cubicBezTo>
                  <a:pt x="2983" y="330"/>
                  <a:pt x="2983" y="330"/>
                  <a:pt x="2983" y="330"/>
                </a:cubicBezTo>
                <a:cubicBezTo>
                  <a:pt x="2983" y="95"/>
                  <a:pt x="2983" y="95"/>
                  <a:pt x="2983" y="95"/>
                </a:cubicBezTo>
                <a:cubicBezTo>
                  <a:pt x="3030" y="95"/>
                  <a:pt x="3030" y="95"/>
                  <a:pt x="3030" y="95"/>
                </a:cubicBezTo>
                <a:cubicBezTo>
                  <a:pt x="3174" y="267"/>
                  <a:pt x="3174" y="267"/>
                  <a:pt x="3174" y="267"/>
                </a:cubicBezTo>
                <a:cubicBezTo>
                  <a:pt x="3174" y="95"/>
                  <a:pt x="3174" y="95"/>
                  <a:pt x="3174" y="95"/>
                </a:cubicBezTo>
                <a:cubicBezTo>
                  <a:pt x="3218" y="95"/>
                  <a:pt x="3218" y="95"/>
                  <a:pt x="3218" y="95"/>
                </a:cubicBezTo>
                <a:cubicBezTo>
                  <a:pt x="3218" y="330"/>
                  <a:pt x="3218" y="330"/>
                  <a:pt x="3218" y="330"/>
                </a:cubicBezTo>
                <a:lnTo>
                  <a:pt x="3171" y="330"/>
                </a:lnTo>
                <a:close/>
                <a:moveTo>
                  <a:pt x="3344" y="95"/>
                </a:moveTo>
                <a:cubicBezTo>
                  <a:pt x="3387" y="95"/>
                  <a:pt x="3387" y="95"/>
                  <a:pt x="3387" y="95"/>
                </a:cubicBezTo>
                <a:cubicBezTo>
                  <a:pt x="3387" y="330"/>
                  <a:pt x="3387" y="330"/>
                  <a:pt x="3387" y="330"/>
                </a:cubicBezTo>
                <a:cubicBezTo>
                  <a:pt x="3344" y="330"/>
                  <a:pt x="3344" y="330"/>
                  <a:pt x="3344" y="330"/>
                </a:cubicBezTo>
                <a:lnTo>
                  <a:pt x="3344" y="95"/>
                </a:lnTo>
                <a:close/>
                <a:moveTo>
                  <a:pt x="3712" y="95"/>
                </a:moveTo>
                <a:cubicBezTo>
                  <a:pt x="3755" y="95"/>
                  <a:pt x="3755" y="95"/>
                  <a:pt x="3755" y="95"/>
                </a:cubicBezTo>
                <a:cubicBezTo>
                  <a:pt x="3755" y="330"/>
                  <a:pt x="3755" y="330"/>
                  <a:pt x="3755" y="330"/>
                </a:cubicBezTo>
                <a:cubicBezTo>
                  <a:pt x="3708" y="330"/>
                  <a:pt x="3708" y="330"/>
                  <a:pt x="3708" y="330"/>
                </a:cubicBezTo>
                <a:cubicBezTo>
                  <a:pt x="3563" y="157"/>
                  <a:pt x="3563" y="157"/>
                  <a:pt x="3563" y="157"/>
                </a:cubicBezTo>
                <a:cubicBezTo>
                  <a:pt x="3563" y="330"/>
                  <a:pt x="3563" y="330"/>
                  <a:pt x="3563" y="330"/>
                </a:cubicBezTo>
                <a:cubicBezTo>
                  <a:pt x="3520" y="330"/>
                  <a:pt x="3520" y="330"/>
                  <a:pt x="3520" y="330"/>
                </a:cubicBezTo>
                <a:cubicBezTo>
                  <a:pt x="3520" y="95"/>
                  <a:pt x="3520" y="95"/>
                  <a:pt x="3520" y="95"/>
                </a:cubicBezTo>
                <a:cubicBezTo>
                  <a:pt x="3567" y="95"/>
                  <a:pt x="3567" y="95"/>
                  <a:pt x="3567" y="95"/>
                </a:cubicBezTo>
                <a:cubicBezTo>
                  <a:pt x="3712" y="267"/>
                  <a:pt x="3712" y="267"/>
                  <a:pt x="3712" y="267"/>
                </a:cubicBezTo>
                <a:lnTo>
                  <a:pt x="3712" y="95"/>
                </a:lnTo>
                <a:close/>
                <a:moveTo>
                  <a:pt x="4118" y="284"/>
                </a:moveTo>
                <a:cubicBezTo>
                  <a:pt x="4118" y="309"/>
                  <a:pt x="4097" y="330"/>
                  <a:pt x="4072" y="330"/>
                </a:cubicBezTo>
                <a:cubicBezTo>
                  <a:pt x="3928" y="330"/>
                  <a:pt x="3928" y="330"/>
                  <a:pt x="3928" y="330"/>
                </a:cubicBezTo>
                <a:cubicBezTo>
                  <a:pt x="3903" y="330"/>
                  <a:pt x="3883" y="309"/>
                  <a:pt x="3883" y="284"/>
                </a:cubicBezTo>
                <a:cubicBezTo>
                  <a:pt x="3883" y="140"/>
                  <a:pt x="3883" y="140"/>
                  <a:pt x="3883" y="140"/>
                </a:cubicBezTo>
                <a:cubicBezTo>
                  <a:pt x="3883" y="115"/>
                  <a:pt x="3903" y="95"/>
                  <a:pt x="3928" y="95"/>
                </a:cubicBezTo>
                <a:cubicBezTo>
                  <a:pt x="4072" y="95"/>
                  <a:pt x="4072" y="95"/>
                  <a:pt x="4072" y="95"/>
                </a:cubicBezTo>
                <a:cubicBezTo>
                  <a:pt x="4097" y="95"/>
                  <a:pt x="4118" y="115"/>
                  <a:pt x="4118" y="140"/>
                </a:cubicBezTo>
                <a:cubicBezTo>
                  <a:pt x="4118" y="158"/>
                  <a:pt x="4118" y="158"/>
                  <a:pt x="4118" y="158"/>
                </a:cubicBezTo>
                <a:cubicBezTo>
                  <a:pt x="4074" y="158"/>
                  <a:pt x="4074" y="158"/>
                  <a:pt x="4074" y="158"/>
                </a:cubicBezTo>
                <a:cubicBezTo>
                  <a:pt x="4074" y="140"/>
                  <a:pt x="4074" y="140"/>
                  <a:pt x="4074" y="140"/>
                </a:cubicBezTo>
                <a:cubicBezTo>
                  <a:pt x="4074" y="139"/>
                  <a:pt x="4074" y="138"/>
                  <a:pt x="4072" y="138"/>
                </a:cubicBezTo>
                <a:cubicBezTo>
                  <a:pt x="3928" y="138"/>
                  <a:pt x="3928" y="138"/>
                  <a:pt x="3928" y="138"/>
                </a:cubicBezTo>
                <a:cubicBezTo>
                  <a:pt x="3927" y="138"/>
                  <a:pt x="3926" y="139"/>
                  <a:pt x="3926" y="140"/>
                </a:cubicBezTo>
                <a:cubicBezTo>
                  <a:pt x="3926" y="284"/>
                  <a:pt x="3926" y="284"/>
                  <a:pt x="3926" y="284"/>
                </a:cubicBezTo>
                <a:cubicBezTo>
                  <a:pt x="3926" y="286"/>
                  <a:pt x="3927" y="287"/>
                  <a:pt x="3928" y="287"/>
                </a:cubicBezTo>
                <a:cubicBezTo>
                  <a:pt x="4072" y="287"/>
                  <a:pt x="4072" y="287"/>
                  <a:pt x="4072" y="287"/>
                </a:cubicBezTo>
                <a:cubicBezTo>
                  <a:pt x="4074" y="287"/>
                  <a:pt x="4074" y="286"/>
                  <a:pt x="4074" y="284"/>
                </a:cubicBezTo>
                <a:cubicBezTo>
                  <a:pt x="4074" y="240"/>
                  <a:pt x="4074" y="240"/>
                  <a:pt x="4074" y="240"/>
                </a:cubicBezTo>
                <a:cubicBezTo>
                  <a:pt x="4021" y="240"/>
                  <a:pt x="4021" y="240"/>
                  <a:pt x="4021" y="240"/>
                </a:cubicBezTo>
                <a:cubicBezTo>
                  <a:pt x="4021" y="197"/>
                  <a:pt x="4021" y="197"/>
                  <a:pt x="4021" y="197"/>
                </a:cubicBezTo>
                <a:cubicBezTo>
                  <a:pt x="4118" y="197"/>
                  <a:pt x="4118" y="197"/>
                  <a:pt x="4118" y="197"/>
                </a:cubicBezTo>
                <a:lnTo>
                  <a:pt x="4118" y="284"/>
                </a:lnTo>
                <a:close/>
                <a:moveTo>
                  <a:pt x="4251" y="95"/>
                </a:moveTo>
                <a:cubicBezTo>
                  <a:pt x="4467" y="95"/>
                  <a:pt x="4467" y="95"/>
                  <a:pt x="4467" y="95"/>
                </a:cubicBezTo>
                <a:cubicBezTo>
                  <a:pt x="4467" y="138"/>
                  <a:pt x="4467" y="138"/>
                  <a:pt x="4467" y="138"/>
                </a:cubicBezTo>
                <a:cubicBezTo>
                  <a:pt x="4295" y="138"/>
                  <a:pt x="4295" y="138"/>
                  <a:pt x="4295" y="138"/>
                </a:cubicBezTo>
                <a:cubicBezTo>
                  <a:pt x="4295" y="191"/>
                  <a:pt x="4295" y="191"/>
                  <a:pt x="4295" y="191"/>
                </a:cubicBezTo>
                <a:cubicBezTo>
                  <a:pt x="4434" y="191"/>
                  <a:pt x="4434" y="191"/>
                  <a:pt x="4434" y="191"/>
                </a:cubicBezTo>
                <a:cubicBezTo>
                  <a:pt x="4434" y="234"/>
                  <a:pt x="4434" y="234"/>
                  <a:pt x="4434" y="234"/>
                </a:cubicBezTo>
                <a:cubicBezTo>
                  <a:pt x="4295" y="234"/>
                  <a:pt x="4295" y="234"/>
                  <a:pt x="4295" y="234"/>
                </a:cubicBezTo>
                <a:cubicBezTo>
                  <a:pt x="4295" y="287"/>
                  <a:pt x="4295" y="287"/>
                  <a:pt x="4295" y="287"/>
                </a:cubicBezTo>
                <a:cubicBezTo>
                  <a:pt x="4467" y="287"/>
                  <a:pt x="4467" y="287"/>
                  <a:pt x="4467" y="287"/>
                </a:cubicBezTo>
                <a:cubicBezTo>
                  <a:pt x="4467" y="330"/>
                  <a:pt x="4467" y="330"/>
                  <a:pt x="4467" y="330"/>
                </a:cubicBezTo>
                <a:cubicBezTo>
                  <a:pt x="4251" y="330"/>
                  <a:pt x="4251" y="330"/>
                  <a:pt x="4251" y="330"/>
                </a:cubicBezTo>
                <a:lnTo>
                  <a:pt x="4251" y="95"/>
                </a:lnTo>
                <a:close/>
                <a:moveTo>
                  <a:pt x="4636" y="330"/>
                </a:moveTo>
                <a:cubicBezTo>
                  <a:pt x="4593" y="330"/>
                  <a:pt x="4593" y="330"/>
                  <a:pt x="4593" y="330"/>
                </a:cubicBezTo>
                <a:cubicBezTo>
                  <a:pt x="4593" y="95"/>
                  <a:pt x="4593" y="95"/>
                  <a:pt x="4593" y="95"/>
                </a:cubicBezTo>
                <a:cubicBezTo>
                  <a:pt x="4640" y="95"/>
                  <a:pt x="4640" y="95"/>
                  <a:pt x="4640" y="95"/>
                </a:cubicBezTo>
                <a:cubicBezTo>
                  <a:pt x="4784" y="267"/>
                  <a:pt x="4784" y="267"/>
                  <a:pt x="4784" y="267"/>
                </a:cubicBezTo>
                <a:cubicBezTo>
                  <a:pt x="4784" y="95"/>
                  <a:pt x="4784" y="95"/>
                  <a:pt x="4784" y="95"/>
                </a:cubicBezTo>
                <a:cubicBezTo>
                  <a:pt x="4828" y="95"/>
                  <a:pt x="4828" y="95"/>
                  <a:pt x="4828" y="95"/>
                </a:cubicBezTo>
                <a:cubicBezTo>
                  <a:pt x="4828" y="330"/>
                  <a:pt x="4828" y="330"/>
                  <a:pt x="4828" y="330"/>
                </a:cubicBezTo>
                <a:cubicBezTo>
                  <a:pt x="4781" y="330"/>
                  <a:pt x="4781" y="330"/>
                  <a:pt x="4781" y="330"/>
                </a:cubicBezTo>
                <a:cubicBezTo>
                  <a:pt x="4636" y="157"/>
                  <a:pt x="4636" y="157"/>
                  <a:pt x="4636" y="157"/>
                </a:cubicBezTo>
                <a:lnTo>
                  <a:pt x="4636" y="330"/>
                </a:lnTo>
                <a:close/>
                <a:moveTo>
                  <a:pt x="2173" y="330"/>
                </a:moveTo>
                <a:cubicBezTo>
                  <a:pt x="2105" y="140"/>
                  <a:pt x="2105" y="140"/>
                  <a:pt x="2105" y="140"/>
                </a:cubicBezTo>
                <a:cubicBezTo>
                  <a:pt x="2095" y="112"/>
                  <a:pt x="2085" y="95"/>
                  <a:pt x="2060" y="95"/>
                </a:cubicBezTo>
                <a:cubicBezTo>
                  <a:pt x="1989" y="95"/>
                  <a:pt x="1989" y="95"/>
                  <a:pt x="1989" y="95"/>
                </a:cubicBezTo>
                <a:cubicBezTo>
                  <a:pt x="1964" y="95"/>
                  <a:pt x="1953" y="112"/>
                  <a:pt x="1943" y="140"/>
                </a:cubicBezTo>
                <a:cubicBezTo>
                  <a:pt x="1875" y="330"/>
                  <a:pt x="1875" y="330"/>
                  <a:pt x="1875" y="330"/>
                </a:cubicBezTo>
                <a:cubicBezTo>
                  <a:pt x="1920" y="330"/>
                  <a:pt x="1920" y="330"/>
                  <a:pt x="1920" y="330"/>
                </a:cubicBezTo>
                <a:cubicBezTo>
                  <a:pt x="1948" y="251"/>
                  <a:pt x="1948" y="251"/>
                  <a:pt x="1948" y="251"/>
                </a:cubicBezTo>
                <a:cubicBezTo>
                  <a:pt x="2100" y="251"/>
                  <a:pt x="2100" y="251"/>
                  <a:pt x="2100" y="251"/>
                </a:cubicBezTo>
                <a:cubicBezTo>
                  <a:pt x="2129" y="330"/>
                  <a:pt x="2129" y="330"/>
                  <a:pt x="2129" y="330"/>
                </a:cubicBezTo>
                <a:lnTo>
                  <a:pt x="2173" y="330"/>
                </a:lnTo>
                <a:close/>
                <a:moveTo>
                  <a:pt x="1963" y="208"/>
                </a:moveTo>
                <a:cubicBezTo>
                  <a:pt x="1986" y="140"/>
                  <a:pt x="1986" y="140"/>
                  <a:pt x="1986" y="140"/>
                </a:cubicBezTo>
                <a:cubicBezTo>
                  <a:pt x="1987" y="139"/>
                  <a:pt x="1987" y="138"/>
                  <a:pt x="1989" y="138"/>
                </a:cubicBezTo>
                <a:cubicBezTo>
                  <a:pt x="2060" y="138"/>
                  <a:pt x="2060" y="138"/>
                  <a:pt x="2060" y="138"/>
                </a:cubicBezTo>
                <a:cubicBezTo>
                  <a:pt x="2061" y="138"/>
                  <a:pt x="2062" y="138"/>
                  <a:pt x="2062" y="140"/>
                </a:cubicBezTo>
                <a:cubicBezTo>
                  <a:pt x="2086" y="208"/>
                  <a:pt x="2086" y="208"/>
                  <a:pt x="2086" y="208"/>
                </a:cubicBezTo>
                <a:lnTo>
                  <a:pt x="1963" y="208"/>
                </a:lnTo>
                <a:close/>
                <a:moveTo>
                  <a:pt x="1594" y="515"/>
                </a:moveTo>
                <a:cubicBezTo>
                  <a:pt x="1615" y="515"/>
                  <a:pt x="1615" y="515"/>
                  <a:pt x="1615" y="515"/>
                </a:cubicBezTo>
                <a:cubicBezTo>
                  <a:pt x="1615" y="629"/>
                  <a:pt x="1615" y="629"/>
                  <a:pt x="1615" y="629"/>
                </a:cubicBezTo>
                <a:cubicBezTo>
                  <a:pt x="1615" y="642"/>
                  <a:pt x="1604" y="654"/>
                  <a:pt x="1590" y="654"/>
                </a:cubicBezTo>
                <a:cubicBezTo>
                  <a:pt x="1501" y="654"/>
                  <a:pt x="1501" y="654"/>
                  <a:pt x="1501" y="654"/>
                </a:cubicBezTo>
                <a:cubicBezTo>
                  <a:pt x="1487" y="654"/>
                  <a:pt x="1476" y="642"/>
                  <a:pt x="1476" y="629"/>
                </a:cubicBezTo>
                <a:cubicBezTo>
                  <a:pt x="1476" y="515"/>
                  <a:pt x="1476" y="515"/>
                  <a:pt x="1476" y="515"/>
                </a:cubicBezTo>
                <a:cubicBezTo>
                  <a:pt x="1497" y="515"/>
                  <a:pt x="1497" y="515"/>
                  <a:pt x="1497" y="515"/>
                </a:cubicBezTo>
                <a:cubicBezTo>
                  <a:pt x="1497" y="629"/>
                  <a:pt x="1497" y="629"/>
                  <a:pt x="1497" y="629"/>
                </a:cubicBezTo>
                <a:cubicBezTo>
                  <a:pt x="1497" y="631"/>
                  <a:pt x="1499" y="633"/>
                  <a:pt x="1501" y="633"/>
                </a:cubicBezTo>
                <a:cubicBezTo>
                  <a:pt x="1590" y="633"/>
                  <a:pt x="1590" y="633"/>
                  <a:pt x="1590" y="633"/>
                </a:cubicBezTo>
                <a:cubicBezTo>
                  <a:pt x="1592" y="633"/>
                  <a:pt x="1594" y="631"/>
                  <a:pt x="1594" y="629"/>
                </a:cubicBezTo>
                <a:lnTo>
                  <a:pt x="1594" y="515"/>
                </a:lnTo>
                <a:close/>
                <a:moveTo>
                  <a:pt x="1785" y="515"/>
                </a:moveTo>
                <a:cubicBezTo>
                  <a:pt x="1806" y="515"/>
                  <a:pt x="1806" y="515"/>
                  <a:pt x="1806" y="515"/>
                </a:cubicBezTo>
                <a:cubicBezTo>
                  <a:pt x="1806" y="654"/>
                  <a:pt x="1806" y="654"/>
                  <a:pt x="1806" y="654"/>
                </a:cubicBezTo>
                <a:cubicBezTo>
                  <a:pt x="1781" y="654"/>
                  <a:pt x="1781" y="654"/>
                  <a:pt x="1781" y="654"/>
                </a:cubicBezTo>
                <a:cubicBezTo>
                  <a:pt x="1687" y="542"/>
                  <a:pt x="1687" y="542"/>
                  <a:pt x="1687" y="542"/>
                </a:cubicBezTo>
                <a:cubicBezTo>
                  <a:pt x="1687" y="654"/>
                  <a:pt x="1687" y="654"/>
                  <a:pt x="1687" y="654"/>
                </a:cubicBezTo>
                <a:cubicBezTo>
                  <a:pt x="1667" y="654"/>
                  <a:pt x="1667" y="654"/>
                  <a:pt x="1667" y="654"/>
                </a:cubicBezTo>
                <a:cubicBezTo>
                  <a:pt x="1667" y="515"/>
                  <a:pt x="1667" y="515"/>
                  <a:pt x="1667" y="515"/>
                </a:cubicBezTo>
                <a:cubicBezTo>
                  <a:pt x="1691" y="515"/>
                  <a:pt x="1691" y="515"/>
                  <a:pt x="1691" y="515"/>
                </a:cubicBezTo>
                <a:cubicBezTo>
                  <a:pt x="1785" y="626"/>
                  <a:pt x="1785" y="626"/>
                  <a:pt x="1785" y="626"/>
                </a:cubicBezTo>
                <a:lnTo>
                  <a:pt x="1785" y="515"/>
                </a:lnTo>
                <a:close/>
                <a:moveTo>
                  <a:pt x="1858" y="515"/>
                </a:moveTo>
                <a:cubicBezTo>
                  <a:pt x="1878" y="515"/>
                  <a:pt x="1878" y="515"/>
                  <a:pt x="1878" y="515"/>
                </a:cubicBezTo>
                <a:cubicBezTo>
                  <a:pt x="1878" y="654"/>
                  <a:pt x="1878" y="654"/>
                  <a:pt x="1878" y="654"/>
                </a:cubicBezTo>
                <a:cubicBezTo>
                  <a:pt x="1858" y="654"/>
                  <a:pt x="1858" y="654"/>
                  <a:pt x="1858" y="654"/>
                </a:cubicBezTo>
                <a:lnTo>
                  <a:pt x="1858" y="515"/>
                </a:lnTo>
                <a:close/>
                <a:moveTo>
                  <a:pt x="2059" y="515"/>
                </a:moveTo>
                <a:cubicBezTo>
                  <a:pt x="2083" y="515"/>
                  <a:pt x="2083" y="515"/>
                  <a:pt x="2083" y="515"/>
                </a:cubicBezTo>
                <a:cubicBezTo>
                  <a:pt x="2003" y="654"/>
                  <a:pt x="2003" y="654"/>
                  <a:pt x="2003" y="654"/>
                </a:cubicBezTo>
                <a:cubicBezTo>
                  <a:pt x="1982" y="654"/>
                  <a:pt x="1982" y="654"/>
                  <a:pt x="1982" y="654"/>
                </a:cubicBezTo>
                <a:cubicBezTo>
                  <a:pt x="1902" y="515"/>
                  <a:pt x="1902" y="515"/>
                  <a:pt x="1902" y="515"/>
                </a:cubicBezTo>
                <a:cubicBezTo>
                  <a:pt x="1926" y="515"/>
                  <a:pt x="1926" y="515"/>
                  <a:pt x="1926" y="515"/>
                </a:cubicBezTo>
                <a:cubicBezTo>
                  <a:pt x="1993" y="630"/>
                  <a:pt x="1993" y="630"/>
                  <a:pt x="1993" y="630"/>
                </a:cubicBezTo>
                <a:lnTo>
                  <a:pt x="2059" y="515"/>
                </a:lnTo>
                <a:close/>
                <a:moveTo>
                  <a:pt x="2102" y="515"/>
                </a:moveTo>
                <a:cubicBezTo>
                  <a:pt x="2229" y="515"/>
                  <a:pt x="2229" y="515"/>
                  <a:pt x="2229" y="515"/>
                </a:cubicBezTo>
                <a:cubicBezTo>
                  <a:pt x="2229" y="536"/>
                  <a:pt x="2229" y="536"/>
                  <a:pt x="2229" y="536"/>
                </a:cubicBezTo>
                <a:cubicBezTo>
                  <a:pt x="2123" y="536"/>
                  <a:pt x="2123" y="536"/>
                  <a:pt x="2123" y="536"/>
                </a:cubicBezTo>
                <a:cubicBezTo>
                  <a:pt x="2123" y="574"/>
                  <a:pt x="2123" y="574"/>
                  <a:pt x="2123" y="574"/>
                </a:cubicBezTo>
                <a:cubicBezTo>
                  <a:pt x="2209" y="574"/>
                  <a:pt x="2209" y="574"/>
                  <a:pt x="2209" y="574"/>
                </a:cubicBezTo>
                <a:cubicBezTo>
                  <a:pt x="2209" y="595"/>
                  <a:pt x="2209" y="595"/>
                  <a:pt x="2209" y="595"/>
                </a:cubicBezTo>
                <a:cubicBezTo>
                  <a:pt x="2123" y="595"/>
                  <a:pt x="2123" y="595"/>
                  <a:pt x="2123" y="595"/>
                </a:cubicBezTo>
                <a:cubicBezTo>
                  <a:pt x="2123" y="633"/>
                  <a:pt x="2123" y="633"/>
                  <a:pt x="2123" y="633"/>
                </a:cubicBezTo>
                <a:cubicBezTo>
                  <a:pt x="2229" y="633"/>
                  <a:pt x="2229" y="633"/>
                  <a:pt x="2229" y="633"/>
                </a:cubicBezTo>
                <a:cubicBezTo>
                  <a:pt x="2229" y="654"/>
                  <a:pt x="2229" y="654"/>
                  <a:pt x="2229" y="654"/>
                </a:cubicBezTo>
                <a:cubicBezTo>
                  <a:pt x="2102" y="654"/>
                  <a:pt x="2102" y="654"/>
                  <a:pt x="2102" y="654"/>
                </a:cubicBezTo>
                <a:lnTo>
                  <a:pt x="2102" y="515"/>
                </a:lnTo>
                <a:close/>
                <a:moveTo>
                  <a:pt x="2393" y="515"/>
                </a:moveTo>
                <a:cubicBezTo>
                  <a:pt x="2280" y="515"/>
                  <a:pt x="2280" y="515"/>
                  <a:pt x="2280" y="515"/>
                </a:cubicBezTo>
                <a:cubicBezTo>
                  <a:pt x="2280" y="654"/>
                  <a:pt x="2280" y="654"/>
                  <a:pt x="2280" y="654"/>
                </a:cubicBezTo>
                <a:cubicBezTo>
                  <a:pt x="2300" y="654"/>
                  <a:pt x="2300" y="654"/>
                  <a:pt x="2300" y="654"/>
                </a:cubicBezTo>
                <a:cubicBezTo>
                  <a:pt x="2300" y="604"/>
                  <a:pt x="2300" y="604"/>
                  <a:pt x="2300" y="604"/>
                </a:cubicBezTo>
                <a:cubicBezTo>
                  <a:pt x="2302" y="604"/>
                  <a:pt x="2303" y="604"/>
                  <a:pt x="2305" y="604"/>
                </a:cubicBezTo>
                <a:cubicBezTo>
                  <a:pt x="2352" y="604"/>
                  <a:pt x="2352" y="604"/>
                  <a:pt x="2352" y="604"/>
                </a:cubicBezTo>
                <a:cubicBezTo>
                  <a:pt x="2394" y="654"/>
                  <a:pt x="2394" y="654"/>
                  <a:pt x="2394" y="654"/>
                </a:cubicBezTo>
                <a:cubicBezTo>
                  <a:pt x="2418" y="654"/>
                  <a:pt x="2418" y="654"/>
                  <a:pt x="2418" y="654"/>
                </a:cubicBezTo>
                <a:cubicBezTo>
                  <a:pt x="2418" y="651"/>
                  <a:pt x="2418" y="651"/>
                  <a:pt x="2418" y="651"/>
                </a:cubicBezTo>
                <a:cubicBezTo>
                  <a:pt x="2379" y="604"/>
                  <a:pt x="2379" y="604"/>
                  <a:pt x="2379" y="604"/>
                </a:cubicBezTo>
                <a:cubicBezTo>
                  <a:pt x="2393" y="604"/>
                  <a:pt x="2393" y="604"/>
                  <a:pt x="2393" y="604"/>
                </a:cubicBezTo>
                <a:cubicBezTo>
                  <a:pt x="2407" y="604"/>
                  <a:pt x="2418" y="593"/>
                  <a:pt x="2418" y="579"/>
                </a:cubicBezTo>
                <a:cubicBezTo>
                  <a:pt x="2418" y="540"/>
                  <a:pt x="2418" y="540"/>
                  <a:pt x="2418" y="540"/>
                </a:cubicBezTo>
                <a:cubicBezTo>
                  <a:pt x="2418" y="526"/>
                  <a:pt x="2407" y="515"/>
                  <a:pt x="2393" y="515"/>
                </a:cubicBezTo>
                <a:close/>
                <a:moveTo>
                  <a:pt x="2398" y="579"/>
                </a:moveTo>
                <a:cubicBezTo>
                  <a:pt x="2398" y="581"/>
                  <a:pt x="2396" y="583"/>
                  <a:pt x="2393" y="583"/>
                </a:cubicBezTo>
                <a:cubicBezTo>
                  <a:pt x="2300" y="583"/>
                  <a:pt x="2300" y="583"/>
                  <a:pt x="2300" y="583"/>
                </a:cubicBezTo>
                <a:cubicBezTo>
                  <a:pt x="2300" y="536"/>
                  <a:pt x="2300" y="536"/>
                  <a:pt x="2300" y="536"/>
                </a:cubicBezTo>
                <a:cubicBezTo>
                  <a:pt x="2393" y="536"/>
                  <a:pt x="2393" y="536"/>
                  <a:pt x="2393" y="536"/>
                </a:cubicBezTo>
                <a:cubicBezTo>
                  <a:pt x="2396" y="536"/>
                  <a:pt x="2398" y="538"/>
                  <a:pt x="2398" y="540"/>
                </a:cubicBezTo>
                <a:lnTo>
                  <a:pt x="2398" y="579"/>
                </a:lnTo>
                <a:close/>
                <a:moveTo>
                  <a:pt x="3526" y="515"/>
                </a:moveTo>
                <a:cubicBezTo>
                  <a:pt x="3412" y="515"/>
                  <a:pt x="3412" y="515"/>
                  <a:pt x="3412" y="515"/>
                </a:cubicBezTo>
                <a:cubicBezTo>
                  <a:pt x="3412" y="654"/>
                  <a:pt x="3412" y="654"/>
                  <a:pt x="3412" y="654"/>
                </a:cubicBezTo>
                <a:cubicBezTo>
                  <a:pt x="3433" y="654"/>
                  <a:pt x="3433" y="654"/>
                  <a:pt x="3433" y="654"/>
                </a:cubicBezTo>
                <a:cubicBezTo>
                  <a:pt x="3433" y="604"/>
                  <a:pt x="3433" y="604"/>
                  <a:pt x="3433" y="604"/>
                </a:cubicBezTo>
                <a:cubicBezTo>
                  <a:pt x="3434" y="604"/>
                  <a:pt x="3435" y="604"/>
                  <a:pt x="3437" y="604"/>
                </a:cubicBezTo>
                <a:cubicBezTo>
                  <a:pt x="3484" y="604"/>
                  <a:pt x="3484" y="604"/>
                  <a:pt x="3484" y="604"/>
                </a:cubicBezTo>
                <a:cubicBezTo>
                  <a:pt x="3526" y="654"/>
                  <a:pt x="3526" y="654"/>
                  <a:pt x="3526" y="654"/>
                </a:cubicBezTo>
                <a:cubicBezTo>
                  <a:pt x="3551" y="654"/>
                  <a:pt x="3551" y="654"/>
                  <a:pt x="3551" y="654"/>
                </a:cubicBezTo>
                <a:cubicBezTo>
                  <a:pt x="3551" y="651"/>
                  <a:pt x="3551" y="651"/>
                  <a:pt x="3551" y="651"/>
                </a:cubicBezTo>
                <a:cubicBezTo>
                  <a:pt x="3511" y="604"/>
                  <a:pt x="3511" y="604"/>
                  <a:pt x="3511" y="604"/>
                </a:cubicBezTo>
                <a:cubicBezTo>
                  <a:pt x="3526" y="604"/>
                  <a:pt x="3526" y="604"/>
                  <a:pt x="3526" y="604"/>
                </a:cubicBezTo>
                <a:cubicBezTo>
                  <a:pt x="3539" y="604"/>
                  <a:pt x="3551" y="593"/>
                  <a:pt x="3551" y="579"/>
                </a:cubicBezTo>
                <a:cubicBezTo>
                  <a:pt x="3551" y="540"/>
                  <a:pt x="3551" y="540"/>
                  <a:pt x="3551" y="540"/>
                </a:cubicBezTo>
                <a:cubicBezTo>
                  <a:pt x="3551" y="526"/>
                  <a:pt x="3539" y="515"/>
                  <a:pt x="3526" y="515"/>
                </a:cubicBezTo>
                <a:close/>
                <a:moveTo>
                  <a:pt x="3530" y="579"/>
                </a:moveTo>
                <a:cubicBezTo>
                  <a:pt x="3530" y="581"/>
                  <a:pt x="3528" y="583"/>
                  <a:pt x="3526" y="583"/>
                </a:cubicBezTo>
                <a:cubicBezTo>
                  <a:pt x="3433" y="583"/>
                  <a:pt x="3433" y="583"/>
                  <a:pt x="3433" y="583"/>
                </a:cubicBezTo>
                <a:cubicBezTo>
                  <a:pt x="3433" y="536"/>
                  <a:pt x="3433" y="536"/>
                  <a:pt x="3433" y="536"/>
                </a:cubicBezTo>
                <a:cubicBezTo>
                  <a:pt x="3526" y="536"/>
                  <a:pt x="3526" y="536"/>
                  <a:pt x="3526" y="536"/>
                </a:cubicBezTo>
                <a:cubicBezTo>
                  <a:pt x="3528" y="536"/>
                  <a:pt x="3530" y="538"/>
                  <a:pt x="3530" y="540"/>
                </a:cubicBezTo>
                <a:lnTo>
                  <a:pt x="3530" y="579"/>
                </a:lnTo>
                <a:close/>
                <a:moveTo>
                  <a:pt x="4434" y="515"/>
                </a:moveTo>
                <a:cubicBezTo>
                  <a:pt x="4320" y="515"/>
                  <a:pt x="4320" y="515"/>
                  <a:pt x="4320" y="515"/>
                </a:cubicBezTo>
                <a:cubicBezTo>
                  <a:pt x="4320" y="654"/>
                  <a:pt x="4320" y="654"/>
                  <a:pt x="4320" y="654"/>
                </a:cubicBezTo>
                <a:cubicBezTo>
                  <a:pt x="4341" y="654"/>
                  <a:pt x="4341" y="654"/>
                  <a:pt x="4341" y="654"/>
                </a:cubicBezTo>
                <a:cubicBezTo>
                  <a:pt x="4341" y="604"/>
                  <a:pt x="4341" y="604"/>
                  <a:pt x="4341" y="604"/>
                </a:cubicBezTo>
                <a:cubicBezTo>
                  <a:pt x="4342" y="604"/>
                  <a:pt x="4344" y="604"/>
                  <a:pt x="4345" y="604"/>
                </a:cubicBezTo>
                <a:cubicBezTo>
                  <a:pt x="4392" y="604"/>
                  <a:pt x="4392" y="604"/>
                  <a:pt x="4392" y="604"/>
                </a:cubicBezTo>
                <a:cubicBezTo>
                  <a:pt x="4434" y="654"/>
                  <a:pt x="4434" y="654"/>
                  <a:pt x="4434" y="654"/>
                </a:cubicBezTo>
                <a:cubicBezTo>
                  <a:pt x="4459" y="654"/>
                  <a:pt x="4459" y="654"/>
                  <a:pt x="4459" y="654"/>
                </a:cubicBezTo>
                <a:cubicBezTo>
                  <a:pt x="4459" y="651"/>
                  <a:pt x="4459" y="651"/>
                  <a:pt x="4459" y="651"/>
                </a:cubicBezTo>
                <a:cubicBezTo>
                  <a:pt x="4420" y="604"/>
                  <a:pt x="4420" y="604"/>
                  <a:pt x="4420" y="604"/>
                </a:cubicBezTo>
                <a:cubicBezTo>
                  <a:pt x="4434" y="604"/>
                  <a:pt x="4434" y="604"/>
                  <a:pt x="4434" y="604"/>
                </a:cubicBezTo>
                <a:cubicBezTo>
                  <a:pt x="4448" y="604"/>
                  <a:pt x="4459" y="593"/>
                  <a:pt x="4459" y="579"/>
                </a:cubicBezTo>
                <a:cubicBezTo>
                  <a:pt x="4459" y="540"/>
                  <a:pt x="4459" y="540"/>
                  <a:pt x="4459" y="540"/>
                </a:cubicBezTo>
                <a:cubicBezTo>
                  <a:pt x="4459" y="526"/>
                  <a:pt x="4448" y="515"/>
                  <a:pt x="4434" y="515"/>
                </a:cubicBezTo>
                <a:close/>
                <a:moveTo>
                  <a:pt x="4438" y="579"/>
                </a:moveTo>
                <a:cubicBezTo>
                  <a:pt x="4438" y="581"/>
                  <a:pt x="4436" y="583"/>
                  <a:pt x="4434" y="583"/>
                </a:cubicBezTo>
                <a:cubicBezTo>
                  <a:pt x="4341" y="583"/>
                  <a:pt x="4341" y="583"/>
                  <a:pt x="4341" y="583"/>
                </a:cubicBezTo>
                <a:cubicBezTo>
                  <a:pt x="4341" y="536"/>
                  <a:pt x="4341" y="536"/>
                  <a:pt x="4341" y="536"/>
                </a:cubicBezTo>
                <a:cubicBezTo>
                  <a:pt x="4434" y="536"/>
                  <a:pt x="4434" y="536"/>
                  <a:pt x="4434" y="536"/>
                </a:cubicBezTo>
                <a:cubicBezTo>
                  <a:pt x="4436" y="536"/>
                  <a:pt x="4438" y="538"/>
                  <a:pt x="4438" y="540"/>
                </a:cubicBezTo>
                <a:lnTo>
                  <a:pt x="4438" y="579"/>
                </a:lnTo>
                <a:close/>
                <a:moveTo>
                  <a:pt x="2607" y="540"/>
                </a:moveTo>
                <a:cubicBezTo>
                  <a:pt x="2607" y="548"/>
                  <a:pt x="2607" y="548"/>
                  <a:pt x="2607" y="548"/>
                </a:cubicBezTo>
                <a:cubicBezTo>
                  <a:pt x="2586" y="548"/>
                  <a:pt x="2586" y="548"/>
                  <a:pt x="2586" y="548"/>
                </a:cubicBezTo>
                <a:cubicBezTo>
                  <a:pt x="2586" y="540"/>
                  <a:pt x="2586" y="540"/>
                  <a:pt x="2586" y="540"/>
                </a:cubicBezTo>
                <a:cubicBezTo>
                  <a:pt x="2586" y="537"/>
                  <a:pt x="2584" y="536"/>
                  <a:pt x="2582" y="536"/>
                </a:cubicBezTo>
                <a:cubicBezTo>
                  <a:pt x="2493" y="536"/>
                  <a:pt x="2493" y="536"/>
                  <a:pt x="2493" y="536"/>
                </a:cubicBezTo>
                <a:cubicBezTo>
                  <a:pt x="2491" y="536"/>
                  <a:pt x="2489" y="537"/>
                  <a:pt x="2489" y="540"/>
                </a:cubicBezTo>
                <a:cubicBezTo>
                  <a:pt x="2489" y="569"/>
                  <a:pt x="2489" y="569"/>
                  <a:pt x="2489" y="569"/>
                </a:cubicBezTo>
                <a:cubicBezTo>
                  <a:pt x="2489" y="572"/>
                  <a:pt x="2491" y="574"/>
                  <a:pt x="2493" y="574"/>
                </a:cubicBezTo>
                <a:cubicBezTo>
                  <a:pt x="2582" y="574"/>
                  <a:pt x="2582" y="574"/>
                  <a:pt x="2582" y="574"/>
                </a:cubicBezTo>
                <a:cubicBezTo>
                  <a:pt x="2596" y="574"/>
                  <a:pt x="2607" y="585"/>
                  <a:pt x="2607" y="599"/>
                </a:cubicBezTo>
                <a:cubicBezTo>
                  <a:pt x="2607" y="629"/>
                  <a:pt x="2607" y="629"/>
                  <a:pt x="2607" y="629"/>
                </a:cubicBezTo>
                <a:cubicBezTo>
                  <a:pt x="2607" y="642"/>
                  <a:pt x="2596" y="654"/>
                  <a:pt x="2582" y="654"/>
                </a:cubicBezTo>
                <a:cubicBezTo>
                  <a:pt x="2493" y="654"/>
                  <a:pt x="2493" y="654"/>
                  <a:pt x="2493" y="654"/>
                </a:cubicBezTo>
                <a:cubicBezTo>
                  <a:pt x="2479" y="654"/>
                  <a:pt x="2468" y="642"/>
                  <a:pt x="2468" y="629"/>
                </a:cubicBezTo>
                <a:cubicBezTo>
                  <a:pt x="2468" y="620"/>
                  <a:pt x="2468" y="620"/>
                  <a:pt x="2468" y="620"/>
                </a:cubicBezTo>
                <a:cubicBezTo>
                  <a:pt x="2489" y="620"/>
                  <a:pt x="2489" y="620"/>
                  <a:pt x="2489" y="620"/>
                </a:cubicBezTo>
                <a:cubicBezTo>
                  <a:pt x="2489" y="629"/>
                  <a:pt x="2489" y="629"/>
                  <a:pt x="2489" y="629"/>
                </a:cubicBezTo>
                <a:cubicBezTo>
                  <a:pt x="2489" y="631"/>
                  <a:pt x="2491" y="633"/>
                  <a:pt x="2493" y="633"/>
                </a:cubicBezTo>
                <a:cubicBezTo>
                  <a:pt x="2582" y="633"/>
                  <a:pt x="2582" y="633"/>
                  <a:pt x="2582" y="633"/>
                </a:cubicBezTo>
                <a:cubicBezTo>
                  <a:pt x="2584" y="633"/>
                  <a:pt x="2586" y="631"/>
                  <a:pt x="2586" y="629"/>
                </a:cubicBezTo>
                <a:cubicBezTo>
                  <a:pt x="2586" y="599"/>
                  <a:pt x="2586" y="599"/>
                  <a:pt x="2586" y="599"/>
                </a:cubicBezTo>
                <a:cubicBezTo>
                  <a:pt x="2586" y="597"/>
                  <a:pt x="2584" y="595"/>
                  <a:pt x="2582" y="595"/>
                </a:cubicBezTo>
                <a:cubicBezTo>
                  <a:pt x="2493" y="595"/>
                  <a:pt x="2493" y="595"/>
                  <a:pt x="2493" y="595"/>
                </a:cubicBezTo>
                <a:cubicBezTo>
                  <a:pt x="2479" y="595"/>
                  <a:pt x="2468" y="583"/>
                  <a:pt x="2468" y="569"/>
                </a:cubicBezTo>
                <a:cubicBezTo>
                  <a:pt x="2468" y="540"/>
                  <a:pt x="2468" y="540"/>
                  <a:pt x="2468" y="540"/>
                </a:cubicBezTo>
                <a:cubicBezTo>
                  <a:pt x="2468" y="526"/>
                  <a:pt x="2479" y="515"/>
                  <a:pt x="2493" y="515"/>
                </a:cubicBezTo>
                <a:cubicBezTo>
                  <a:pt x="2582" y="515"/>
                  <a:pt x="2582" y="515"/>
                  <a:pt x="2582" y="515"/>
                </a:cubicBezTo>
                <a:cubicBezTo>
                  <a:pt x="2596" y="515"/>
                  <a:pt x="2607" y="526"/>
                  <a:pt x="2607" y="540"/>
                </a:cubicBezTo>
                <a:close/>
                <a:moveTo>
                  <a:pt x="2658" y="515"/>
                </a:moveTo>
                <a:cubicBezTo>
                  <a:pt x="2679" y="515"/>
                  <a:pt x="2679" y="515"/>
                  <a:pt x="2679" y="515"/>
                </a:cubicBezTo>
                <a:cubicBezTo>
                  <a:pt x="2679" y="654"/>
                  <a:pt x="2679" y="654"/>
                  <a:pt x="2679" y="654"/>
                </a:cubicBezTo>
                <a:cubicBezTo>
                  <a:pt x="2658" y="654"/>
                  <a:pt x="2658" y="654"/>
                  <a:pt x="2658" y="654"/>
                </a:cubicBezTo>
                <a:lnTo>
                  <a:pt x="2658" y="515"/>
                </a:lnTo>
                <a:close/>
                <a:moveTo>
                  <a:pt x="2713" y="515"/>
                </a:moveTo>
                <a:cubicBezTo>
                  <a:pt x="2852" y="515"/>
                  <a:pt x="2852" y="515"/>
                  <a:pt x="2852" y="515"/>
                </a:cubicBezTo>
                <a:cubicBezTo>
                  <a:pt x="2852" y="536"/>
                  <a:pt x="2852" y="536"/>
                  <a:pt x="2852" y="536"/>
                </a:cubicBezTo>
                <a:cubicBezTo>
                  <a:pt x="2793" y="536"/>
                  <a:pt x="2793" y="536"/>
                  <a:pt x="2793" y="536"/>
                </a:cubicBezTo>
                <a:cubicBezTo>
                  <a:pt x="2793" y="654"/>
                  <a:pt x="2793" y="654"/>
                  <a:pt x="2793" y="654"/>
                </a:cubicBezTo>
                <a:cubicBezTo>
                  <a:pt x="2772" y="654"/>
                  <a:pt x="2772" y="654"/>
                  <a:pt x="2772" y="654"/>
                </a:cubicBezTo>
                <a:cubicBezTo>
                  <a:pt x="2772" y="536"/>
                  <a:pt x="2772" y="536"/>
                  <a:pt x="2772" y="536"/>
                </a:cubicBezTo>
                <a:cubicBezTo>
                  <a:pt x="2713" y="536"/>
                  <a:pt x="2713" y="536"/>
                  <a:pt x="2713" y="536"/>
                </a:cubicBezTo>
                <a:lnTo>
                  <a:pt x="2713" y="515"/>
                </a:lnTo>
                <a:close/>
                <a:moveTo>
                  <a:pt x="2991" y="515"/>
                </a:moveTo>
                <a:cubicBezTo>
                  <a:pt x="3016" y="515"/>
                  <a:pt x="3016" y="515"/>
                  <a:pt x="3016" y="515"/>
                </a:cubicBezTo>
                <a:cubicBezTo>
                  <a:pt x="2952" y="602"/>
                  <a:pt x="2952" y="602"/>
                  <a:pt x="2952" y="602"/>
                </a:cubicBezTo>
                <a:cubicBezTo>
                  <a:pt x="2952" y="654"/>
                  <a:pt x="2952" y="654"/>
                  <a:pt x="2952" y="654"/>
                </a:cubicBezTo>
                <a:cubicBezTo>
                  <a:pt x="2931" y="654"/>
                  <a:pt x="2931" y="654"/>
                  <a:pt x="2931" y="654"/>
                </a:cubicBezTo>
                <a:cubicBezTo>
                  <a:pt x="2931" y="602"/>
                  <a:pt x="2931" y="602"/>
                  <a:pt x="2931" y="602"/>
                </a:cubicBezTo>
                <a:cubicBezTo>
                  <a:pt x="2867" y="515"/>
                  <a:pt x="2867" y="515"/>
                  <a:pt x="2867" y="515"/>
                </a:cubicBezTo>
                <a:cubicBezTo>
                  <a:pt x="2891" y="515"/>
                  <a:pt x="2891" y="515"/>
                  <a:pt x="2891" y="515"/>
                </a:cubicBezTo>
                <a:cubicBezTo>
                  <a:pt x="2941" y="578"/>
                  <a:pt x="2941" y="578"/>
                  <a:pt x="2941" y="578"/>
                </a:cubicBezTo>
                <a:lnTo>
                  <a:pt x="2991" y="515"/>
                </a:lnTo>
                <a:close/>
                <a:moveTo>
                  <a:pt x="3602" y="515"/>
                </a:moveTo>
                <a:cubicBezTo>
                  <a:pt x="3729" y="515"/>
                  <a:pt x="3729" y="515"/>
                  <a:pt x="3729" y="515"/>
                </a:cubicBezTo>
                <a:cubicBezTo>
                  <a:pt x="3729" y="536"/>
                  <a:pt x="3729" y="536"/>
                  <a:pt x="3729" y="536"/>
                </a:cubicBezTo>
                <a:cubicBezTo>
                  <a:pt x="3623" y="536"/>
                  <a:pt x="3623" y="536"/>
                  <a:pt x="3623" y="536"/>
                </a:cubicBezTo>
                <a:cubicBezTo>
                  <a:pt x="3623" y="574"/>
                  <a:pt x="3623" y="574"/>
                  <a:pt x="3623" y="574"/>
                </a:cubicBezTo>
                <a:cubicBezTo>
                  <a:pt x="3708" y="574"/>
                  <a:pt x="3708" y="574"/>
                  <a:pt x="3708" y="574"/>
                </a:cubicBezTo>
                <a:cubicBezTo>
                  <a:pt x="3708" y="595"/>
                  <a:pt x="3708" y="595"/>
                  <a:pt x="3708" y="595"/>
                </a:cubicBezTo>
                <a:cubicBezTo>
                  <a:pt x="3623" y="595"/>
                  <a:pt x="3623" y="595"/>
                  <a:pt x="3623" y="595"/>
                </a:cubicBezTo>
                <a:cubicBezTo>
                  <a:pt x="3623" y="633"/>
                  <a:pt x="3623" y="633"/>
                  <a:pt x="3623" y="633"/>
                </a:cubicBezTo>
                <a:cubicBezTo>
                  <a:pt x="3729" y="633"/>
                  <a:pt x="3729" y="633"/>
                  <a:pt x="3729" y="633"/>
                </a:cubicBezTo>
                <a:cubicBezTo>
                  <a:pt x="3729" y="654"/>
                  <a:pt x="3729" y="654"/>
                  <a:pt x="3729" y="654"/>
                </a:cubicBezTo>
                <a:cubicBezTo>
                  <a:pt x="3602" y="654"/>
                  <a:pt x="3602" y="654"/>
                  <a:pt x="3602" y="654"/>
                </a:cubicBezTo>
                <a:lnTo>
                  <a:pt x="3602" y="515"/>
                </a:lnTo>
                <a:close/>
                <a:moveTo>
                  <a:pt x="3910" y="540"/>
                </a:moveTo>
                <a:cubicBezTo>
                  <a:pt x="3910" y="548"/>
                  <a:pt x="3910" y="548"/>
                  <a:pt x="3910" y="548"/>
                </a:cubicBezTo>
                <a:cubicBezTo>
                  <a:pt x="3890" y="548"/>
                  <a:pt x="3890" y="548"/>
                  <a:pt x="3890" y="548"/>
                </a:cubicBezTo>
                <a:cubicBezTo>
                  <a:pt x="3890" y="540"/>
                  <a:pt x="3890" y="540"/>
                  <a:pt x="3890" y="540"/>
                </a:cubicBezTo>
                <a:cubicBezTo>
                  <a:pt x="3890" y="537"/>
                  <a:pt x="3888" y="536"/>
                  <a:pt x="3885" y="536"/>
                </a:cubicBezTo>
                <a:cubicBezTo>
                  <a:pt x="3797" y="536"/>
                  <a:pt x="3797" y="536"/>
                  <a:pt x="3797" y="536"/>
                </a:cubicBezTo>
                <a:cubicBezTo>
                  <a:pt x="3794" y="536"/>
                  <a:pt x="3792" y="537"/>
                  <a:pt x="3792" y="540"/>
                </a:cubicBezTo>
                <a:cubicBezTo>
                  <a:pt x="3792" y="569"/>
                  <a:pt x="3792" y="569"/>
                  <a:pt x="3792" y="569"/>
                </a:cubicBezTo>
                <a:cubicBezTo>
                  <a:pt x="3792" y="572"/>
                  <a:pt x="3794" y="574"/>
                  <a:pt x="3797" y="574"/>
                </a:cubicBezTo>
                <a:cubicBezTo>
                  <a:pt x="3885" y="574"/>
                  <a:pt x="3885" y="574"/>
                  <a:pt x="3885" y="574"/>
                </a:cubicBezTo>
                <a:cubicBezTo>
                  <a:pt x="3899" y="574"/>
                  <a:pt x="3910" y="585"/>
                  <a:pt x="3910" y="599"/>
                </a:cubicBezTo>
                <a:cubicBezTo>
                  <a:pt x="3910" y="629"/>
                  <a:pt x="3910" y="629"/>
                  <a:pt x="3910" y="629"/>
                </a:cubicBezTo>
                <a:cubicBezTo>
                  <a:pt x="3910" y="642"/>
                  <a:pt x="3899" y="654"/>
                  <a:pt x="3885" y="654"/>
                </a:cubicBezTo>
                <a:cubicBezTo>
                  <a:pt x="3797" y="654"/>
                  <a:pt x="3797" y="654"/>
                  <a:pt x="3797" y="654"/>
                </a:cubicBezTo>
                <a:cubicBezTo>
                  <a:pt x="3783" y="654"/>
                  <a:pt x="3771" y="642"/>
                  <a:pt x="3771" y="629"/>
                </a:cubicBezTo>
                <a:cubicBezTo>
                  <a:pt x="3771" y="620"/>
                  <a:pt x="3771" y="620"/>
                  <a:pt x="3771" y="620"/>
                </a:cubicBezTo>
                <a:cubicBezTo>
                  <a:pt x="3792" y="620"/>
                  <a:pt x="3792" y="620"/>
                  <a:pt x="3792" y="620"/>
                </a:cubicBezTo>
                <a:cubicBezTo>
                  <a:pt x="3792" y="629"/>
                  <a:pt x="3792" y="629"/>
                  <a:pt x="3792" y="629"/>
                </a:cubicBezTo>
                <a:cubicBezTo>
                  <a:pt x="3792" y="631"/>
                  <a:pt x="3794" y="633"/>
                  <a:pt x="3797" y="633"/>
                </a:cubicBezTo>
                <a:cubicBezTo>
                  <a:pt x="3885" y="633"/>
                  <a:pt x="3885" y="633"/>
                  <a:pt x="3885" y="633"/>
                </a:cubicBezTo>
                <a:cubicBezTo>
                  <a:pt x="3888" y="633"/>
                  <a:pt x="3890" y="631"/>
                  <a:pt x="3890" y="629"/>
                </a:cubicBezTo>
                <a:cubicBezTo>
                  <a:pt x="3890" y="599"/>
                  <a:pt x="3890" y="599"/>
                  <a:pt x="3890" y="599"/>
                </a:cubicBezTo>
                <a:cubicBezTo>
                  <a:pt x="3890" y="597"/>
                  <a:pt x="3888" y="595"/>
                  <a:pt x="3885" y="595"/>
                </a:cubicBezTo>
                <a:cubicBezTo>
                  <a:pt x="3797" y="595"/>
                  <a:pt x="3797" y="595"/>
                  <a:pt x="3797" y="595"/>
                </a:cubicBezTo>
                <a:cubicBezTo>
                  <a:pt x="3783" y="595"/>
                  <a:pt x="3771" y="583"/>
                  <a:pt x="3771" y="569"/>
                </a:cubicBezTo>
                <a:cubicBezTo>
                  <a:pt x="3771" y="540"/>
                  <a:pt x="3771" y="540"/>
                  <a:pt x="3771" y="540"/>
                </a:cubicBezTo>
                <a:cubicBezTo>
                  <a:pt x="3771" y="526"/>
                  <a:pt x="3783" y="515"/>
                  <a:pt x="3797" y="515"/>
                </a:cubicBezTo>
                <a:cubicBezTo>
                  <a:pt x="3885" y="515"/>
                  <a:pt x="3885" y="515"/>
                  <a:pt x="3885" y="515"/>
                </a:cubicBezTo>
                <a:cubicBezTo>
                  <a:pt x="3899" y="515"/>
                  <a:pt x="3910" y="526"/>
                  <a:pt x="3910" y="540"/>
                </a:cubicBezTo>
                <a:close/>
                <a:moveTo>
                  <a:pt x="3962" y="515"/>
                </a:moveTo>
                <a:cubicBezTo>
                  <a:pt x="4089" y="515"/>
                  <a:pt x="4089" y="515"/>
                  <a:pt x="4089" y="515"/>
                </a:cubicBezTo>
                <a:cubicBezTo>
                  <a:pt x="4089" y="536"/>
                  <a:pt x="4089" y="536"/>
                  <a:pt x="4089" y="536"/>
                </a:cubicBezTo>
                <a:cubicBezTo>
                  <a:pt x="3982" y="536"/>
                  <a:pt x="3982" y="536"/>
                  <a:pt x="3982" y="536"/>
                </a:cubicBezTo>
                <a:cubicBezTo>
                  <a:pt x="3982" y="574"/>
                  <a:pt x="3982" y="574"/>
                  <a:pt x="3982" y="574"/>
                </a:cubicBezTo>
                <a:cubicBezTo>
                  <a:pt x="4068" y="574"/>
                  <a:pt x="4068" y="574"/>
                  <a:pt x="4068" y="574"/>
                </a:cubicBezTo>
                <a:cubicBezTo>
                  <a:pt x="4068" y="595"/>
                  <a:pt x="4068" y="595"/>
                  <a:pt x="4068" y="595"/>
                </a:cubicBezTo>
                <a:cubicBezTo>
                  <a:pt x="3982" y="595"/>
                  <a:pt x="3982" y="595"/>
                  <a:pt x="3982" y="595"/>
                </a:cubicBezTo>
                <a:cubicBezTo>
                  <a:pt x="3982" y="633"/>
                  <a:pt x="3982" y="633"/>
                  <a:pt x="3982" y="633"/>
                </a:cubicBezTo>
                <a:cubicBezTo>
                  <a:pt x="4089" y="633"/>
                  <a:pt x="4089" y="633"/>
                  <a:pt x="4089" y="633"/>
                </a:cubicBezTo>
                <a:cubicBezTo>
                  <a:pt x="4089" y="654"/>
                  <a:pt x="4089" y="654"/>
                  <a:pt x="4089" y="654"/>
                </a:cubicBezTo>
                <a:cubicBezTo>
                  <a:pt x="3962" y="654"/>
                  <a:pt x="3962" y="654"/>
                  <a:pt x="3962" y="654"/>
                </a:cubicBezTo>
                <a:lnTo>
                  <a:pt x="3962" y="515"/>
                </a:lnTo>
                <a:close/>
                <a:moveTo>
                  <a:pt x="4222" y="515"/>
                </a:moveTo>
                <a:cubicBezTo>
                  <a:pt x="4182" y="515"/>
                  <a:pt x="4182" y="515"/>
                  <a:pt x="4182" y="515"/>
                </a:cubicBezTo>
                <a:cubicBezTo>
                  <a:pt x="4168" y="515"/>
                  <a:pt x="4162" y="524"/>
                  <a:pt x="4157" y="540"/>
                </a:cubicBezTo>
                <a:cubicBezTo>
                  <a:pt x="4115" y="654"/>
                  <a:pt x="4115" y="654"/>
                  <a:pt x="4115" y="654"/>
                </a:cubicBezTo>
                <a:cubicBezTo>
                  <a:pt x="4136" y="654"/>
                  <a:pt x="4136" y="654"/>
                  <a:pt x="4136" y="654"/>
                </a:cubicBezTo>
                <a:cubicBezTo>
                  <a:pt x="4153" y="605"/>
                  <a:pt x="4153" y="605"/>
                  <a:pt x="4153" y="605"/>
                </a:cubicBezTo>
                <a:cubicBezTo>
                  <a:pt x="4250" y="605"/>
                  <a:pt x="4250" y="605"/>
                  <a:pt x="4250" y="605"/>
                </a:cubicBezTo>
                <a:cubicBezTo>
                  <a:pt x="4268" y="654"/>
                  <a:pt x="4268" y="654"/>
                  <a:pt x="4268" y="654"/>
                </a:cubicBezTo>
                <a:cubicBezTo>
                  <a:pt x="4290" y="654"/>
                  <a:pt x="4290" y="654"/>
                  <a:pt x="4290" y="654"/>
                </a:cubicBezTo>
                <a:cubicBezTo>
                  <a:pt x="4250" y="540"/>
                  <a:pt x="4250" y="540"/>
                  <a:pt x="4250" y="540"/>
                </a:cubicBezTo>
                <a:cubicBezTo>
                  <a:pt x="4244" y="525"/>
                  <a:pt x="4236" y="515"/>
                  <a:pt x="4222" y="515"/>
                </a:cubicBezTo>
                <a:close/>
                <a:moveTo>
                  <a:pt x="4161" y="584"/>
                </a:moveTo>
                <a:cubicBezTo>
                  <a:pt x="4178" y="540"/>
                  <a:pt x="4178" y="540"/>
                  <a:pt x="4178" y="540"/>
                </a:cubicBezTo>
                <a:cubicBezTo>
                  <a:pt x="4179" y="537"/>
                  <a:pt x="4179" y="536"/>
                  <a:pt x="4182" y="536"/>
                </a:cubicBezTo>
                <a:cubicBezTo>
                  <a:pt x="4222" y="536"/>
                  <a:pt x="4222" y="536"/>
                  <a:pt x="4222" y="536"/>
                </a:cubicBezTo>
                <a:cubicBezTo>
                  <a:pt x="4225" y="536"/>
                  <a:pt x="4225" y="537"/>
                  <a:pt x="4227" y="540"/>
                </a:cubicBezTo>
                <a:cubicBezTo>
                  <a:pt x="4244" y="584"/>
                  <a:pt x="4244" y="584"/>
                  <a:pt x="4244" y="584"/>
                </a:cubicBezTo>
                <a:lnTo>
                  <a:pt x="4161" y="584"/>
                </a:lnTo>
                <a:close/>
                <a:moveTo>
                  <a:pt x="4531" y="515"/>
                </a:moveTo>
                <a:cubicBezTo>
                  <a:pt x="4645" y="515"/>
                  <a:pt x="4645" y="515"/>
                  <a:pt x="4645" y="515"/>
                </a:cubicBezTo>
                <a:cubicBezTo>
                  <a:pt x="4645" y="536"/>
                  <a:pt x="4645" y="536"/>
                  <a:pt x="4645" y="536"/>
                </a:cubicBezTo>
                <a:cubicBezTo>
                  <a:pt x="4531" y="536"/>
                  <a:pt x="4531" y="536"/>
                  <a:pt x="4531" y="536"/>
                </a:cubicBezTo>
                <a:cubicBezTo>
                  <a:pt x="4529" y="536"/>
                  <a:pt x="4527" y="537"/>
                  <a:pt x="4527" y="540"/>
                </a:cubicBezTo>
                <a:cubicBezTo>
                  <a:pt x="4527" y="629"/>
                  <a:pt x="4527" y="629"/>
                  <a:pt x="4527" y="629"/>
                </a:cubicBezTo>
                <a:cubicBezTo>
                  <a:pt x="4527" y="631"/>
                  <a:pt x="4529" y="633"/>
                  <a:pt x="4531" y="633"/>
                </a:cubicBezTo>
                <a:cubicBezTo>
                  <a:pt x="4645" y="633"/>
                  <a:pt x="4645" y="633"/>
                  <a:pt x="4645" y="633"/>
                </a:cubicBezTo>
                <a:cubicBezTo>
                  <a:pt x="4645" y="654"/>
                  <a:pt x="4645" y="654"/>
                  <a:pt x="4645" y="654"/>
                </a:cubicBezTo>
                <a:cubicBezTo>
                  <a:pt x="4531" y="654"/>
                  <a:pt x="4531" y="654"/>
                  <a:pt x="4531" y="654"/>
                </a:cubicBezTo>
                <a:cubicBezTo>
                  <a:pt x="4517" y="654"/>
                  <a:pt x="4506" y="642"/>
                  <a:pt x="4506" y="629"/>
                </a:cubicBezTo>
                <a:cubicBezTo>
                  <a:pt x="4506" y="540"/>
                  <a:pt x="4506" y="540"/>
                  <a:pt x="4506" y="540"/>
                </a:cubicBezTo>
                <a:cubicBezTo>
                  <a:pt x="4506" y="526"/>
                  <a:pt x="4517" y="515"/>
                  <a:pt x="4531" y="515"/>
                </a:cubicBezTo>
                <a:close/>
                <a:moveTo>
                  <a:pt x="4828" y="515"/>
                </a:moveTo>
                <a:cubicBezTo>
                  <a:pt x="4828" y="654"/>
                  <a:pt x="4828" y="654"/>
                  <a:pt x="4828" y="654"/>
                </a:cubicBezTo>
                <a:cubicBezTo>
                  <a:pt x="4807" y="654"/>
                  <a:pt x="4807" y="654"/>
                  <a:pt x="4807" y="654"/>
                </a:cubicBezTo>
                <a:cubicBezTo>
                  <a:pt x="4807" y="595"/>
                  <a:pt x="4807" y="595"/>
                  <a:pt x="4807" y="595"/>
                </a:cubicBezTo>
                <a:cubicBezTo>
                  <a:pt x="4706" y="595"/>
                  <a:pt x="4706" y="595"/>
                  <a:pt x="4706" y="595"/>
                </a:cubicBezTo>
                <a:cubicBezTo>
                  <a:pt x="4706" y="654"/>
                  <a:pt x="4706" y="654"/>
                  <a:pt x="4706" y="654"/>
                </a:cubicBezTo>
                <a:cubicBezTo>
                  <a:pt x="4686" y="654"/>
                  <a:pt x="4686" y="654"/>
                  <a:pt x="4686" y="654"/>
                </a:cubicBezTo>
                <a:cubicBezTo>
                  <a:pt x="4686" y="515"/>
                  <a:pt x="4686" y="515"/>
                  <a:pt x="4686" y="515"/>
                </a:cubicBezTo>
                <a:cubicBezTo>
                  <a:pt x="4706" y="515"/>
                  <a:pt x="4706" y="515"/>
                  <a:pt x="4706" y="515"/>
                </a:cubicBezTo>
                <a:cubicBezTo>
                  <a:pt x="4706" y="574"/>
                  <a:pt x="4706" y="574"/>
                  <a:pt x="4706" y="574"/>
                </a:cubicBezTo>
                <a:cubicBezTo>
                  <a:pt x="4807" y="574"/>
                  <a:pt x="4807" y="574"/>
                  <a:pt x="4807" y="574"/>
                </a:cubicBezTo>
                <a:cubicBezTo>
                  <a:pt x="4807" y="515"/>
                  <a:pt x="4807" y="515"/>
                  <a:pt x="4807" y="515"/>
                </a:cubicBezTo>
                <a:lnTo>
                  <a:pt x="4828" y="515"/>
                </a:lnTo>
                <a:close/>
                <a:moveTo>
                  <a:pt x="3260" y="578"/>
                </a:moveTo>
                <a:cubicBezTo>
                  <a:pt x="3240" y="578"/>
                  <a:pt x="3240" y="578"/>
                  <a:pt x="3240" y="578"/>
                </a:cubicBezTo>
                <a:cubicBezTo>
                  <a:pt x="3240" y="605"/>
                  <a:pt x="3240" y="605"/>
                  <a:pt x="3240" y="605"/>
                </a:cubicBezTo>
                <a:cubicBezTo>
                  <a:pt x="3240" y="605"/>
                  <a:pt x="3164" y="557"/>
                  <a:pt x="3163" y="557"/>
                </a:cubicBezTo>
                <a:cubicBezTo>
                  <a:pt x="3163" y="556"/>
                  <a:pt x="3163" y="556"/>
                  <a:pt x="3163" y="556"/>
                </a:cubicBezTo>
                <a:cubicBezTo>
                  <a:pt x="3161" y="556"/>
                  <a:pt x="3160" y="554"/>
                  <a:pt x="3160" y="553"/>
                </a:cubicBezTo>
                <a:cubicBezTo>
                  <a:pt x="3160" y="540"/>
                  <a:pt x="3160" y="540"/>
                  <a:pt x="3160" y="540"/>
                </a:cubicBezTo>
                <a:cubicBezTo>
                  <a:pt x="3160" y="538"/>
                  <a:pt x="3162" y="536"/>
                  <a:pt x="3165" y="536"/>
                </a:cubicBezTo>
                <a:cubicBezTo>
                  <a:pt x="3216" y="536"/>
                  <a:pt x="3216" y="536"/>
                  <a:pt x="3216" y="536"/>
                </a:cubicBezTo>
                <a:cubicBezTo>
                  <a:pt x="3218" y="536"/>
                  <a:pt x="3220" y="538"/>
                  <a:pt x="3220" y="540"/>
                </a:cubicBezTo>
                <a:cubicBezTo>
                  <a:pt x="3220" y="549"/>
                  <a:pt x="3220" y="549"/>
                  <a:pt x="3220" y="549"/>
                </a:cubicBezTo>
                <a:cubicBezTo>
                  <a:pt x="3241" y="549"/>
                  <a:pt x="3241" y="549"/>
                  <a:pt x="3241" y="549"/>
                </a:cubicBezTo>
                <a:cubicBezTo>
                  <a:pt x="3241" y="536"/>
                  <a:pt x="3241" y="536"/>
                  <a:pt x="3241" y="536"/>
                </a:cubicBezTo>
                <a:cubicBezTo>
                  <a:pt x="3239" y="524"/>
                  <a:pt x="3228" y="515"/>
                  <a:pt x="3216" y="515"/>
                </a:cubicBezTo>
                <a:cubicBezTo>
                  <a:pt x="3165" y="515"/>
                  <a:pt x="3165" y="515"/>
                  <a:pt x="3165" y="515"/>
                </a:cubicBezTo>
                <a:cubicBezTo>
                  <a:pt x="3151" y="515"/>
                  <a:pt x="3140" y="526"/>
                  <a:pt x="3140" y="540"/>
                </a:cubicBezTo>
                <a:cubicBezTo>
                  <a:pt x="3140" y="555"/>
                  <a:pt x="3140" y="555"/>
                  <a:pt x="3140" y="555"/>
                </a:cubicBezTo>
                <a:cubicBezTo>
                  <a:pt x="3140" y="563"/>
                  <a:pt x="3144" y="565"/>
                  <a:pt x="3150" y="569"/>
                </a:cubicBezTo>
                <a:cubicBezTo>
                  <a:pt x="3147" y="569"/>
                  <a:pt x="3147" y="569"/>
                  <a:pt x="3147" y="569"/>
                </a:cubicBezTo>
                <a:cubicBezTo>
                  <a:pt x="3133" y="569"/>
                  <a:pt x="3122" y="573"/>
                  <a:pt x="3122" y="587"/>
                </a:cubicBezTo>
                <a:cubicBezTo>
                  <a:pt x="3122" y="629"/>
                  <a:pt x="3122" y="629"/>
                  <a:pt x="3122" y="629"/>
                </a:cubicBezTo>
                <a:cubicBezTo>
                  <a:pt x="3122" y="643"/>
                  <a:pt x="3133" y="654"/>
                  <a:pt x="3147" y="654"/>
                </a:cubicBezTo>
                <a:cubicBezTo>
                  <a:pt x="3235" y="654"/>
                  <a:pt x="3235" y="654"/>
                  <a:pt x="3235" y="654"/>
                </a:cubicBezTo>
                <a:cubicBezTo>
                  <a:pt x="3246" y="654"/>
                  <a:pt x="3255" y="647"/>
                  <a:pt x="3259" y="637"/>
                </a:cubicBezTo>
                <a:cubicBezTo>
                  <a:pt x="3259" y="637"/>
                  <a:pt x="3259" y="637"/>
                  <a:pt x="3259" y="637"/>
                </a:cubicBezTo>
                <a:cubicBezTo>
                  <a:pt x="3285" y="654"/>
                  <a:pt x="3285" y="654"/>
                  <a:pt x="3285" y="654"/>
                </a:cubicBezTo>
                <a:cubicBezTo>
                  <a:pt x="3285" y="633"/>
                  <a:pt x="3285" y="633"/>
                  <a:pt x="3285" y="633"/>
                </a:cubicBezTo>
                <a:cubicBezTo>
                  <a:pt x="3260" y="618"/>
                  <a:pt x="3260" y="618"/>
                  <a:pt x="3260" y="618"/>
                </a:cubicBezTo>
                <a:lnTo>
                  <a:pt x="3260" y="578"/>
                </a:lnTo>
                <a:close/>
                <a:moveTo>
                  <a:pt x="3240" y="629"/>
                </a:moveTo>
                <a:cubicBezTo>
                  <a:pt x="3240" y="631"/>
                  <a:pt x="3238" y="633"/>
                  <a:pt x="3235" y="633"/>
                </a:cubicBezTo>
                <a:cubicBezTo>
                  <a:pt x="3147" y="633"/>
                  <a:pt x="3147" y="633"/>
                  <a:pt x="3147" y="633"/>
                </a:cubicBezTo>
                <a:cubicBezTo>
                  <a:pt x="3144" y="633"/>
                  <a:pt x="3142" y="631"/>
                  <a:pt x="3142" y="629"/>
                </a:cubicBezTo>
                <a:cubicBezTo>
                  <a:pt x="3142" y="587"/>
                  <a:pt x="3142" y="587"/>
                  <a:pt x="3142" y="587"/>
                </a:cubicBezTo>
                <a:cubicBezTo>
                  <a:pt x="3142" y="587"/>
                  <a:pt x="3142" y="586"/>
                  <a:pt x="3143" y="586"/>
                </a:cubicBezTo>
                <a:cubicBezTo>
                  <a:pt x="3143" y="584"/>
                  <a:pt x="3145" y="583"/>
                  <a:pt x="3148" y="583"/>
                </a:cubicBezTo>
                <a:cubicBezTo>
                  <a:pt x="3158" y="583"/>
                  <a:pt x="3158" y="583"/>
                  <a:pt x="3158" y="583"/>
                </a:cubicBezTo>
                <a:cubicBezTo>
                  <a:pt x="3173" y="583"/>
                  <a:pt x="3173" y="583"/>
                  <a:pt x="3173" y="583"/>
                </a:cubicBezTo>
                <a:cubicBezTo>
                  <a:pt x="3240" y="625"/>
                  <a:pt x="3240" y="625"/>
                  <a:pt x="3240" y="625"/>
                </a:cubicBezTo>
                <a:lnTo>
                  <a:pt x="3240" y="629"/>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 name="Frame 4">
            <a:extLst>
              <a:ext uri="{FF2B5EF4-FFF2-40B4-BE49-F238E27FC236}">
                <a16:creationId xmlns:a16="http://schemas.microsoft.com/office/drawing/2014/main" id="{860F7226-49E4-4BA5-821A-7458C35CBD53}"/>
              </a:ext>
            </a:extLst>
          </p:cNvPr>
          <p:cNvSpPr>
            <a:spLocks noSelect="1"/>
          </p:cNvSpPr>
          <p:nvPr userDrawn="1"/>
        </p:nvSpPr>
        <p:spPr bwMode="gray">
          <a:xfrm>
            <a:off x="6296025" y="6186495"/>
            <a:ext cx="1536700" cy="385763"/>
          </a:xfrm>
          <a:custGeom>
            <a:avLst/>
            <a:gdLst>
              <a:gd name="T0" fmla="*/ 1844 w 4837"/>
              <a:gd name="T1" fmla="*/ 714 h 1211"/>
              <a:gd name="T2" fmla="*/ 1960 w 4837"/>
              <a:gd name="T3" fmla="*/ 550 h 1211"/>
              <a:gd name="T4" fmla="*/ 1693 w 4837"/>
              <a:gd name="T5" fmla="*/ 578 h 1211"/>
              <a:gd name="T6" fmla="*/ 2176 w 4837"/>
              <a:gd name="T7" fmla="*/ 670 h 1211"/>
              <a:gd name="T8" fmla="*/ 3523 w 4837"/>
              <a:gd name="T9" fmla="*/ 506 h 1211"/>
              <a:gd name="T10" fmla="*/ 1633 w 4837"/>
              <a:gd name="T11" fmla="*/ 627 h 1211"/>
              <a:gd name="T12" fmla="*/ 1415 w 4837"/>
              <a:gd name="T13" fmla="*/ 636 h 1211"/>
              <a:gd name="T14" fmla="*/ 4758 w 4837"/>
              <a:gd name="T15" fmla="*/ 554 h 1211"/>
              <a:gd name="T16" fmla="*/ 4711 w 4837"/>
              <a:gd name="T17" fmla="*/ 743 h 1211"/>
              <a:gd name="T18" fmla="*/ 3543 w 4837"/>
              <a:gd name="T19" fmla="*/ 545 h 1211"/>
              <a:gd name="T20" fmla="*/ 3551 w 4837"/>
              <a:gd name="T21" fmla="*/ 688 h 1211"/>
              <a:gd name="T22" fmla="*/ 3678 w 4837"/>
              <a:gd name="T23" fmla="*/ 732 h 1211"/>
              <a:gd name="T24" fmla="*/ 2388 w 4837"/>
              <a:gd name="T25" fmla="*/ 586 h 1211"/>
              <a:gd name="T26" fmla="*/ 3963 w 4837"/>
              <a:gd name="T27" fmla="*/ 671 h 1211"/>
              <a:gd name="T28" fmla="*/ 4557 w 4837"/>
              <a:gd name="T29" fmla="*/ 704 h 1211"/>
              <a:gd name="T30" fmla="*/ 4485 w 4837"/>
              <a:gd name="T31" fmla="*/ 680 h 1211"/>
              <a:gd name="T32" fmla="*/ 4185 w 4837"/>
              <a:gd name="T33" fmla="*/ 604 h 1211"/>
              <a:gd name="T34" fmla="*/ 4415 w 4837"/>
              <a:gd name="T35" fmla="*/ 688 h 1211"/>
              <a:gd name="T36" fmla="*/ 4441 w 4837"/>
              <a:gd name="T37" fmla="*/ 729 h 1211"/>
              <a:gd name="T38" fmla="*/ 4026 w 4837"/>
              <a:gd name="T39" fmla="*/ 615 h 1211"/>
              <a:gd name="T40" fmla="*/ 4138 w 4837"/>
              <a:gd name="T41" fmla="*/ 609 h 1211"/>
              <a:gd name="T42" fmla="*/ 2404 w 4837"/>
              <a:gd name="T43" fmla="*/ 475 h 1211"/>
              <a:gd name="T44" fmla="*/ 2482 w 4837"/>
              <a:gd name="T45" fmla="*/ 598 h 1211"/>
              <a:gd name="T46" fmla="*/ 2739 w 4837"/>
              <a:gd name="T47" fmla="*/ 703 h 1211"/>
              <a:gd name="T48" fmla="*/ 2668 w 4837"/>
              <a:gd name="T49" fmla="*/ 680 h 1211"/>
              <a:gd name="T50" fmla="*/ 2988 w 4837"/>
              <a:gd name="T51" fmla="*/ 509 h 1211"/>
              <a:gd name="T52" fmla="*/ 3174 w 4837"/>
              <a:gd name="T53" fmla="*/ 515 h 1211"/>
              <a:gd name="T54" fmla="*/ 3298 w 4837"/>
              <a:gd name="T55" fmla="*/ 545 h 1211"/>
              <a:gd name="T56" fmla="*/ 3332 w 4837"/>
              <a:gd name="T57" fmla="*/ 715 h 1211"/>
              <a:gd name="T58" fmla="*/ 501 w 4837"/>
              <a:gd name="T59" fmla="*/ 502 h 1211"/>
              <a:gd name="T60" fmla="*/ 521 w 4837"/>
              <a:gd name="T61" fmla="*/ 521 h 1211"/>
              <a:gd name="T62" fmla="*/ 627 w 4837"/>
              <a:gd name="T63" fmla="*/ 43 h 1211"/>
              <a:gd name="T64" fmla="*/ 767 w 4837"/>
              <a:gd name="T65" fmla="*/ 83 h 1211"/>
              <a:gd name="T66" fmla="*/ 811 w 4837"/>
              <a:gd name="T67" fmla="*/ 35 h 1211"/>
              <a:gd name="T68" fmla="*/ 804 w 4837"/>
              <a:gd name="T69" fmla="*/ 467 h 1211"/>
              <a:gd name="T70" fmla="*/ 1094 w 4837"/>
              <a:gd name="T71" fmla="*/ 430 h 1211"/>
              <a:gd name="T72" fmla="*/ 1182 w 4837"/>
              <a:gd name="T73" fmla="*/ 667 h 1211"/>
              <a:gd name="T74" fmla="*/ 1210 w 4837"/>
              <a:gd name="T75" fmla="*/ 615 h 1211"/>
              <a:gd name="T76" fmla="*/ 1182 w 4837"/>
              <a:gd name="T77" fmla="*/ 787 h 1211"/>
              <a:gd name="T78" fmla="*/ 1064 w 4837"/>
              <a:gd name="T79" fmla="*/ 999 h 1211"/>
              <a:gd name="T80" fmla="*/ 766 w 4837"/>
              <a:gd name="T81" fmla="*/ 786 h 1211"/>
              <a:gd name="T82" fmla="*/ 668 w 4837"/>
              <a:gd name="T83" fmla="*/ 1207 h 1211"/>
              <a:gd name="T84" fmla="*/ 471 w 4837"/>
              <a:gd name="T85" fmla="*/ 1107 h 1211"/>
              <a:gd name="T86" fmla="*/ 385 w 4837"/>
              <a:gd name="T87" fmla="*/ 1076 h 1211"/>
              <a:gd name="T88" fmla="*/ 225 w 4837"/>
              <a:gd name="T89" fmla="*/ 1076 h 1211"/>
              <a:gd name="T90" fmla="*/ 83 w 4837"/>
              <a:gd name="T91" fmla="*/ 768 h 1211"/>
              <a:gd name="T92" fmla="*/ 19 w 4837"/>
              <a:gd name="T93" fmla="*/ 759 h 1211"/>
              <a:gd name="T94" fmla="*/ 364 w 4837"/>
              <a:gd name="T95" fmla="*/ 634 h 1211"/>
              <a:gd name="T96" fmla="*/ 522 w 4837"/>
              <a:gd name="T97" fmla="*/ 5 h 1211"/>
              <a:gd name="T98" fmla="*/ 472 w 4837"/>
              <a:gd name="T99" fmla="*/ 88 h 1211"/>
              <a:gd name="T100" fmla="*/ 845 w 4837"/>
              <a:gd name="T101" fmla="*/ 148 h 1211"/>
              <a:gd name="T102" fmla="*/ 1210 w 4837"/>
              <a:gd name="T103" fmla="*/ 595 h 1211"/>
              <a:gd name="T104" fmla="*/ 1205 w 4837"/>
              <a:gd name="T105" fmla="*/ 512 h 1211"/>
              <a:gd name="T106" fmla="*/ 357 w 4837"/>
              <a:gd name="T107" fmla="*/ 132 h 1211"/>
              <a:gd name="T108" fmla="*/ 233 w 4837"/>
              <a:gd name="T109" fmla="*/ 242 h 1211"/>
              <a:gd name="T110" fmla="*/ 137 w 4837"/>
              <a:gd name="T111" fmla="*/ 380 h 1211"/>
              <a:gd name="T112" fmla="*/ 54 w 4837"/>
              <a:gd name="T113" fmla="*/ 396 h 1211"/>
              <a:gd name="T114" fmla="*/ 91 w 4837"/>
              <a:gd name="T115" fmla="*/ 527 h 1211"/>
              <a:gd name="T116" fmla="*/ 19 w 4837"/>
              <a:gd name="T117" fmla="*/ 536 h 1211"/>
              <a:gd name="T118" fmla="*/ 406 w 4837"/>
              <a:gd name="T119" fmla="*/ 743 h 1211"/>
              <a:gd name="T120" fmla="*/ 736 w 4837"/>
              <a:gd name="T121" fmla="*/ 1161 h 1211"/>
              <a:gd name="T122" fmla="*/ 663 w 4837"/>
              <a:gd name="T123" fmla="*/ 840 h 1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837" h="1211">
                <a:moveTo>
                  <a:pt x="1969" y="551"/>
                </a:moveTo>
                <a:cubicBezTo>
                  <a:pt x="2002" y="564"/>
                  <a:pt x="2002" y="564"/>
                  <a:pt x="2002" y="564"/>
                </a:cubicBezTo>
                <a:cubicBezTo>
                  <a:pt x="1997" y="582"/>
                  <a:pt x="1990" y="597"/>
                  <a:pt x="1982" y="609"/>
                </a:cubicBezTo>
                <a:cubicBezTo>
                  <a:pt x="1969" y="603"/>
                  <a:pt x="1953" y="598"/>
                  <a:pt x="1947" y="598"/>
                </a:cubicBezTo>
                <a:cubicBezTo>
                  <a:pt x="1939" y="598"/>
                  <a:pt x="1932" y="604"/>
                  <a:pt x="1923" y="617"/>
                </a:cubicBezTo>
                <a:cubicBezTo>
                  <a:pt x="1923" y="686"/>
                  <a:pt x="1923" y="686"/>
                  <a:pt x="1923" y="686"/>
                </a:cubicBezTo>
                <a:cubicBezTo>
                  <a:pt x="1923" y="706"/>
                  <a:pt x="1929" y="714"/>
                  <a:pt x="1951" y="714"/>
                </a:cubicBezTo>
                <a:cubicBezTo>
                  <a:pt x="1962" y="714"/>
                  <a:pt x="1962" y="714"/>
                  <a:pt x="1962" y="714"/>
                </a:cubicBezTo>
                <a:cubicBezTo>
                  <a:pt x="1962" y="727"/>
                  <a:pt x="1962" y="727"/>
                  <a:pt x="1962" y="727"/>
                </a:cubicBezTo>
                <a:cubicBezTo>
                  <a:pt x="1844" y="727"/>
                  <a:pt x="1844" y="727"/>
                  <a:pt x="1844" y="727"/>
                </a:cubicBezTo>
                <a:cubicBezTo>
                  <a:pt x="1844" y="714"/>
                  <a:pt x="1844" y="714"/>
                  <a:pt x="1844" y="714"/>
                </a:cubicBezTo>
                <a:cubicBezTo>
                  <a:pt x="1847" y="714"/>
                  <a:pt x="1847" y="714"/>
                  <a:pt x="1847" y="714"/>
                </a:cubicBezTo>
                <a:cubicBezTo>
                  <a:pt x="1865" y="714"/>
                  <a:pt x="1871" y="706"/>
                  <a:pt x="1871" y="684"/>
                </a:cubicBezTo>
                <a:cubicBezTo>
                  <a:pt x="1871" y="615"/>
                  <a:pt x="1871" y="615"/>
                  <a:pt x="1871" y="615"/>
                </a:cubicBezTo>
                <a:cubicBezTo>
                  <a:pt x="1871" y="596"/>
                  <a:pt x="1868" y="592"/>
                  <a:pt x="1856" y="587"/>
                </a:cubicBezTo>
                <a:cubicBezTo>
                  <a:pt x="1844" y="582"/>
                  <a:pt x="1844" y="582"/>
                  <a:pt x="1844" y="582"/>
                </a:cubicBezTo>
                <a:cubicBezTo>
                  <a:pt x="1844" y="572"/>
                  <a:pt x="1844" y="572"/>
                  <a:pt x="1844" y="572"/>
                </a:cubicBezTo>
                <a:cubicBezTo>
                  <a:pt x="1914" y="546"/>
                  <a:pt x="1914" y="546"/>
                  <a:pt x="1914" y="546"/>
                </a:cubicBezTo>
                <a:cubicBezTo>
                  <a:pt x="1923" y="546"/>
                  <a:pt x="1923" y="546"/>
                  <a:pt x="1923" y="546"/>
                </a:cubicBezTo>
                <a:cubicBezTo>
                  <a:pt x="1923" y="593"/>
                  <a:pt x="1923" y="593"/>
                  <a:pt x="1923" y="593"/>
                </a:cubicBezTo>
                <a:cubicBezTo>
                  <a:pt x="1923" y="593"/>
                  <a:pt x="1923" y="593"/>
                  <a:pt x="1923" y="593"/>
                </a:cubicBezTo>
                <a:cubicBezTo>
                  <a:pt x="1939" y="562"/>
                  <a:pt x="1946" y="550"/>
                  <a:pt x="1960" y="550"/>
                </a:cubicBezTo>
                <a:cubicBezTo>
                  <a:pt x="1963" y="550"/>
                  <a:pt x="1967" y="551"/>
                  <a:pt x="1969" y="551"/>
                </a:cubicBezTo>
                <a:close/>
                <a:moveTo>
                  <a:pt x="1787" y="703"/>
                </a:moveTo>
                <a:cubicBezTo>
                  <a:pt x="1775" y="703"/>
                  <a:pt x="1767" y="696"/>
                  <a:pt x="1767" y="680"/>
                </a:cubicBezTo>
                <a:cubicBezTo>
                  <a:pt x="1767" y="578"/>
                  <a:pt x="1767" y="578"/>
                  <a:pt x="1767" y="578"/>
                </a:cubicBezTo>
                <a:cubicBezTo>
                  <a:pt x="1816" y="578"/>
                  <a:pt x="1816" y="578"/>
                  <a:pt x="1816" y="578"/>
                </a:cubicBezTo>
                <a:cubicBezTo>
                  <a:pt x="1823" y="555"/>
                  <a:pt x="1823" y="555"/>
                  <a:pt x="1823" y="555"/>
                </a:cubicBezTo>
                <a:cubicBezTo>
                  <a:pt x="1767" y="555"/>
                  <a:pt x="1767" y="555"/>
                  <a:pt x="1767" y="555"/>
                </a:cubicBezTo>
                <a:cubicBezTo>
                  <a:pt x="1767" y="502"/>
                  <a:pt x="1767" y="502"/>
                  <a:pt x="1767" y="502"/>
                </a:cubicBezTo>
                <a:cubicBezTo>
                  <a:pt x="1755" y="502"/>
                  <a:pt x="1755" y="502"/>
                  <a:pt x="1755" y="502"/>
                </a:cubicBezTo>
                <a:cubicBezTo>
                  <a:pt x="1748" y="526"/>
                  <a:pt x="1719" y="557"/>
                  <a:pt x="1693" y="567"/>
                </a:cubicBezTo>
                <a:cubicBezTo>
                  <a:pt x="1693" y="578"/>
                  <a:pt x="1693" y="578"/>
                  <a:pt x="1693" y="578"/>
                </a:cubicBezTo>
                <a:cubicBezTo>
                  <a:pt x="1716" y="578"/>
                  <a:pt x="1716" y="578"/>
                  <a:pt x="1716" y="578"/>
                </a:cubicBezTo>
                <a:cubicBezTo>
                  <a:pt x="1716" y="680"/>
                  <a:pt x="1716" y="680"/>
                  <a:pt x="1716" y="680"/>
                </a:cubicBezTo>
                <a:cubicBezTo>
                  <a:pt x="1716" y="716"/>
                  <a:pt x="1735" y="732"/>
                  <a:pt x="1764" y="732"/>
                </a:cubicBezTo>
                <a:cubicBezTo>
                  <a:pt x="1787" y="732"/>
                  <a:pt x="1812" y="716"/>
                  <a:pt x="1825" y="694"/>
                </a:cubicBezTo>
                <a:cubicBezTo>
                  <a:pt x="1819" y="682"/>
                  <a:pt x="1819" y="682"/>
                  <a:pt x="1819" y="682"/>
                </a:cubicBezTo>
                <a:cubicBezTo>
                  <a:pt x="1807" y="696"/>
                  <a:pt x="1797" y="703"/>
                  <a:pt x="1787" y="703"/>
                </a:cubicBezTo>
                <a:close/>
                <a:moveTo>
                  <a:pt x="2190" y="627"/>
                </a:moveTo>
                <a:cubicBezTo>
                  <a:pt x="2190" y="639"/>
                  <a:pt x="2190" y="639"/>
                  <a:pt x="2190" y="639"/>
                </a:cubicBezTo>
                <a:cubicBezTo>
                  <a:pt x="2073" y="639"/>
                  <a:pt x="2073" y="639"/>
                  <a:pt x="2073" y="639"/>
                </a:cubicBezTo>
                <a:cubicBezTo>
                  <a:pt x="2076" y="674"/>
                  <a:pt x="2100" y="701"/>
                  <a:pt x="2125" y="701"/>
                </a:cubicBezTo>
                <a:cubicBezTo>
                  <a:pt x="2140" y="701"/>
                  <a:pt x="2155" y="692"/>
                  <a:pt x="2176" y="670"/>
                </a:cubicBezTo>
                <a:cubicBezTo>
                  <a:pt x="2186" y="678"/>
                  <a:pt x="2186" y="678"/>
                  <a:pt x="2186" y="678"/>
                </a:cubicBezTo>
                <a:cubicBezTo>
                  <a:pt x="2162" y="712"/>
                  <a:pt x="2128" y="732"/>
                  <a:pt x="2095" y="732"/>
                </a:cubicBezTo>
                <a:cubicBezTo>
                  <a:pt x="2049" y="732"/>
                  <a:pt x="2018" y="696"/>
                  <a:pt x="2018" y="645"/>
                </a:cubicBezTo>
                <a:cubicBezTo>
                  <a:pt x="2018" y="590"/>
                  <a:pt x="2056" y="550"/>
                  <a:pt x="2109" y="550"/>
                </a:cubicBezTo>
                <a:cubicBezTo>
                  <a:pt x="2131" y="550"/>
                  <a:pt x="2149" y="557"/>
                  <a:pt x="2162" y="571"/>
                </a:cubicBezTo>
                <a:cubicBezTo>
                  <a:pt x="2187" y="595"/>
                  <a:pt x="2175" y="619"/>
                  <a:pt x="2190" y="627"/>
                </a:cubicBezTo>
                <a:close/>
                <a:moveTo>
                  <a:pt x="2131" y="623"/>
                </a:moveTo>
                <a:cubicBezTo>
                  <a:pt x="2131" y="590"/>
                  <a:pt x="2120" y="570"/>
                  <a:pt x="2101" y="570"/>
                </a:cubicBezTo>
                <a:cubicBezTo>
                  <a:pt x="2084" y="570"/>
                  <a:pt x="2068" y="592"/>
                  <a:pt x="2071" y="623"/>
                </a:cubicBezTo>
                <a:lnTo>
                  <a:pt x="2131" y="623"/>
                </a:lnTo>
                <a:close/>
                <a:moveTo>
                  <a:pt x="3523" y="506"/>
                </a:moveTo>
                <a:cubicBezTo>
                  <a:pt x="3540" y="506"/>
                  <a:pt x="3557" y="494"/>
                  <a:pt x="3557" y="477"/>
                </a:cubicBezTo>
                <a:cubicBezTo>
                  <a:pt x="3557" y="461"/>
                  <a:pt x="3543" y="448"/>
                  <a:pt x="3523" y="448"/>
                </a:cubicBezTo>
                <a:cubicBezTo>
                  <a:pt x="3505" y="448"/>
                  <a:pt x="3489" y="462"/>
                  <a:pt x="3489" y="477"/>
                </a:cubicBezTo>
                <a:cubicBezTo>
                  <a:pt x="3489" y="494"/>
                  <a:pt x="3503" y="506"/>
                  <a:pt x="3523" y="506"/>
                </a:cubicBezTo>
                <a:close/>
                <a:moveTo>
                  <a:pt x="1700" y="481"/>
                </a:moveTo>
                <a:cubicBezTo>
                  <a:pt x="1700" y="464"/>
                  <a:pt x="1700" y="464"/>
                  <a:pt x="1700" y="464"/>
                </a:cubicBezTo>
                <a:cubicBezTo>
                  <a:pt x="1591" y="464"/>
                  <a:pt x="1591" y="464"/>
                  <a:pt x="1591" y="464"/>
                </a:cubicBezTo>
                <a:cubicBezTo>
                  <a:pt x="1591" y="481"/>
                  <a:pt x="1591" y="481"/>
                  <a:pt x="1591" y="481"/>
                </a:cubicBezTo>
                <a:cubicBezTo>
                  <a:pt x="1598" y="481"/>
                  <a:pt x="1598" y="481"/>
                  <a:pt x="1598" y="481"/>
                </a:cubicBezTo>
                <a:cubicBezTo>
                  <a:pt x="1625" y="481"/>
                  <a:pt x="1633" y="494"/>
                  <a:pt x="1633" y="524"/>
                </a:cubicBezTo>
                <a:cubicBezTo>
                  <a:pt x="1633" y="627"/>
                  <a:pt x="1633" y="627"/>
                  <a:pt x="1633" y="627"/>
                </a:cubicBezTo>
                <a:cubicBezTo>
                  <a:pt x="1633" y="674"/>
                  <a:pt x="1606" y="705"/>
                  <a:pt x="1550" y="705"/>
                </a:cubicBezTo>
                <a:cubicBezTo>
                  <a:pt x="1512" y="705"/>
                  <a:pt x="1474" y="687"/>
                  <a:pt x="1474" y="636"/>
                </a:cubicBezTo>
                <a:cubicBezTo>
                  <a:pt x="1474" y="510"/>
                  <a:pt x="1474" y="510"/>
                  <a:pt x="1474" y="510"/>
                </a:cubicBezTo>
                <a:cubicBezTo>
                  <a:pt x="1474" y="489"/>
                  <a:pt x="1486" y="481"/>
                  <a:pt x="1504" y="481"/>
                </a:cubicBezTo>
                <a:cubicBezTo>
                  <a:pt x="1511" y="481"/>
                  <a:pt x="1511" y="481"/>
                  <a:pt x="1511" y="481"/>
                </a:cubicBezTo>
                <a:cubicBezTo>
                  <a:pt x="1511" y="464"/>
                  <a:pt x="1511" y="464"/>
                  <a:pt x="1511" y="464"/>
                </a:cubicBezTo>
                <a:cubicBezTo>
                  <a:pt x="1379" y="464"/>
                  <a:pt x="1379" y="464"/>
                  <a:pt x="1379" y="464"/>
                </a:cubicBezTo>
                <a:cubicBezTo>
                  <a:pt x="1379" y="481"/>
                  <a:pt x="1379" y="481"/>
                  <a:pt x="1379" y="481"/>
                </a:cubicBezTo>
                <a:cubicBezTo>
                  <a:pt x="1386" y="481"/>
                  <a:pt x="1386" y="481"/>
                  <a:pt x="1386" y="481"/>
                </a:cubicBezTo>
                <a:cubicBezTo>
                  <a:pt x="1409" y="481"/>
                  <a:pt x="1415" y="488"/>
                  <a:pt x="1415" y="510"/>
                </a:cubicBezTo>
                <a:cubicBezTo>
                  <a:pt x="1415" y="636"/>
                  <a:pt x="1415" y="636"/>
                  <a:pt x="1415" y="636"/>
                </a:cubicBezTo>
                <a:cubicBezTo>
                  <a:pt x="1415" y="700"/>
                  <a:pt x="1464" y="733"/>
                  <a:pt x="1540" y="733"/>
                </a:cubicBezTo>
                <a:cubicBezTo>
                  <a:pt x="1590" y="733"/>
                  <a:pt x="1658" y="716"/>
                  <a:pt x="1658" y="621"/>
                </a:cubicBezTo>
                <a:cubicBezTo>
                  <a:pt x="1658" y="516"/>
                  <a:pt x="1658" y="516"/>
                  <a:pt x="1658" y="516"/>
                </a:cubicBezTo>
                <a:cubicBezTo>
                  <a:pt x="1658" y="496"/>
                  <a:pt x="1664" y="481"/>
                  <a:pt x="1697" y="481"/>
                </a:cubicBezTo>
                <a:lnTo>
                  <a:pt x="1700" y="481"/>
                </a:lnTo>
                <a:close/>
                <a:moveTo>
                  <a:pt x="4387" y="506"/>
                </a:moveTo>
                <a:cubicBezTo>
                  <a:pt x="4404" y="506"/>
                  <a:pt x="4421" y="494"/>
                  <a:pt x="4421" y="477"/>
                </a:cubicBezTo>
                <a:cubicBezTo>
                  <a:pt x="4421" y="461"/>
                  <a:pt x="4407" y="448"/>
                  <a:pt x="4387" y="448"/>
                </a:cubicBezTo>
                <a:cubicBezTo>
                  <a:pt x="4369" y="448"/>
                  <a:pt x="4353" y="462"/>
                  <a:pt x="4353" y="477"/>
                </a:cubicBezTo>
                <a:cubicBezTo>
                  <a:pt x="4353" y="494"/>
                  <a:pt x="4367" y="506"/>
                  <a:pt x="4387" y="506"/>
                </a:cubicBezTo>
                <a:close/>
                <a:moveTo>
                  <a:pt x="4758" y="554"/>
                </a:moveTo>
                <a:cubicBezTo>
                  <a:pt x="4758" y="568"/>
                  <a:pt x="4758" y="568"/>
                  <a:pt x="4758" y="568"/>
                </a:cubicBezTo>
                <a:cubicBezTo>
                  <a:pt x="4784" y="568"/>
                  <a:pt x="4789" y="583"/>
                  <a:pt x="4780" y="601"/>
                </a:cubicBezTo>
                <a:cubicBezTo>
                  <a:pt x="4748" y="667"/>
                  <a:pt x="4748" y="667"/>
                  <a:pt x="4748" y="667"/>
                </a:cubicBezTo>
                <a:cubicBezTo>
                  <a:pt x="4712" y="594"/>
                  <a:pt x="4712" y="594"/>
                  <a:pt x="4712" y="594"/>
                </a:cubicBezTo>
                <a:cubicBezTo>
                  <a:pt x="4704" y="577"/>
                  <a:pt x="4708" y="568"/>
                  <a:pt x="4730" y="568"/>
                </a:cubicBezTo>
                <a:cubicBezTo>
                  <a:pt x="4730" y="554"/>
                  <a:pt x="4730" y="554"/>
                  <a:pt x="4730" y="554"/>
                </a:cubicBezTo>
                <a:cubicBezTo>
                  <a:pt x="4621" y="554"/>
                  <a:pt x="4621" y="554"/>
                  <a:pt x="4621" y="554"/>
                </a:cubicBezTo>
                <a:cubicBezTo>
                  <a:pt x="4621" y="568"/>
                  <a:pt x="4621" y="568"/>
                  <a:pt x="4621" y="568"/>
                </a:cubicBezTo>
                <a:cubicBezTo>
                  <a:pt x="4639" y="568"/>
                  <a:pt x="4647" y="576"/>
                  <a:pt x="4661" y="607"/>
                </a:cubicBezTo>
                <a:cubicBezTo>
                  <a:pt x="4719" y="724"/>
                  <a:pt x="4719" y="724"/>
                  <a:pt x="4719" y="724"/>
                </a:cubicBezTo>
                <a:cubicBezTo>
                  <a:pt x="4711" y="743"/>
                  <a:pt x="4711" y="743"/>
                  <a:pt x="4711" y="743"/>
                </a:cubicBezTo>
                <a:cubicBezTo>
                  <a:pt x="4688" y="793"/>
                  <a:pt x="4665" y="766"/>
                  <a:pt x="4646" y="786"/>
                </a:cubicBezTo>
                <a:cubicBezTo>
                  <a:pt x="4642" y="790"/>
                  <a:pt x="4639" y="797"/>
                  <a:pt x="4639" y="804"/>
                </a:cubicBezTo>
                <a:cubicBezTo>
                  <a:pt x="4639" y="818"/>
                  <a:pt x="4651" y="828"/>
                  <a:pt x="4666" y="828"/>
                </a:cubicBezTo>
                <a:cubicBezTo>
                  <a:pt x="4681" y="828"/>
                  <a:pt x="4694" y="818"/>
                  <a:pt x="4705" y="796"/>
                </a:cubicBezTo>
                <a:cubicBezTo>
                  <a:pt x="4801" y="602"/>
                  <a:pt x="4801" y="602"/>
                  <a:pt x="4801" y="602"/>
                </a:cubicBezTo>
                <a:cubicBezTo>
                  <a:pt x="4813" y="577"/>
                  <a:pt x="4818" y="572"/>
                  <a:pt x="4837" y="568"/>
                </a:cubicBezTo>
                <a:cubicBezTo>
                  <a:pt x="4837" y="554"/>
                  <a:pt x="4837" y="554"/>
                  <a:pt x="4837" y="554"/>
                </a:cubicBezTo>
                <a:lnTo>
                  <a:pt x="4758" y="554"/>
                </a:lnTo>
                <a:close/>
                <a:moveTo>
                  <a:pt x="3551" y="688"/>
                </a:moveTo>
                <a:cubicBezTo>
                  <a:pt x="3551" y="545"/>
                  <a:pt x="3551" y="545"/>
                  <a:pt x="3551" y="545"/>
                </a:cubicBezTo>
                <a:cubicBezTo>
                  <a:pt x="3543" y="545"/>
                  <a:pt x="3543" y="545"/>
                  <a:pt x="3543" y="545"/>
                </a:cubicBezTo>
                <a:cubicBezTo>
                  <a:pt x="3470" y="569"/>
                  <a:pt x="3470" y="569"/>
                  <a:pt x="3470" y="569"/>
                </a:cubicBezTo>
                <a:cubicBezTo>
                  <a:pt x="3470" y="580"/>
                  <a:pt x="3470" y="580"/>
                  <a:pt x="3470" y="580"/>
                </a:cubicBezTo>
                <a:cubicBezTo>
                  <a:pt x="3484" y="585"/>
                  <a:pt x="3484" y="585"/>
                  <a:pt x="3484" y="585"/>
                </a:cubicBezTo>
                <a:cubicBezTo>
                  <a:pt x="3496" y="589"/>
                  <a:pt x="3499" y="592"/>
                  <a:pt x="3499" y="603"/>
                </a:cubicBezTo>
                <a:cubicBezTo>
                  <a:pt x="3499" y="685"/>
                  <a:pt x="3499" y="685"/>
                  <a:pt x="3499" y="685"/>
                </a:cubicBezTo>
                <a:cubicBezTo>
                  <a:pt x="3499" y="707"/>
                  <a:pt x="3492" y="715"/>
                  <a:pt x="3475" y="715"/>
                </a:cubicBezTo>
                <a:cubicBezTo>
                  <a:pt x="3470" y="715"/>
                  <a:pt x="3470" y="715"/>
                  <a:pt x="3470" y="715"/>
                </a:cubicBezTo>
                <a:cubicBezTo>
                  <a:pt x="3470" y="729"/>
                  <a:pt x="3470" y="729"/>
                  <a:pt x="3470" y="729"/>
                </a:cubicBezTo>
                <a:cubicBezTo>
                  <a:pt x="3577" y="729"/>
                  <a:pt x="3577" y="729"/>
                  <a:pt x="3577" y="729"/>
                </a:cubicBezTo>
                <a:cubicBezTo>
                  <a:pt x="3577" y="715"/>
                  <a:pt x="3577" y="715"/>
                  <a:pt x="3577" y="715"/>
                </a:cubicBezTo>
                <a:cubicBezTo>
                  <a:pt x="3558" y="715"/>
                  <a:pt x="3551" y="706"/>
                  <a:pt x="3551" y="688"/>
                </a:cubicBezTo>
                <a:close/>
                <a:moveTo>
                  <a:pt x="3716" y="568"/>
                </a:moveTo>
                <a:cubicBezTo>
                  <a:pt x="3745" y="571"/>
                  <a:pt x="3751" y="580"/>
                  <a:pt x="3741" y="602"/>
                </a:cubicBezTo>
                <a:cubicBezTo>
                  <a:pt x="3707" y="677"/>
                  <a:pt x="3707" y="677"/>
                  <a:pt x="3707" y="677"/>
                </a:cubicBezTo>
                <a:cubicBezTo>
                  <a:pt x="3669" y="592"/>
                  <a:pt x="3669" y="592"/>
                  <a:pt x="3669" y="592"/>
                </a:cubicBezTo>
                <a:cubicBezTo>
                  <a:pt x="3662" y="576"/>
                  <a:pt x="3666" y="568"/>
                  <a:pt x="3675" y="568"/>
                </a:cubicBezTo>
                <a:cubicBezTo>
                  <a:pt x="3690" y="568"/>
                  <a:pt x="3690" y="568"/>
                  <a:pt x="3690" y="568"/>
                </a:cubicBezTo>
                <a:cubicBezTo>
                  <a:pt x="3690" y="554"/>
                  <a:pt x="3690" y="554"/>
                  <a:pt x="3690" y="554"/>
                </a:cubicBezTo>
                <a:cubicBezTo>
                  <a:pt x="3581" y="554"/>
                  <a:pt x="3581" y="554"/>
                  <a:pt x="3581" y="554"/>
                </a:cubicBezTo>
                <a:cubicBezTo>
                  <a:pt x="3581" y="568"/>
                  <a:pt x="3581" y="568"/>
                  <a:pt x="3581" y="568"/>
                </a:cubicBezTo>
                <a:cubicBezTo>
                  <a:pt x="3600" y="570"/>
                  <a:pt x="3606" y="577"/>
                  <a:pt x="3614" y="595"/>
                </a:cubicBezTo>
                <a:cubicBezTo>
                  <a:pt x="3678" y="732"/>
                  <a:pt x="3678" y="732"/>
                  <a:pt x="3678" y="732"/>
                </a:cubicBezTo>
                <a:cubicBezTo>
                  <a:pt x="3704" y="732"/>
                  <a:pt x="3704" y="732"/>
                  <a:pt x="3704" y="732"/>
                </a:cubicBezTo>
                <a:cubicBezTo>
                  <a:pt x="3765" y="594"/>
                  <a:pt x="3765" y="594"/>
                  <a:pt x="3765" y="594"/>
                </a:cubicBezTo>
                <a:cubicBezTo>
                  <a:pt x="3773" y="576"/>
                  <a:pt x="3778" y="570"/>
                  <a:pt x="3800" y="568"/>
                </a:cubicBezTo>
                <a:cubicBezTo>
                  <a:pt x="3800" y="554"/>
                  <a:pt x="3800" y="554"/>
                  <a:pt x="3800" y="554"/>
                </a:cubicBezTo>
                <a:cubicBezTo>
                  <a:pt x="3716" y="554"/>
                  <a:pt x="3716" y="554"/>
                  <a:pt x="3716" y="554"/>
                </a:cubicBezTo>
                <a:lnTo>
                  <a:pt x="3716" y="568"/>
                </a:lnTo>
                <a:close/>
                <a:moveTo>
                  <a:pt x="2324" y="710"/>
                </a:moveTo>
                <a:cubicBezTo>
                  <a:pt x="2293" y="710"/>
                  <a:pt x="2271" y="679"/>
                  <a:pt x="2271" y="633"/>
                </a:cubicBezTo>
                <a:cubicBezTo>
                  <a:pt x="2271" y="595"/>
                  <a:pt x="2285" y="570"/>
                  <a:pt x="2306" y="570"/>
                </a:cubicBezTo>
                <a:cubicBezTo>
                  <a:pt x="2331" y="570"/>
                  <a:pt x="2337" y="607"/>
                  <a:pt x="2367" y="607"/>
                </a:cubicBezTo>
                <a:cubicBezTo>
                  <a:pt x="2380" y="607"/>
                  <a:pt x="2388" y="599"/>
                  <a:pt x="2388" y="586"/>
                </a:cubicBezTo>
                <a:cubicBezTo>
                  <a:pt x="2388" y="565"/>
                  <a:pt x="2361" y="550"/>
                  <a:pt x="2325" y="550"/>
                </a:cubicBezTo>
                <a:cubicBezTo>
                  <a:pt x="2263" y="550"/>
                  <a:pt x="2215" y="593"/>
                  <a:pt x="2215" y="648"/>
                </a:cubicBezTo>
                <a:cubicBezTo>
                  <a:pt x="2215" y="697"/>
                  <a:pt x="2252" y="732"/>
                  <a:pt x="2304" y="732"/>
                </a:cubicBezTo>
                <a:cubicBezTo>
                  <a:pt x="2341" y="732"/>
                  <a:pt x="2371" y="716"/>
                  <a:pt x="2390" y="687"/>
                </a:cubicBezTo>
                <a:cubicBezTo>
                  <a:pt x="2378" y="680"/>
                  <a:pt x="2378" y="680"/>
                  <a:pt x="2378" y="680"/>
                </a:cubicBezTo>
                <a:cubicBezTo>
                  <a:pt x="2360" y="700"/>
                  <a:pt x="2343" y="710"/>
                  <a:pt x="2324" y="710"/>
                </a:cubicBezTo>
                <a:close/>
                <a:moveTo>
                  <a:pt x="3976" y="627"/>
                </a:moveTo>
                <a:cubicBezTo>
                  <a:pt x="3976" y="639"/>
                  <a:pt x="3976" y="639"/>
                  <a:pt x="3976" y="639"/>
                </a:cubicBezTo>
                <a:cubicBezTo>
                  <a:pt x="3858" y="639"/>
                  <a:pt x="3858" y="639"/>
                  <a:pt x="3858" y="639"/>
                </a:cubicBezTo>
                <a:cubicBezTo>
                  <a:pt x="3862" y="675"/>
                  <a:pt x="3885" y="702"/>
                  <a:pt x="3911" y="702"/>
                </a:cubicBezTo>
                <a:cubicBezTo>
                  <a:pt x="3927" y="702"/>
                  <a:pt x="3942" y="693"/>
                  <a:pt x="3963" y="671"/>
                </a:cubicBezTo>
                <a:cubicBezTo>
                  <a:pt x="3973" y="679"/>
                  <a:pt x="3973" y="679"/>
                  <a:pt x="3973" y="679"/>
                </a:cubicBezTo>
                <a:cubicBezTo>
                  <a:pt x="3949" y="713"/>
                  <a:pt x="3914" y="733"/>
                  <a:pt x="3881" y="733"/>
                </a:cubicBezTo>
                <a:cubicBezTo>
                  <a:pt x="3835" y="733"/>
                  <a:pt x="3803" y="697"/>
                  <a:pt x="3803" y="646"/>
                </a:cubicBezTo>
                <a:cubicBezTo>
                  <a:pt x="3803" y="589"/>
                  <a:pt x="3841" y="550"/>
                  <a:pt x="3894" y="550"/>
                </a:cubicBezTo>
                <a:cubicBezTo>
                  <a:pt x="3917" y="550"/>
                  <a:pt x="3935" y="557"/>
                  <a:pt x="3948" y="570"/>
                </a:cubicBezTo>
                <a:cubicBezTo>
                  <a:pt x="3973" y="595"/>
                  <a:pt x="3961" y="619"/>
                  <a:pt x="3976" y="627"/>
                </a:cubicBezTo>
                <a:close/>
                <a:moveTo>
                  <a:pt x="3918" y="623"/>
                </a:moveTo>
                <a:cubicBezTo>
                  <a:pt x="3917" y="590"/>
                  <a:pt x="3906" y="570"/>
                  <a:pt x="3887" y="570"/>
                </a:cubicBezTo>
                <a:cubicBezTo>
                  <a:pt x="3870" y="570"/>
                  <a:pt x="3854" y="592"/>
                  <a:pt x="3857" y="623"/>
                </a:cubicBezTo>
                <a:lnTo>
                  <a:pt x="3918" y="623"/>
                </a:lnTo>
                <a:close/>
                <a:moveTo>
                  <a:pt x="4557" y="704"/>
                </a:moveTo>
                <a:cubicBezTo>
                  <a:pt x="4544" y="704"/>
                  <a:pt x="4537" y="697"/>
                  <a:pt x="4537" y="681"/>
                </a:cubicBezTo>
                <a:cubicBezTo>
                  <a:pt x="4537" y="578"/>
                  <a:pt x="4537" y="578"/>
                  <a:pt x="4537" y="578"/>
                </a:cubicBezTo>
                <a:cubicBezTo>
                  <a:pt x="4587" y="578"/>
                  <a:pt x="4587" y="578"/>
                  <a:pt x="4587" y="578"/>
                </a:cubicBezTo>
                <a:cubicBezTo>
                  <a:pt x="4593" y="554"/>
                  <a:pt x="4593" y="554"/>
                  <a:pt x="4593" y="554"/>
                </a:cubicBezTo>
                <a:cubicBezTo>
                  <a:pt x="4537" y="554"/>
                  <a:pt x="4537" y="554"/>
                  <a:pt x="4537" y="554"/>
                </a:cubicBezTo>
                <a:cubicBezTo>
                  <a:pt x="4537" y="501"/>
                  <a:pt x="4537" y="501"/>
                  <a:pt x="4537" y="501"/>
                </a:cubicBezTo>
                <a:cubicBezTo>
                  <a:pt x="4525" y="501"/>
                  <a:pt x="4525" y="501"/>
                  <a:pt x="4525" y="501"/>
                </a:cubicBezTo>
                <a:cubicBezTo>
                  <a:pt x="4517" y="525"/>
                  <a:pt x="4488" y="556"/>
                  <a:pt x="4462" y="567"/>
                </a:cubicBezTo>
                <a:cubicBezTo>
                  <a:pt x="4462" y="578"/>
                  <a:pt x="4462" y="578"/>
                  <a:pt x="4462" y="578"/>
                </a:cubicBezTo>
                <a:cubicBezTo>
                  <a:pt x="4485" y="578"/>
                  <a:pt x="4485" y="578"/>
                  <a:pt x="4485" y="578"/>
                </a:cubicBezTo>
                <a:cubicBezTo>
                  <a:pt x="4485" y="680"/>
                  <a:pt x="4485" y="680"/>
                  <a:pt x="4485" y="680"/>
                </a:cubicBezTo>
                <a:cubicBezTo>
                  <a:pt x="4485" y="717"/>
                  <a:pt x="4504" y="733"/>
                  <a:pt x="4533" y="733"/>
                </a:cubicBezTo>
                <a:cubicBezTo>
                  <a:pt x="4557" y="733"/>
                  <a:pt x="4582" y="717"/>
                  <a:pt x="4595" y="694"/>
                </a:cubicBezTo>
                <a:cubicBezTo>
                  <a:pt x="4589" y="682"/>
                  <a:pt x="4589" y="682"/>
                  <a:pt x="4589" y="682"/>
                </a:cubicBezTo>
                <a:cubicBezTo>
                  <a:pt x="4577" y="697"/>
                  <a:pt x="4567" y="704"/>
                  <a:pt x="4557" y="704"/>
                </a:cubicBezTo>
                <a:close/>
                <a:moveTo>
                  <a:pt x="4228" y="584"/>
                </a:moveTo>
                <a:cubicBezTo>
                  <a:pt x="4228" y="575"/>
                  <a:pt x="4236" y="568"/>
                  <a:pt x="4247" y="568"/>
                </a:cubicBezTo>
                <a:cubicBezTo>
                  <a:pt x="4266" y="568"/>
                  <a:pt x="4280" y="581"/>
                  <a:pt x="4287" y="604"/>
                </a:cubicBezTo>
                <a:cubicBezTo>
                  <a:pt x="4301" y="604"/>
                  <a:pt x="4301" y="604"/>
                  <a:pt x="4301" y="604"/>
                </a:cubicBezTo>
                <a:cubicBezTo>
                  <a:pt x="4300" y="559"/>
                  <a:pt x="4300" y="559"/>
                  <a:pt x="4300" y="559"/>
                </a:cubicBezTo>
                <a:cubicBezTo>
                  <a:pt x="4282" y="552"/>
                  <a:pt x="4269" y="550"/>
                  <a:pt x="4252" y="550"/>
                </a:cubicBezTo>
                <a:cubicBezTo>
                  <a:pt x="4212" y="550"/>
                  <a:pt x="4185" y="571"/>
                  <a:pt x="4185" y="604"/>
                </a:cubicBezTo>
                <a:cubicBezTo>
                  <a:pt x="4185" y="656"/>
                  <a:pt x="4266" y="666"/>
                  <a:pt x="4266" y="695"/>
                </a:cubicBezTo>
                <a:cubicBezTo>
                  <a:pt x="4266" y="706"/>
                  <a:pt x="4255" y="715"/>
                  <a:pt x="4243" y="715"/>
                </a:cubicBezTo>
                <a:cubicBezTo>
                  <a:pt x="4225" y="715"/>
                  <a:pt x="4206" y="702"/>
                  <a:pt x="4199" y="678"/>
                </a:cubicBezTo>
                <a:cubicBezTo>
                  <a:pt x="4185" y="678"/>
                  <a:pt x="4185" y="678"/>
                  <a:pt x="4185" y="678"/>
                </a:cubicBezTo>
                <a:cubicBezTo>
                  <a:pt x="4190" y="732"/>
                  <a:pt x="4190" y="732"/>
                  <a:pt x="4190" y="732"/>
                </a:cubicBezTo>
                <a:cubicBezTo>
                  <a:pt x="4202" y="732"/>
                  <a:pt x="4202" y="732"/>
                  <a:pt x="4202" y="732"/>
                </a:cubicBezTo>
                <a:cubicBezTo>
                  <a:pt x="4206" y="729"/>
                  <a:pt x="4208" y="727"/>
                  <a:pt x="4211" y="727"/>
                </a:cubicBezTo>
                <a:cubicBezTo>
                  <a:pt x="4217" y="727"/>
                  <a:pt x="4227" y="733"/>
                  <a:pt x="4256" y="733"/>
                </a:cubicBezTo>
                <a:cubicBezTo>
                  <a:pt x="4289" y="733"/>
                  <a:pt x="4312" y="711"/>
                  <a:pt x="4312" y="679"/>
                </a:cubicBezTo>
                <a:cubicBezTo>
                  <a:pt x="4312" y="621"/>
                  <a:pt x="4228" y="619"/>
                  <a:pt x="4228" y="584"/>
                </a:cubicBezTo>
                <a:close/>
                <a:moveTo>
                  <a:pt x="4415" y="688"/>
                </a:moveTo>
                <a:cubicBezTo>
                  <a:pt x="4415" y="545"/>
                  <a:pt x="4415" y="545"/>
                  <a:pt x="4415" y="545"/>
                </a:cubicBezTo>
                <a:cubicBezTo>
                  <a:pt x="4407" y="545"/>
                  <a:pt x="4407" y="545"/>
                  <a:pt x="4407" y="545"/>
                </a:cubicBezTo>
                <a:cubicBezTo>
                  <a:pt x="4334" y="569"/>
                  <a:pt x="4334" y="569"/>
                  <a:pt x="4334" y="569"/>
                </a:cubicBezTo>
                <a:cubicBezTo>
                  <a:pt x="4334" y="580"/>
                  <a:pt x="4334" y="580"/>
                  <a:pt x="4334" y="580"/>
                </a:cubicBezTo>
                <a:cubicBezTo>
                  <a:pt x="4348" y="585"/>
                  <a:pt x="4348" y="585"/>
                  <a:pt x="4348" y="585"/>
                </a:cubicBezTo>
                <a:cubicBezTo>
                  <a:pt x="4360" y="589"/>
                  <a:pt x="4363" y="592"/>
                  <a:pt x="4363" y="603"/>
                </a:cubicBezTo>
                <a:cubicBezTo>
                  <a:pt x="4363" y="685"/>
                  <a:pt x="4363" y="685"/>
                  <a:pt x="4363" y="685"/>
                </a:cubicBezTo>
                <a:cubicBezTo>
                  <a:pt x="4363" y="707"/>
                  <a:pt x="4356" y="715"/>
                  <a:pt x="4339" y="715"/>
                </a:cubicBezTo>
                <a:cubicBezTo>
                  <a:pt x="4334" y="715"/>
                  <a:pt x="4334" y="715"/>
                  <a:pt x="4334" y="715"/>
                </a:cubicBezTo>
                <a:cubicBezTo>
                  <a:pt x="4334" y="729"/>
                  <a:pt x="4334" y="729"/>
                  <a:pt x="4334" y="729"/>
                </a:cubicBezTo>
                <a:cubicBezTo>
                  <a:pt x="4441" y="729"/>
                  <a:pt x="4441" y="729"/>
                  <a:pt x="4441" y="729"/>
                </a:cubicBezTo>
                <a:cubicBezTo>
                  <a:pt x="4441" y="715"/>
                  <a:pt x="4441" y="715"/>
                  <a:pt x="4441" y="715"/>
                </a:cubicBezTo>
                <a:cubicBezTo>
                  <a:pt x="4422" y="715"/>
                  <a:pt x="4415" y="706"/>
                  <a:pt x="4415" y="688"/>
                </a:cubicBezTo>
                <a:close/>
                <a:moveTo>
                  <a:pt x="4116" y="550"/>
                </a:moveTo>
                <a:cubicBezTo>
                  <a:pt x="4102" y="550"/>
                  <a:pt x="4095" y="562"/>
                  <a:pt x="4079" y="593"/>
                </a:cubicBezTo>
                <a:cubicBezTo>
                  <a:pt x="4078" y="593"/>
                  <a:pt x="4078" y="593"/>
                  <a:pt x="4078" y="593"/>
                </a:cubicBezTo>
                <a:cubicBezTo>
                  <a:pt x="4078" y="545"/>
                  <a:pt x="4078" y="545"/>
                  <a:pt x="4078" y="545"/>
                </a:cubicBezTo>
                <a:cubicBezTo>
                  <a:pt x="4069" y="545"/>
                  <a:pt x="4069" y="545"/>
                  <a:pt x="4069" y="545"/>
                </a:cubicBezTo>
                <a:cubicBezTo>
                  <a:pt x="3999" y="571"/>
                  <a:pt x="3999" y="571"/>
                  <a:pt x="3999" y="571"/>
                </a:cubicBezTo>
                <a:cubicBezTo>
                  <a:pt x="3999" y="582"/>
                  <a:pt x="3999" y="582"/>
                  <a:pt x="3999" y="582"/>
                </a:cubicBezTo>
                <a:cubicBezTo>
                  <a:pt x="4011" y="587"/>
                  <a:pt x="4011" y="587"/>
                  <a:pt x="4011" y="587"/>
                </a:cubicBezTo>
                <a:cubicBezTo>
                  <a:pt x="4023" y="592"/>
                  <a:pt x="4026" y="596"/>
                  <a:pt x="4026" y="615"/>
                </a:cubicBezTo>
                <a:cubicBezTo>
                  <a:pt x="4026" y="685"/>
                  <a:pt x="4026" y="685"/>
                  <a:pt x="4026" y="685"/>
                </a:cubicBezTo>
                <a:cubicBezTo>
                  <a:pt x="4026" y="707"/>
                  <a:pt x="4020" y="715"/>
                  <a:pt x="4002" y="715"/>
                </a:cubicBezTo>
                <a:cubicBezTo>
                  <a:pt x="3999" y="715"/>
                  <a:pt x="3999" y="715"/>
                  <a:pt x="3999" y="715"/>
                </a:cubicBezTo>
                <a:cubicBezTo>
                  <a:pt x="3999" y="729"/>
                  <a:pt x="3999" y="729"/>
                  <a:pt x="3999" y="729"/>
                </a:cubicBezTo>
                <a:cubicBezTo>
                  <a:pt x="4118" y="729"/>
                  <a:pt x="4118" y="729"/>
                  <a:pt x="4118" y="729"/>
                </a:cubicBezTo>
                <a:cubicBezTo>
                  <a:pt x="4118" y="715"/>
                  <a:pt x="4118" y="715"/>
                  <a:pt x="4118" y="715"/>
                </a:cubicBezTo>
                <a:cubicBezTo>
                  <a:pt x="4107" y="715"/>
                  <a:pt x="4107" y="715"/>
                  <a:pt x="4107" y="715"/>
                </a:cubicBezTo>
                <a:cubicBezTo>
                  <a:pt x="4085" y="715"/>
                  <a:pt x="4078" y="707"/>
                  <a:pt x="4078" y="686"/>
                </a:cubicBezTo>
                <a:cubicBezTo>
                  <a:pt x="4078" y="617"/>
                  <a:pt x="4078" y="617"/>
                  <a:pt x="4078" y="617"/>
                </a:cubicBezTo>
                <a:cubicBezTo>
                  <a:pt x="4087" y="604"/>
                  <a:pt x="4095" y="598"/>
                  <a:pt x="4103" y="598"/>
                </a:cubicBezTo>
                <a:cubicBezTo>
                  <a:pt x="4109" y="598"/>
                  <a:pt x="4125" y="603"/>
                  <a:pt x="4138" y="609"/>
                </a:cubicBezTo>
                <a:cubicBezTo>
                  <a:pt x="4146" y="597"/>
                  <a:pt x="4153" y="581"/>
                  <a:pt x="4158" y="563"/>
                </a:cubicBezTo>
                <a:cubicBezTo>
                  <a:pt x="4125" y="551"/>
                  <a:pt x="4125" y="551"/>
                  <a:pt x="4125" y="551"/>
                </a:cubicBezTo>
                <a:cubicBezTo>
                  <a:pt x="4123" y="550"/>
                  <a:pt x="4119" y="550"/>
                  <a:pt x="4116" y="550"/>
                </a:cubicBezTo>
                <a:close/>
                <a:moveTo>
                  <a:pt x="2604" y="681"/>
                </a:moveTo>
                <a:cubicBezTo>
                  <a:pt x="2604" y="625"/>
                  <a:pt x="2604" y="625"/>
                  <a:pt x="2604" y="625"/>
                </a:cubicBezTo>
                <a:cubicBezTo>
                  <a:pt x="2604" y="575"/>
                  <a:pt x="2589" y="550"/>
                  <a:pt x="2558" y="550"/>
                </a:cubicBezTo>
                <a:cubicBezTo>
                  <a:pt x="2536" y="550"/>
                  <a:pt x="2506" y="566"/>
                  <a:pt x="2482" y="582"/>
                </a:cubicBezTo>
                <a:cubicBezTo>
                  <a:pt x="2482" y="445"/>
                  <a:pt x="2482" y="445"/>
                  <a:pt x="2482" y="445"/>
                </a:cubicBezTo>
                <a:cubicBezTo>
                  <a:pt x="2472" y="445"/>
                  <a:pt x="2472" y="445"/>
                  <a:pt x="2472" y="445"/>
                </a:cubicBezTo>
                <a:cubicBezTo>
                  <a:pt x="2404" y="465"/>
                  <a:pt x="2404" y="465"/>
                  <a:pt x="2404" y="465"/>
                </a:cubicBezTo>
                <a:cubicBezTo>
                  <a:pt x="2404" y="475"/>
                  <a:pt x="2404" y="475"/>
                  <a:pt x="2404" y="475"/>
                </a:cubicBezTo>
                <a:cubicBezTo>
                  <a:pt x="2417" y="479"/>
                  <a:pt x="2417" y="479"/>
                  <a:pt x="2417" y="479"/>
                </a:cubicBezTo>
                <a:cubicBezTo>
                  <a:pt x="2428" y="483"/>
                  <a:pt x="2430" y="486"/>
                  <a:pt x="2430" y="498"/>
                </a:cubicBezTo>
                <a:cubicBezTo>
                  <a:pt x="2430" y="683"/>
                  <a:pt x="2430" y="683"/>
                  <a:pt x="2430" y="683"/>
                </a:cubicBezTo>
                <a:cubicBezTo>
                  <a:pt x="2430" y="705"/>
                  <a:pt x="2429" y="714"/>
                  <a:pt x="2407" y="714"/>
                </a:cubicBezTo>
                <a:cubicBezTo>
                  <a:pt x="2401" y="714"/>
                  <a:pt x="2401" y="714"/>
                  <a:pt x="2401" y="714"/>
                </a:cubicBezTo>
                <a:cubicBezTo>
                  <a:pt x="2401" y="727"/>
                  <a:pt x="2401" y="727"/>
                  <a:pt x="2401" y="727"/>
                </a:cubicBezTo>
                <a:cubicBezTo>
                  <a:pt x="2508" y="727"/>
                  <a:pt x="2508" y="727"/>
                  <a:pt x="2508" y="727"/>
                </a:cubicBezTo>
                <a:cubicBezTo>
                  <a:pt x="2508" y="714"/>
                  <a:pt x="2508" y="714"/>
                  <a:pt x="2508" y="714"/>
                </a:cubicBezTo>
                <a:cubicBezTo>
                  <a:pt x="2504" y="714"/>
                  <a:pt x="2504" y="714"/>
                  <a:pt x="2504" y="714"/>
                </a:cubicBezTo>
                <a:cubicBezTo>
                  <a:pt x="2489" y="714"/>
                  <a:pt x="2482" y="711"/>
                  <a:pt x="2482" y="685"/>
                </a:cubicBezTo>
                <a:cubicBezTo>
                  <a:pt x="2482" y="598"/>
                  <a:pt x="2482" y="598"/>
                  <a:pt x="2482" y="598"/>
                </a:cubicBezTo>
                <a:cubicBezTo>
                  <a:pt x="2497" y="588"/>
                  <a:pt x="2513" y="582"/>
                  <a:pt x="2525" y="582"/>
                </a:cubicBezTo>
                <a:cubicBezTo>
                  <a:pt x="2542" y="582"/>
                  <a:pt x="2552" y="596"/>
                  <a:pt x="2552" y="619"/>
                </a:cubicBezTo>
                <a:cubicBezTo>
                  <a:pt x="2552" y="683"/>
                  <a:pt x="2552" y="683"/>
                  <a:pt x="2552" y="683"/>
                </a:cubicBezTo>
                <a:cubicBezTo>
                  <a:pt x="2552" y="707"/>
                  <a:pt x="2549" y="714"/>
                  <a:pt x="2531" y="714"/>
                </a:cubicBezTo>
                <a:cubicBezTo>
                  <a:pt x="2527" y="714"/>
                  <a:pt x="2527" y="714"/>
                  <a:pt x="2527" y="714"/>
                </a:cubicBezTo>
                <a:cubicBezTo>
                  <a:pt x="2527" y="727"/>
                  <a:pt x="2527" y="727"/>
                  <a:pt x="2527" y="727"/>
                </a:cubicBezTo>
                <a:cubicBezTo>
                  <a:pt x="2627" y="727"/>
                  <a:pt x="2627" y="727"/>
                  <a:pt x="2627" y="727"/>
                </a:cubicBezTo>
                <a:cubicBezTo>
                  <a:pt x="2627" y="714"/>
                  <a:pt x="2627" y="714"/>
                  <a:pt x="2627" y="714"/>
                </a:cubicBezTo>
                <a:cubicBezTo>
                  <a:pt x="2623" y="714"/>
                  <a:pt x="2623" y="714"/>
                  <a:pt x="2623" y="714"/>
                </a:cubicBezTo>
                <a:cubicBezTo>
                  <a:pt x="2607" y="714"/>
                  <a:pt x="2604" y="706"/>
                  <a:pt x="2604" y="681"/>
                </a:cubicBezTo>
                <a:close/>
                <a:moveTo>
                  <a:pt x="2739" y="703"/>
                </a:moveTo>
                <a:cubicBezTo>
                  <a:pt x="2727" y="703"/>
                  <a:pt x="2719" y="696"/>
                  <a:pt x="2719" y="680"/>
                </a:cubicBezTo>
                <a:cubicBezTo>
                  <a:pt x="2719" y="578"/>
                  <a:pt x="2719" y="578"/>
                  <a:pt x="2719" y="578"/>
                </a:cubicBezTo>
                <a:cubicBezTo>
                  <a:pt x="2768" y="578"/>
                  <a:pt x="2768" y="578"/>
                  <a:pt x="2768" y="578"/>
                </a:cubicBezTo>
                <a:cubicBezTo>
                  <a:pt x="2775" y="555"/>
                  <a:pt x="2775" y="555"/>
                  <a:pt x="2775" y="555"/>
                </a:cubicBezTo>
                <a:cubicBezTo>
                  <a:pt x="2719" y="555"/>
                  <a:pt x="2719" y="555"/>
                  <a:pt x="2719" y="555"/>
                </a:cubicBezTo>
                <a:cubicBezTo>
                  <a:pt x="2719" y="502"/>
                  <a:pt x="2719" y="502"/>
                  <a:pt x="2719" y="502"/>
                </a:cubicBezTo>
                <a:cubicBezTo>
                  <a:pt x="2707" y="502"/>
                  <a:pt x="2707" y="502"/>
                  <a:pt x="2707" y="502"/>
                </a:cubicBezTo>
                <a:cubicBezTo>
                  <a:pt x="2700" y="526"/>
                  <a:pt x="2671" y="557"/>
                  <a:pt x="2645" y="567"/>
                </a:cubicBezTo>
                <a:cubicBezTo>
                  <a:pt x="2645" y="578"/>
                  <a:pt x="2645" y="578"/>
                  <a:pt x="2645" y="578"/>
                </a:cubicBezTo>
                <a:cubicBezTo>
                  <a:pt x="2668" y="578"/>
                  <a:pt x="2668" y="578"/>
                  <a:pt x="2668" y="578"/>
                </a:cubicBezTo>
                <a:cubicBezTo>
                  <a:pt x="2668" y="680"/>
                  <a:pt x="2668" y="680"/>
                  <a:pt x="2668" y="680"/>
                </a:cubicBezTo>
                <a:cubicBezTo>
                  <a:pt x="2668" y="716"/>
                  <a:pt x="2687" y="732"/>
                  <a:pt x="2716" y="732"/>
                </a:cubicBezTo>
                <a:cubicBezTo>
                  <a:pt x="2739" y="732"/>
                  <a:pt x="2764" y="716"/>
                  <a:pt x="2777" y="694"/>
                </a:cubicBezTo>
                <a:cubicBezTo>
                  <a:pt x="2771" y="682"/>
                  <a:pt x="2771" y="682"/>
                  <a:pt x="2771" y="682"/>
                </a:cubicBezTo>
                <a:cubicBezTo>
                  <a:pt x="2759" y="696"/>
                  <a:pt x="2749" y="703"/>
                  <a:pt x="2739" y="703"/>
                </a:cubicBezTo>
                <a:close/>
                <a:moveTo>
                  <a:pt x="3106" y="480"/>
                </a:moveTo>
                <a:cubicBezTo>
                  <a:pt x="3114" y="480"/>
                  <a:pt x="3114" y="480"/>
                  <a:pt x="3114" y="480"/>
                </a:cubicBezTo>
                <a:cubicBezTo>
                  <a:pt x="3140" y="480"/>
                  <a:pt x="3149" y="493"/>
                  <a:pt x="3149" y="524"/>
                </a:cubicBezTo>
                <a:cubicBezTo>
                  <a:pt x="3149" y="627"/>
                  <a:pt x="3149" y="627"/>
                  <a:pt x="3149" y="627"/>
                </a:cubicBezTo>
                <a:cubicBezTo>
                  <a:pt x="3149" y="674"/>
                  <a:pt x="3121" y="706"/>
                  <a:pt x="3065" y="706"/>
                </a:cubicBezTo>
                <a:cubicBezTo>
                  <a:pt x="3026" y="706"/>
                  <a:pt x="2988" y="688"/>
                  <a:pt x="2988" y="636"/>
                </a:cubicBezTo>
                <a:cubicBezTo>
                  <a:pt x="2988" y="509"/>
                  <a:pt x="2988" y="509"/>
                  <a:pt x="2988" y="509"/>
                </a:cubicBezTo>
                <a:cubicBezTo>
                  <a:pt x="2988" y="488"/>
                  <a:pt x="3000" y="480"/>
                  <a:pt x="3018" y="480"/>
                </a:cubicBezTo>
                <a:cubicBezTo>
                  <a:pt x="3025" y="480"/>
                  <a:pt x="3025" y="480"/>
                  <a:pt x="3025" y="480"/>
                </a:cubicBezTo>
                <a:cubicBezTo>
                  <a:pt x="3025" y="463"/>
                  <a:pt x="3025" y="463"/>
                  <a:pt x="3025" y="463"/>
                </a:cubicBezTo>
                <a:cubicBezTo>
                  <a:pt x="2892" y="463"/>
                  <a:pt x="2892" y="463"/>
                  <a:pt x="2892" y="463"/>
                </a:cubicBezTo>
                <a:cubicBezTo>
                  <a:pt x="2892" y="480"/>
                  <a:pt x="2892" y="480"/>
                  <a:pt x="2892" y="480"/>
                </a:cubicBezTo>
                <a:cubicBezTo>
                  <a:pt x="2899" y="480"/>
                  <a:pt x="2899" y="480"/>
                  <a:pt x="2899" y="480"/>
                </a:cubicBezTo>
                <a:cubicBezTo>
                  <a:pt x="2923" y="480"/>
                  <a:pt x="2929" y="487"/>
                  <a:pt x="2929" y="509"/>
                </a:cubicBezTo>
                <a:cubicBezTo>
                  <a:pt x="2929" y="636"/>
                  <a:pt x="2929" y="636"/>
                  <a:pt x="2929" y="636"/>
                </a:cubicBezTo>
                <a:cubicBezTo>
                  <a:pt x="2929" y="701"/>
                  <a:pt x="2977" y="735"/>
                  <a:pt x="3054" y="735"/>
                </a:cubicBezTo>
                <a:cubicBezTo>
                  <a:pt x="3105" y="735"/>
                  <a:pt x="3174" y="717"/>
                  <a:pt x="3174" y="621"/>
                </a:cubicBezTo>
                <a:cubicBezTo>
                  <a:pt x="3174" y="515"/>
                  <a:pt x="3174" y="515"/>
                  <a:pt x="3174" y="515"/>
                </a:cubicBezTo>
                <a:cubicBezTo>
                  <a:pt x="3174" y="495"/>
                  <a:pt x="3179" y="480"/>
                  <a:pt x="3214" y="480"/>
                </a:cubicBezTo>
                <a:cubicBezTo>
                  <a:pt x="3217" y="480"/>
                  <a:pt x="3217" y="480"/>
                  <a:pt x="3217" y="480"/>
                </a:cubicBezTo>
                <a:cubicBezTo>
                  <a:pt x="3217" y="463"/>
                  <a:pt x="3217" y="463"/>
                  <a:pt x="3217" y="463"/>
                </a:cubicBezTo>
                <a:cubicBezTo>
                  <a:pt x="3106" y="463"/>
                  <a:pt x="3106" y="463"/>
                  <a:pt x="3106" y="463"/>
                </a:cubicBezTo>
                <a:lnTo>
                  <a:pt x="3106" y="480"/>
                </a:lnTo>
                <a:close/>
                <a:moveTo>
                  <a:pt x="3430" y="690"/>
                </a:moveTo>
                <a:cubicBezTo>
                  <a:pt x="3430" y="623"/>
                  <a:pt x="3430" y="623"/>
                  <a:pt x="3430" y="623"/>
                </a:cubicBezTo>
                <a:cubicBezTo>
                  <a:pt x="3430" y="572"/>
                  <a:pt x="3417" y="550"/>
                  <a:pt x="3385" y="550"/>
                </a:cubicBezTo>
                <a:cubicBezTo>
                  <a:pt x="3365" y="550"/>
                  <a:pt x="3338" y="562"/>
                  <a:pt x="3306" y="583"/>
                </a:cubicBezTo>
                <a:cubicBezTo>
                  <a:pt x="3306" y="545"/>
                  <a:pt x="3306" y="545"/>
                  <a:pt x="3306" y="545"/>
                </a:cubicBezTo>
                <a:cubicBezTo>
                  <a:pt x="3298" y="545"/>
                  <a:pt x="3298" y="545"/>
                  <a:pt x="3298" y="545"/>
                </a:cubicBezTo>
                <a:cubicBezTo>
                  <a:pt x="3225" y="570"/>
                  <a:pt x="3225" y="570"/>
                  <a:pt x="3225" y="570"/>
                </a:cubicBezTo>
                <a:cubicBezTo>
                  <a:pt x="3225" y="580"/>
                  <a:pt x="3225" y="580"/>
                  <a:pt x="3225" y="580"/>
                </a:cubicBezTo>
                <a:cubicBezTo>
                  <a:pt x="3234" y="583"/>
                  <a:pt x="3234" y="583"/>
                  <a:pt x="3234" y="583"/>
                </a:cubicBezTo>
                <a:cubicBezTo>
                  <a:pt x="3249" y="587"/>
                  <a:pt x="3254" y="592"/>
                  <a:pt x="3254" y="602"/>
                </a:cubicBezTo>
                <a:cubicBezTo>
                  <a:pt x="3254" y="685"/>
                  <a:pt x="3254" y="685"/>
                  <a:pt x="3254" y="685"/>
                </a:cubicBezTo>
                <a:cubicBezTo>
                  <a:pt x="3254" y="707"/>
                  <a:pt x="3248" y="715"/>
                  <a:pt x="3230" y="715"/>
                </a:cubicBezTo>
                <a:cubicBezTo>
                  <a:pt x="3227" y="715"/>
                  <a:pt x="3227" y="715"/>
                  <a:pt x="3227" y="715"/>
                </a:cubicBezTo>
                <a:cubicBezTo>
                  <a:pt x="3227" y="729"/>
                  <a:pt x="3227" y="729"/>
                  <a:pt x="3227" y="729"/>
                </a:cubicBezTo>
                <a:cubicBezTo>
                  <a:pt x="3335" y="729"/>
                  <a:pt x="3335" y="729"/>
                  <a:pt x="3335" y="729"/>
                </a:cubicBezTo>
                <a:cubicBezTo>
                  <a:pt x="3335" y="715"/>
                  <a:pt x="3335" y="715"/>
                  <a:pt x="3335" y="715"/>
                </a:cubicBezTo>
                <a:cubicBezTo>
                  <a:pt x="3332" y="715"/>
                  <a:pt x="3332" y="715"/>
                  <a:pt x="3332" y="715"/>
                </a:cubicBezTo>
                <a:cubicBezTo>
                  <a:pt x="3314" y="715"/>
                  <a:pt x="3306" y="707"/>
                  <a:pt x="3306" y="688"/>
                </a:cubicBezTo>
                <a:cubicBezTo>
                  <a:pt x="3306" y="601"/>
                  <a:pt x="3306" y="601"/>
                  <a:pt x="3306" y="601"/>
                </a:cubicBezTo>
                <a:cubicBezTo>
                  <a:pt x="3324" y="589"/>
                  <a:pt x="3338" y="582"/>
                  <a:pt x="3352" y="582"/>
                </a:cubicBezTo>
                <a:cubicBezTo>
                  <a:pt x="3369" y="582"/>
                  <a:pt x="3378" y="595"/>
                  <a:pt x="3378" y="629"/>
                </a:cubicBezTo>
                <a:cubicBezTo>
                  <a:pt x="3378" y="667"/>
                  <a:pt x="3378" y="667"/>
                  <a:pt x="3378" y="667"/>
                </a:cubicBezTo>
                <a:cubicBezTo>
                  <a:pt x="3378" y="702"/>
                  <a:pt x="3371" y="714"/>
                  <a:pt x="3354" y="715"/>
                </a:cubicBezTo>
                <a:cubicBezTo>
                  <a:pt x="3354" y="729"/>
                  <a:pt x="3354" y="729"/>
                  <a:pt x="3354" y="729"/>
                </a:cubicBezTo>
                <a:cubicBezTo>
                  <a:pt x="3455" y="729"/>
                  <a:pt x="3455" y="729"/>
                  <a:pt x="3455" y="729"/>
                </a:cubicBezTo>
                <a:cubicBezTo>
                  <a:pt x="3455" y="715"/>
                  <a:pt x="3455" y="715"/>
                  <a:pt x="3455" y="715"/>
                </a:cubicBezTo>
                <a:cubicBezTo>
                  <a:pt x="3438" y="715"/>
                  <a:pt x="3430" y="711"/>
                  <a:pt x="3430" y="690"/>
                </a:cubicBezTo>
                <a:close/>
                <a:moveTo>
                  <a:pt x="501" y="502"/>
                </a:moveTo>
                <a:cubicBezTo>
                  <a:pt x="708" y="502"/>
                  <a:pt x="708" y="502"/>
                  <a:pt x="708" y="502"/>
                </a:cubicBezTo>
                <a:cubicBezTo>
                  <a:pt x="708" y="661"/>
                  <a:pt x="708" y="661"/>
                  <a:pt x="708" y="661"/>
                </a:cubicBezTo>
                <a:cubicBezTo>
                  <a:pt x="708" y="687"/>
                  <a:pt x="687" y="709"/>
                  <a:pt x="661" y="709"/>
                </a:cubicBezTo>
                <a:cubicBezTo>
                  <a:pt x="639" y="709"/>
                  <a:pt x="639" y="709"/>
                  <a:pt x="639" y="709"/>
                </a:cubicBezTo>
                <a:cubicBezTo>
                  <a:pt x="628" y="709"/>
                  <a:pt x="618" y="716"/>
                  <a:pt x="613" y="726"/>
                </a:cubicBezTo>
                <a:cubicBezTo>
                  <a:pt x="596" y="726"/>
                  <a:pt x="596" y="726"/>
                  <a:pt x="596" y="726"/>
                </a:cubicBezTo>
                <a:cubicBezTo>
                  <a:pt x="592" y="716"/>
                  <a:pt x="582" y="709"/>
                  <a:pt x="571" y="709"/>
                </a:cubicBezTo>
                <a:cubicBezTo>
                  <a:pt x="549" y="709"/>
                  <a:pt x="549" y="709"/>
                  <a:pt x="549" y="709"/>
                </a:cubicBezTo>
                <a:cubicBezTo>
                  <a:pt x="523" y="709"/>
                  <a:pt x="501" y="687"/>
                  <a:pt x="501" y="661"/>
                </a:cubicBezTo>
                <a:lnTo>
                  <a:pt x="501" y="502"/>
                </a:lnTo>
                <a:close/>
                <a:moveTo>
                  <a:pt x="521" y="521"/>
                </a:moveTo>
                <a:cubicBezTo>
                  <a:pt x="681" y="681"/>
                  <a:pt x="681" y="681"/>
                  <a:pt x="681" y="681"/>
                </a:cubicBezTo>
                <a:cubicBezTo>
                  <a:pt x="686" y="676"/>
                  <a:pt x="689" y="669"/>
                  <a:pt x="689" y="661"/>
                </a:cubicBezTo>
                <a:cubicBezTo>
                  <a:pt x="689" y="521"/>
                  <a:pt x="689" y="521"/>
                  <a:pt x="689" y="521"/>
                </a:cubicBezTo>
                <a:lnTo>
                  <a:pt x="521" y="521"/>
                </a:lnTo>
                <a:close/>
                <a:moveTo>
                  <a:pt x="605" y="363"/>
                </a:moveTo>
                <a:cubicBezTo>
                  <a:pt x="542" y="3"/>
                  <a:pt x="542" y="3"/>
                  <a:pt x="542" y="3"/>
                </a:cubicBezTo>
                <a:cubicBezTo>
                  <a:pt x="562" y="1"/>
                  <a:pt x="584" y="0"/>
                  <a:pt x="605" y="0"/>
                </a:cubicBezTo>
                <a:cubicBezTo>
                  <a:pt x="626" y="0"/>
                  <a:pt x="647" y="1"/>
                  <a:pt x="668" y="3"/>
                </a:cubicBezTo>
                <a:lnTo>
                  <a:pt x="605" y="363"/>
                </a:lnTo>
                <a:close/>
                <a:moveTo>
                  <a:pt x="605" y="65"/>
                </a:moveTo>
                <a:cubicBezTo>
                  <a:pt x="617" y="65"/>
                  <a:pt x="627" y="56"/>
                  <a:pt x="627" y="43"/>
                </a:cubicBezTo>
                <a:cubicBezTo>
                  <a:pt x="627" y="31"/>
                  <a:pt x="617" y="22"/>
                  <a:pt x="605" y="22"/>
                </a:cubicBezTo>
                <a:cubicBezTo>
                  <a:pt x="593" y="22"/>
                  <a:pt x="583" y="31"/>
                  <a:pt x="583" y="43"/>
                </a:cubicBezTo>
                <a:cubicBezTo>
                  <a:pt x="583" y="56"/>
                  <a:pt x="593" y="65"/>
                  <a:pt x="605" y="65"/>
                </a:cubicBezTo>
                <a:close/>
                <a:moveTo>
                  <a:pt x="811" y="35"/>
                </a:moveTo>
                <a:cubicBezTo>
                  <a:pt x="797" y="31"/>
                  <a:pt x="784" y="26"/>
                  <a:pt x="770" y="23"/>
                </a:cubicBezTo>
                <a:cubicBezTo>
                  <a:pt x="773" y="24"/>
                  <a:pt x="776" y="26"/>
                  <a:pt x="780" y="28"/>
                </a:cubicBezTo>
                <a:cubicBezTo>
                  <a:pt x="770" y="42"/>
                  <a:pt x="770" y="42"/>
                  <a:pt x="770" y="42"/>
                </a:cubicBezTo>
                <a:cubicBezTo>
                  <a:pt x="764" y="39"/>
                  <a:pt x="757" y="35"/>
                  <a:pt x="753" y="34"/>
                </a:cubicBezTo>
                <a:cubicBezTo>
                  <a:pt x="742" y="32"/>
                  <a:pt x="737" y="35"/>
                  <a:pt x="736" y="40"/>
                </a:cubicBezTo>
                <a:cubicBezTo>
                  <a:pt x="735" y="43"/>
                  <a:pt x="737" y="47"/>
                  <a:pt x="746" y="51"/>
                </a:cubicBezTo>
                <a:cubicBezTo>
                  <a:pt x="767" y="61"/>
                  <a:pt x="770" y="72"/>
                  <a:pt x="767" y="83"/>
                </a:cubicBezTo>
                <a:cubicBezTo>
                  <a:pt x="762" y="104"/>
                  <a:pt x="744" y="108"/>
                  <a:pt x="725" y="103"/>
                </a:cubicBezTo>
                <a:cubicBezTo>
                  <a:pt x="716" y="101"/>
                  <a:pt x="707" y="97"/>
                  <a:pt x="700" y="92"/>
                </a:cubicBezTo>
                <a:cubicBezTo>
                  <a:pt x="709" y="77"/>
                  <a:pt x="709" y="77"/>
                  <a:pt x="709" y="77"/>
                </a:cubicBezTo>
                <a:cubicBezTo>
                  <a:pt x="714" y="80"/>
                  <a:pt x="722" y="84"/>
                  <a:pt x="728" y="86"/>
                </a:cubicBezTo>
                <a:cubicBezTo>
                  <a:pt x="735" y="87"/>
                  <a:pt x="742" y="88"/>
                  <a:pt x="744" y="80"/>
                </a:cubicBezTo>
                <a:cubicBezTo>
                  <a:pt x="746" y="72"/>
                  <a:pt x="736" y="69"/>
                  <a:pt x="727" y="63"/>
                </a:cubicBezTo>
                <a:cubicBezTo>
                  <a:pt x="718" y="58"/>
                  <a:pt x="709" y="51"/>
                  <a:pt x="713" y="34"/>
                </a:cubicBezTo>
                <a:cubicBezTo>
                  <a:pt x="717" y="21"/>
                  <a:pt x="728" y="16"/>
                  <a:pt x="740" y="15"/>
                </a:cubicBezTo>
                <a:cubicBezTo>
                  <a:pt x="723" y="11"/>
                  <a:pt x="705" y="8"/>
                  <a:pt x="688" y="5"/>
                </a:cubicBezTo>
                <a:cubicBezTo>
                  <a:pt x="663" y="370"/>
                  <a:pt x="663" y="370"/>
                  <a:pt x="663" y="370"/>
                </a:cubicBezTo>
                <a:lnTo>
                  <a:pt x="811" y="35"/>
                </a:lnTo>
                <a:close/>
                <a:moveTo>
                  <a:pt x="1052" y="196"/>
                </a:moveTo>
                <a:cubicBezTo>
                  <a:pt x="1037" y="180"/>
                  <a:pt x="1020" y="164"/>
                  <a:pt x="1004" y="150"/>
                </a:cubicBezTo>
                <a:cubicBezTo>
                  <a:pt x="960" y="200"/>
                  <a:pt x="960" y="200"/>
                  <a:pt x="960" y="200"/>
                </a:cubicBezTo>
                <a:cubicBezTo>
                  <a:pt x="969" y="208"/>
                  <a:pt x="979" y="216"/>
                  <a:pt x="987" y="225"/>
                </a:cubicBezTo>
                <a:cubicBezTo>
                  <a:pt x="974" y="239"/>
                  <a:pt x="974" y="239"/>
                  <a:pt x="974" y="239"/>
                </a:cubicBezTo>
                <a:cubicBezTo>
                  <a:pt x="960" y="225"/>
                  <a:pt x="946" y="213"/>
                  <a:pt x="932" y="201"/>
                </a:cubicBezTo>
                <a:cubicBezTo>
                  <a:pt x="986" y="134"/>
                  <a:pt x="986" y="134"/>
                  <a:pt x="986" y="134"/>
                </a:cubicBezTo>
                <a:cubicBezTo>
                  <a:pt x="976" y="127"/>
                  <a:pt x="967" y="119"/>
                  <a:pt x="957" y="112"/>
                </a:cubicBezTo>
                <a:cubicBezTo>
                  <a:pt x="766" y="424"/>
                  <a:pt x="766" y="424"/>
                  <a:pt x="766" y="424"/>
                </a:cubicBezTo>
                <a:lnTo>
                  <a:pt x="1052" y="196"/>
                </a:lnTo>
                <a:close/>
                <a:moveTo>
                  <a:pt x="804" y="467"/>
                </a:moveTo>
                <a:cubicBezTo>
                  <a:pt x="1064" y="211"/>
                  <a:pt x="1064" y="211"/>
                  <a:pt x="1064" y="211"/>
                </a:cubicBezTo>
                <a:cubicBezTo>
                  <a:pt x="1092" y="243"/>
                  <a:pt x="1116" y="278"/>
                  <a:pt x="1137" y="315"/>
                </a:cubicBezTo>
                <a:lnTo>
                  <a:pt x="804" y="467"/>
                </a:lnTo>
                <a:close/>
                <a:moveTo>
                  <a:pt x="1055" y="268"/>
                </a:moveTo>
                <a:cubicBezTo>
                  <a:pt x="1045" y="275"/>
                  <a:pt x="1042" y="288"/>
                  <a:pt x="1049" y="298"/>
                </a:cubicBezTo>
                <a:cubicBezTo>
                  <a:pt x="1056" y="308"/>
                  <a:pt x="1070" y="311"/>
                  <a:pt x="1080" y="304"/>
                </a:cubicBezTo>
                <a:cubicBezTo>
                  <a:pt x="1089" y="297"/>
                  <a:pt x="1092" y="284"/>
                  <a:pt x="1085" y="274"/>
                </a:cubicBezTo>
                <a:cubicBezTo>
                  <a:pt x="1078" y="264"/>
                  <a:pt x="1065" y="261"/>
                  <a:pt x="1055" y="268"/>
                </a:cubicBezTo>
                <a:close/>
                <a:moveTo>
                  <a:pt x="1190" y="451"/>
                </a:moveTo>
                <a:cubicBezTo>
                  <a:pt x="1186" y="434"/>
                  <a:pt x="1181" y="418"/>
                  <a:pt x="1175" y="402"/>
                </a:cubicBezTo>
                <a:cubicBezTo>
                  <a:pt x="1094" y="430"/>
                  <a:pt x="1094" y="430"/>
                  <a:pt x="1094" y="430"/>
                </a:cubicBezTo>
                <a:cubicBezTo>
                  <a:pt x="1092" y="424"/>
                  <a:pt x="1089" y="417"/>
                  <a:pt x="1087" y="411"/>
                </a:cubicBezTo>
                <a:cubicBezTo>
                  <a:pt x="1167" y="379"/>
                  <a:pt x="1167" y="379"/>
                  <a:pt x="1167" y="379"/>
                </a:cubicBezTo>
                <a:cubicBezTo>
                  <a:pt x="1160" y="363"/>
                  <a:pt x="1153" y="348"/>
                  <a:pt x="1145" y="332"/>
                </a:cubicBezTo>
                <a:cubicBezTo>
                  <a:pt x="831" y="519"/>
                  <a:pt x="831" y="519"/>
                  <a:pt x="831" y="519"/>
                </a:cubicBezTo>
                <a:lnTo>
                  <a:pt x="1190" y="451"/>
                </a:lnTo>
                <a:close/>
                <a:moveTo>
                  <a:pt x="1195" y="740"/>
                </a:moveTo>
                <a:cubicBezTo>
                  <a:pt x="1198" y="727"/>
                  <a:pt x="1201" y="713"/>
                  <a:pt x="1203" y="699"/>
                </a:cubicBezTo>
                <a:cubicBezTo>
                  <a:pt x="1202" y="702"/>
                  <a:pt x="1200" y="706"/>
                  <a:pt x="1199" y="709"/>
                </a:cubicBezTo>
                <a:cubicBezTo>
                  <a:pt x="1183" y="701"/>
                  <a:pt x="1183" y="701"/>
                  <a:pt x="1183" y="701"/>
                </a:cubicBezTo>
                <a:cubicBezTo>
                  <a:pt x="1186" y="695"/>
                  <a:pt x="1189" y="688"/>
                  <a:pt x="1189" y="683"/>
                </a:cubicBezTo>
                <a:cubicBezTo>
                  <a:pt x="1191" y="672"/>
                  <a:pt x="1187" y="668"/>
                  <a:pt x="1182" y="667"/>
                </a:cubicBezTo>
                <a:cubicBezTo>
                  <a:pt x="1178" y="667"/>
                  <a:pt x="1175" y="669"/>
                  <a:pt x="1172" y="679"/>
                </a:cubicBezTo>
                <a:cubicBezTo>
                  <a:pt x="1164" y="700"/>
                  <a:pt x="1154" y="705"/>
                  <a:pt x="1142" y="704"/>
                </a:cubicBezTo>
                <a:cubicBezTo>
                  <a:pt x="1121" y="701"/>
                  <a:pt x="1115" y="683"/>
                  <a:pt x="1117" y="664"/>
                </a:cubicBezTo>
                <a:cubicBezTo>
                  <a:pt x="1118" y="655"/>
                  <a:pt x="1121" y="646"/>
                  <a:pt x="1125" y="638"/>
                </a:cubicBezTo>
                <a:cubicBezTo>
                  <a:pt x="1142" y="645"/>
                  <a:pt x="1142" y="645"/>
                  <a:pt x="1142" y="645"/>
                </a:cubicBezTo>
                <a:cubicBezTo>
                  <a:pt x="1139" y="650"/>
                  <a:pt x="1136" y="659"/>
                  <a:pt x="1135" y="665"/>
                </a:cubicBezTo>
                <a:cubicBezTo>
                  <a:pt x="1135" y="672"/>
                  <a:pt x="1135" y="679"/>
                  <a:pt x="1143" y="680"/>
                </a:cubicBezTo>
                <a:cubicBezTo>
                  <a:pt x="1151" y="681"/>
                  <a:pt x="1153" y="671"/>
                  <a:pt x="1157" y="661"/>
                </a:cubicBezTo>
                <a:cubicBezTo>
                  <a:pt x="1161" y="652"/>
                  <a:pt x="1168" y="642"/>
                  <a:pt x="1185" y="644"/>
                </a:cubicBezTo>
                <a:cubicBezTo>
                  <a:pt x="1198" y="646"/>
                  <a:pt x="1205" y="657"/>
                  <a:pt x="1207" y="669"/>
                </a:cubicBezTo>
                <a:cubicBezTo>
                  <a:pt x="1209" y="651"/>
                  <a:pt x="1210" y="633"/>
                  <a:pt x="1210" y="615"/>
                </a:cubicBezTo>
                <a:cubicBezTo>
                  <a:pt x="845" y="634"/>
                  <a:pt x="845" y="634"/>
                  <a:pt x="845" y="634"/>
                </a:cubicBezTo>
                <a:lnTo>
                  <a:pt x="1195" y="740"/>
                </a:lnTo>
                <a:close/>
                <a:moveTo>
                  <a:pt x="1145" y="878"/>
                </a:moveTo>
                <a:cubicBezTo>
                  <a:pt x="1150" y="869"/>
                  <a:pt x="1154" y="861"/>
                  <a:pt x="1158" y="852"/>
                </a:cubicBezTo>
                <a:cubicBezTo>
                  <a:pt x="1140" y="844"/>
                  <a:pt x="1140" y="844"/>
                  <a:pt x="1140" y="844"/>
                </a:cubicBezTo>
                <a:cubicBezTo>
                  <a:pt x="1143" y="838"/>
                  <a:pt x="1146" y="831"/>
                  <a:pt x="1149" y="824"/>
                </a:cubicBezTo>
                <a:cubicBezTo>
                  <a:pt x="1087" y="799"/>
                  <a:pt x="1087" y="799"/>
                  <a:pt x="1087" y="799"/>
                </a:cubicBezTo>
                <a:cubicBezTo>
                  <a:pt x="1089" y="793"/>
                  <a:pt x="1092" y="786"/>
                  <a:pt x="1094" y="779"/>
                </a:cubicBezTo>
                <a:cubicBezTo>
                  <a:pt x="1157" y="802"/>
                  <a:pt x="1157" y="802"/>
                  <a:pt x="1157" y="802"/>
                </a:cubicBezTo>
                <a:cubicBezTo>
                  <a:pt x="1160" y="795"/>
                  <a:pt x="1162" y="788"/>
                  <a:pt x="1164" y="781"/>
                </a:cubicBezTo>
                <a:cubicBezTo>
                  <a:pt x="1182" y="787"/>
                  <a:pt x="1182" y="787"/>
                  <a:pt x="1182" y="787"/>
                </a:cubicBezTo>
                <a:cubicBezTo>
                  <a:pt x="1185" y="778"/>
                  <a:pt x="1188" y="769"/>
                  <a:pt x="1191" y="759"/>
                </a:cubicBezTo>
                <a:cubicBezTo>
                  <a:pt x="831" y="691"/>
                  <a:pt x="831" y="691"/>
                  <a:pt x="831" y="691"/>
                </a:cubicBezTo>
                <a:lnTo>
                  <a:pt x="1145" y="878"/>
                </a:lnTo>
                <a:close/>
                <a:moveTo>
                  <a:pt x="1064" y="999"/>
                </a:moveTo>
                <a:cubicBezTo>
                  <a:pt x="1076" y="986"/>
                  <a:pt x="1086" y="973"/>
                  <a:pt x="1096" y="959"/>
                </a:cubicBezTo>
                <a:cubicBezTo>
                  <a:pt x="1026" y="909"/>
                  <a:pt x="1026" y="909"/>
                  <a:pt x="1026" y="909"/>
                </a:cubicBezTo>
                <a:cubicBezTo>
                  <a:pt x="1030" y="903"/>
                  <a:pt x="1034" y="897"/>
                  <a:pt x="1038" y="891"/>
                </a:cubicBezTo>
                <a:cubicBezTo>
                  <a:pt x="1110" y="939"/>
                  <a:pt x="1110" y="939"/>
                  <a:pt x="1110" y="939"/>
                </a:cubicBezTo>
                <a:cubicBezTo>
                  <a:pt x="1119" y="925"/>
                  <a:pt x="1128" y="910"/>
                  <a:pt x="1137" y="895"/>
                </a:cubicBezTo>
                <a:cubicBezTo>
                  <a:pt x="804" y="743"/>
                  <a:pt x="804" y="743"/>
                  <a:pt x="804" y="743"/>
                </a:cubicBezTo>
                <a:lnTo>
                  <a:pt x="1064" y="999"/>
                </a:lnTo>
                <a:close/>
                <a:moveTo>
                  <a:pt x="957" y="1098"/>
                </a:moveTo>
                <a:cubicBezTo>
                  <a:pt x="964" y="1092"/>
                  <a:pt x="972" y="1086"/>
                  <a:pt x="979" y="1081"/>
                </a:cubicBezTo>
                <a:cubicBezTo>
                  <a:pt x="968" y="1066"/>
                  <a:pt x="968" y="1066"/>
                  <a:pt x="968" y="1066"/>
                </a:cubicBezTo>
                <a:cubicBezTo>
                  <a:pt x="973" y="1061"/>
                  <a:pt x="979" y="1057"/>
                  <a:pt x="985" y="1052"/>
                </a:cubicBezTo>
                <a:cubicBezTo>
                  <a:pt x="941" y="1001"/>
                  <a:pt x="941" y="1001"/>
                  <a:pt x="941" y="1001"/>
                </a:cubicBezTo>
                <a:cubicBezTo>
                  <a:pt x="947" y="996"/>
                  <a:pt x="952" y="991"/>
                  <a:pt x="957" y="987"/>
                </a:cubicBezTo>
                <a:cubicBezTo>
                  <a:pt x="1002" y="1036"/>
                  <a:pt x="1002" y="1036"/>
                  <a:pt x="1002" y="1036"/>
                </a:cubicBezTo>
                <a:cubicBezTo>
                  <a:pt x="1008" y="1031"/>
                  <a:pt x="1013" y="1026"/>
                  <a:pt x="1018" y="1021"/>
                </a:cubicBezTo>
                <a:cubicBezTo>
                  <a:pt x="1031" y="1035"/>
                  <a:pt x="1031" y="1035"/>
                  <a:pt x="1031" y="1035"/>
                </a:cubicBezTo>
                <a:cubicBezTo>
                  <a:pt x="1038" y="1028"/>
                  <a:pt x="1045" y="1021"/>
                  <a:pt x="1052" y="1014"/>
                </a:cubicBezTo>
                <a:cubicBezTo>
                  <a:pt x="766" y="786"/>
                  <a:pt x="766" y="786"/>
                  <a:pt x="766" y="786"/>
                </a:cubicBezTo>
                <a:lnTo>
                  <a:pt x="957" y="1098"/>
                </a:lnTo>
                <a:close/>
                <a:moveTo>
                  <a:pt x="829" y="1168"/>
                </a:moveTo>
                <a:cubicBezTo>
                  <a:pt x="845" y="1161"/>
                  <a:pt x="860" y="1154"/>
                  <a:pt x="875" y="1147"/>
                </a:cubicBezTo>
                <a:cubicBezTo>
                  <a:pt x="837" y="1070"/>
                  <a:pt x="837" y="1070"/>
                  <a:pt x="837" y="1070"/>
                </a:cubicBezTo>
                <a:cubicBezTo>
                  <a:pt x="843" y="1067"/>
                  <a:pt x="849" y="1063"/>
                  <a:pt x="855" y="1060"/>
                </a:cubicBezTo>
                <a:cubicBezTo>
                  <a:pt x="897" y="1136"/>
                  <a:pt x="897" y="1136"/>
                  <a:pt x="897" y="1136"/>
                </a:cubicBezTo>
                <a:cubicBezTo>
                  <a:pt x="912" y="1127"/>
                  <a:pt x="927" y="1118"/>
                  <a:pt x="941" y="1109"/>
                </a:cubicBezTo>
                <a:cubicBezTo>
                  <a:pt x="717" y="820"/>
                  <a:pt x="717" y="820"/>
                  <a:pt x="717" y="820"/>
                </a:cubicBezTo>
                <a:lnTo>
                  <a:pt x="829" y="1168"/>
                </a:lnTo>
                <a:close/>
                <a:moveTo>
                  <a:pt x="605" y="847"/>
                </a:moveTo>
                <a:cubicBezTo>
                  <a:pt x="668" y="1207"/>
                  <a:pt x="668" y="1207"/>
                  <a:pt x="668" y="1207"/>
                </a:cubicBezTo>
                <a:cubicBezTo>
                  <a:pt x="647" y="1209"/>
                  <a:pt x="626" y="1211"/>
                  <a:pt x="605" y="1211"/>
                </a:cubicBezTo>
                <a:cubicBezTo>
                  <a:pt x="584" y="1211"/>
                  <a:pt x="562" y="1209"/>
                  <a:pt x="542" y="1207"/>
                </a:cubicBezTo>
                <a:lnTo>
                  <a:pt x="605" y="847"/>
                </a:lnTo>
                <a:close/>
                <a:moveTo>
                  <a:pt x="605" y="1145"/>
                </a:moveTo>
                <a:cubicBezTo>
                  <a:pt x="593" y="1145"/>
                  <a:pt x="583" y="1155"/>
                  <a:pt x="583" y="1167"/>
                </a:cubicBezTo>
                <a:cubicBezTo>
                  <a:pt x="583" y="1179"/>
                  <a:pt x="593" y="1188"/>
                  <a:pt x="605" y="1188"/>
                </a:cubicBezTo>
                <a:cubicBezTo>
                  <a:pt x="617" y="1188"/>
                  <a:pt x="627" y="1179"/>
                  <a:pt x="627" y="1167"/>
                </a:cubicBezTo>
                <a:cubicBezTo>
                  <a:pt x="627" y="1155"/>
                  <a:pt x="617" y="1145"/>
                  <a:pt x="605" y="1145"/>
                </a:cubicBezTo>
                <a:close/>
                <a:moveTo>
                  <a:pt x="399" y="1175"/>
                </a:moveTo>
                <a:cubicBezTo>
                  <a:pt x="415" y="1180"/>
                  <a:pt x="432" y="1186"/>
                  <a:pt x="449" y="1190"/>
                </a:cubicBezTo>
                <a:cubicBezTo>
                  <a:pt x="471" y="1107"/>
                  <a:pt x="471" y="1107"/>
                  <a:pt x="471" y="1107"/>
                </a:cubicBezTo>
                <a:cubicBezTo>
                  <a:pt x="478" y="1109"/>
                  <a:pt x="485" y="1110"/>
                  <a:pt x="491" y="1112"/>
                </a:cubicBezTo>
                <a:cubicBezTo>
                  <a:pt x="472" y="1196"/>
                  <a:pt x="472" y="1196"/>
                  <a:pt x="472" y="1196"/>
                </a:cubicBezTo>
                <a:cubicBezTo>
                  <a:pt x="489" y="1199"/>
                  <a:pt x="505" y="1202"/>
                  <a:pt x="522" y="1205"/>
                </a:cubicBezTo>
                <a:cubicBezTo>
                  <a:pt x="547" y="840"/>
                  <a:pt x="547" y="840"/>
                  <a:pt x="547" y="840"/>
                </a:cubicBezTo>
                <a:lnTo>
                  <a:pt x="399" y="1175"/>
                </a:lnTo>
                <a:close/>
                <a:moveTo>
                  <a:pt x="269" y="1109"/>
                </a:moveTo>
                <a:cubicBezTo>
                  <a:pt x="288" y="1121"/>
                  <a:pt x="307" y="1133"/>
                  <a:pt x="327" y="1143"/>
                </a:cubicBezTo>
                <a:cubicBezTo>
                  <a:pt x="358" y="1084"/>
                  <a:pt x="358" y="1084"/>
                  <a:pt x="358" y="1084"/>
                </a:cubicBezTo>
                <a:cubicBezTo>
                  <a:pt x="346" y="1078"/>
                  <a:pt x="335" y="1072"/>
                  <a:pt x="325" y="1065"/>
                </a:cubicBezTo>
                <a:cubicBezTo>
                  <a:pt x="335" y="1049"/>
                  <a:pt x="335" y="1049"/>
                  <a:pt x="335" y="1049"/>
                </a:cubicBezTo>
                <a:cubicBezTo>
                  <a:pt x="351" y="1059"/>
                  <a:pt x="368" y="1068"/>
                  <a:pt x="385" y="1076"/>
                </a:cubicBezTo>
                <a:cubicBezTo>
                  <a:pt x="348" y="1153"/>
                  <a:pt x="348" y="1153"/>
                  <a:pt x="348" y="1153"/>
                </a:cubicBezTo>
                <a:cubicBezTo>
                  <a:pt x="359" y="1159"/>
                  <a:pt x="370" y="1163"/>
                  <a:pt x="381" y="1168"/>
                </a:cubicBezTo>
                <a:cubicBezTo>
                  <a:pt x="492" y="820"/>
                  <a:pt x="492" y="820"/>
                  <a:pt x="492" y="820"/>
                </a:cubicBezTo>
                <a:lnTo>
                  <a:pt x="269" y="1109"/>
                </a:lnTo>
                <a:close/>
                <a:moveTo>
                  <a:pt x="158" y="1014"/>
                </a:moveTo>
                <a:cubicBezTo>
                  <a:pt x="173" y="1030"/>
                  <a:pt x="189" y="1046"/>
                  <a:pt x="206" y="1061"/>
                </a:cubicBezTo>
                <a:cubicBezTo>
                  <a:pt x="250" y="1010"/>
                  <a:pt x="250" y="1010"/>
                  <a:pt x="250" y="1010"/>
                </a:cubicBezTo>
                <a:cubicBezTo>
                  <a:pt x="241" y="1002"/>
                  <a:pt x="232" y="994"/>
                  <a:pt x="223" y="985"/>
                </a:cubicBezTo>
                <a:cubicBezTo>
                  <a:pt x="236" y="971"/>
                  <a:pt x="236" y="971"/>
                  <a:pt x="236" y="971"/>
                </a:cubicBezTo>
                <a:cubicBezTo>
                  <a:pt x="250" y="985"/>
                  <a:pt x="264" y="997"/>
                  <a:pt x="279" y="1009"/>
                </a:cubicBezTo>
                <a:cubicBezTo>
                  <a:pt x="225" y="1076"/>
                  <a:pt x="225" y="1076"/>
                  <a:pt x="225" y="1076"/>
                </a:cubicBezTo>
                <a:cubicBezTo>
                  <a:pt x="234" y="1084"/>
                  <a:pt x="243" y="1091"/>
                  <a:pt x="253" y="1098"/>
                </a:cubicBezTo>
                <a:cubicBezTo>
                  <a:pt x="444" y="786"/>
                  <a:pt x="444" y="786"/>
                  <a:pt x="444" y="786"/>
                </a:cubicBezTo>
                <a:lnTo>
                  <a:pt x="158" y="1014"/>
                </a:lnTo>
                <a:close/>
                <a:moveTo>
                  <a:pt x="19" y="759"/>
                </a:moveTo>
                <a:cubicBezTo>
                  <a:pt x="23" y="773"/>
                  <a:pt x="27" y="787"/>
                  <a:pt x="32" y="800"/>
                </a:cubicBezTo>
                <a:cubicBezTo>
                  <a:pt x="31" y="797"/>
                  <a:pt x="31" y="793"/>
                  <a:pt x="31" y="789"/>
                </a:cubicBezTo>
                <a:cubicBezTo>
                  <a:pt x="48" y="790"/>
                  <a:pt x="48" y="790"/>
                  <a:pt x="48" y="790"/>
                </a:cubicBezTo>
                <a:cubicBezTo>
                  <a:pt x="48" y="796"/>
                  <a:pt x="50" y="804"/>
                  <a:pt x="51" y="808"/>
                </a:cubicBezTo>
                <a:cubicBezTo>
                  <a:pt x="55" y="818"/>
                  <a:pt x="60" y="821"/>
                  <a:pt x="66" y="818"/>
                </a:cubicBezTo>
                <a:cubicBezTo>
                  <a:pt x="69" y="817"/>
                  <a:pt x="71" y="814"/>
                  <a:pt x="69" y="804"/>
                </a:cubicBezTo>
                <a:cubicBezTo>
                  <a:pt x="66" y="781"/>
                  <a:pt x="72" y="772"/>
                  <a:pt x="83" y="768"/>
                </a:cubicBezTo>
                <a:cubicBezTo>
                  <a:pt x="103" y="760"/>
                  <a:pt x="117" y="773"/>
                  <a:pt x="124" y="792"/>
                </a:cubicBezTo>
                <a:cubicBezTo>
                  <a:pt x="127" y="800"/>
                  <a:pt x="129" y="809"/>
                  <a:pt x="129" y="818"/>
                </a:cubicBezTo>
                <a:cubicBezTo>
                  <a:pt x="111" y="819"/>
                  <a:pt x="111" y="819"/>
                  <a:pt x="111" y="819"/>
                </a:cubicBezTo>
                <a:cubicBezTo>
                  <a:pt x="111" y="814"/>
                  <a:pt x="110" y="805"/>
                  <a:pt x="108" y="799"/>
                </a:cubicBezTo>
                <a:cubicBezTo>
                  <a:pt x="105" y="793"/>
                  <a:pt x="101" y="786"/>
                  <a:pt x="94" y="789"/>
                </a:cubicBezTo>
                <a:cubicBezTo>
                  <a:pt x="86" y="792"/>
                  <a:pt x="89" y="802"/>
                  <a:pt x="90" y="812"/>
                </a:cubicBezTo>
                <a:cubicBezTo>
                  <a:pt x="91" y="823"/>
                  <a:pt x="89" y="834"/>
                  <a:pt x="74" y="840"/>
                </a:cubicBezTo>
                <a:cubicBezTo>
                  <a:pt x="61" y="845"/>
                  <a:pt x="50" y="839"/>
                  <a:pt x="42" y="829"/>
                </a:cubicBezTo>
                <a:cubicBezTo>
                  <a:pt x="49" y="846"/>
                  <a:pt x="56" y="862"/>
                  <a:pt x="64" y="878"/>
                </a:cubicBezTo>
                <a:cubicBezTo>
                  <a:pt x="378" y="691"/>
                  <a:pt x="378" y="691"/>
                  <a:pt x="378" y="691"/>
                </a:cubicBezTo>
                <a:lnTo>
                  <a:pt x="19" y="759"/>
                </a:lnTo>
                <a:close/>
                <a:moveTo>
                  <a:pt x="0" y="615"/>
                </a:moveTo>
                <a:cubicBezTo>
                  <a:pt x="0" y="624"/>
                  <a:pt x="0" y="634"/>
                  <a:pt x="1" y="643"/>
                </a:cubicBezTo>
                <a:cubicBezTo>
                  <a:pt x="20" y="642"/>
                  <a:pt x="20" y="642"/>
                  <a:pt x="20" y="642"/>
                </a:cubicBezTo>
                <a:cubicBezTo>
                  <a:pt x="20" y="650"/>
                  <a:pt x="21" y="657"/>
                  <a:pt x="21" y="664"/>
                </a:cubicBezTo>
                <a:cubicBezTo>
                  <a:pt x="88" y="658"/>
                  <a:pt x="88" y="658"/>
                  <a:pt x="88" y="658"/>
                </a:cubicBezTo>
                <a:cubicBezTo>
                  <a:pt x="89" y="664"/>
                  <a:pt x="90" y="672"/>
                  <a:pt x="91" y="678"/>
                </a:cubicBezTo>
                <a:cubicBezTo>
                  <a:pt x="24" y="688"/>
                  <a:pt x="24" y="688"/>
                  <a:pt x="24" y="688"/>
                </a:cubicBezTo>
                <a:cubicBezTo>
                  <a:pt x="25" y="695"/>
                  <a:pt x="26" y="702"/>
                  <a:pt x="28" y="709"/>
                </a:cubicBezTo>
                <a:cubicBezTo>
                  <a:pt x="9" y="712"/>
                  <a:pt x="9" y="712"/>
                  <a:pt x="9" y="712"/>
                </a:cubicBezTo>
                <a:cubicBezTo>
                  <a:pt x="11" y="722"/>
                  <a:pt x="13" y="731"/>
                  <a:pt x="15" y="740"/>
                </a:cubicBezTo>
                <a:cubicBezTo>
                  <a:pt x="364" y="634"/>
                  <a:pt x="364" y="634"/>
                  <a:pt x="364" y="634"/>
                </a:cubicBezTo>
                <a:lnTo>
                  <a:pt x="0" y="615"/>
                </a:lnTo>
                <a:close/>
                <a:moveTo>
                  <a:pt x="406" y="467"/>
                </a:moveTo>
                <a:cubicBezTo>
                  <a:pt x="73" y="315"/>
                  <a:pt x="73" y="315"/>
                  <a:pt x="73" y="315"/>
                </a:cubicBezTo>
                <a:cubicBezTo>
                  <a:pt x="94" y="278"/>
                  <a:pt x="118" y="243"/>
                  <a:pt x="145" y="211"/>
                </a:cubicBezTo>
                <a:lnTo>
                  <a:pt x="406" y="467"/>
                </a:lnTo>
                <a:close/>
                <a:moveTo>
                  <a:pt x="161" y="298"/>
                </a:moveTo>
                <a:cubicBezTo>
                  <a:pt x="168" y="288"/>
                  <a:pt x="165" y="275"/>
                  <a:pt x="155" y="268"/>
                </a:cubicBezTo>
                <a:cubicBezTo>
                  <a:pt x="145" y="261"/>
                  <a:pt x="132" y="264"/>
                  <a:pt x="125" y="274"/>
                </a:cubicBezTo>
                <a:cubicBezTo>
                  <a:pt x="118" y="284"/>
                  <a:pt x="120" y="297"/>
                  <a:pt x="130" y="304"/>
                </a:cubicBezTo>
                <a:cubicBezTo>
                  <a:pt x="140" y="311"/>
                  <a:pt x="154" y="308"/>
                  <a:pt x="161" y="298"/>
                </a:cubicBezTo>
                <a:close/>
                <a:moveTo>
                  <a:pt x="522" y="5"/>
                </a:moveTo>
                <a:cubicBezTo>
                  <a:pt x="508" y="7"/>
                  <a:pt x="494" y="10"/>
                  <a:pt x="480" y="13"/>
                </a:cubicBezTo>
                <a:cubicBezTo>
                  <a:pt x="484" y="12"/>
                  <a:pt x="488" y="13"/>
                  <a:pt x="491" y="13"/>
                </a:cubicBezTo>
                <a:cubicBezTo>
                  <a:pt x="489" y="30"/>
                  <a:pt x="489" y="30"/>
                  <a:pt x="489" y="30"/>
                </a:cubicBezTo>
                <a:cubicBezTo>
                  <a:pt x="483" y="30"/>
                  <a:pt x="475" y="30"/>
                  <a:pt x="470" y="31"/>
                </a:cubicBezTo>
                <a:cubicBezTo>
                  <a:pt x="460" y="34"/>
                  <a:pt x="457" y="38"/>
                  <a:pt x="458" y="44"/>
                </a:cubicBezTo>
                <a:cubicBezTo>
                  <a:pt x="459" y="47"/>
                  <a:pt x="462" y="49"/>
                  <a:pt x="473" y="49"/>
                </a:cubicBezTo>
                <a:cubicBezTo>
                  <a:pt x="495" y="49"/>
                  <a:pt x="503" y="56"/>
                  <a:pt x="506" y="68"/>
                </a:cubicBezTo>
                <a:cubicBezTo>
                  <a:pt x="511" y="88"/>
                  <a:pt x="497" y="100"/>
                  <a:pt x="478" y="105"/>
                </a:cubicBezTo>
                <a:cubicBezTo>
                  <a:pt x="469" y="107"/>
                  <a:pt x="460" y="108"/>
                  <a:pt x="451" y="107"/>
                </a:cubicBezTo>
                <a:cubicBezTo>
                  <a:pt x="452" y="89"/>
                  <a:pt x="452" y="89"/>
                  <a:pt x="452" y="89"/>
                </a:cubicBezTo>
                <a:cubicBezTo>
                  <a:pt x="458" y="89"/>
                  <a:pt x="466" y="89"/>
                  <a:pt x="472" y="88"/>
                </a:cubicBezTo>
                <a:cubicBezTo>
                  <a:pt x="479" y="86"/>
                  <a:pt x="486" y="83"/>
                  <a:pt x="484" y="75"/>
                </a:cubicBezTo>
                <a:cubicBezTo>
                  <a:pt x="482" y="67"/>
                  <a:pt x="472" y="69"/>
                  <a:pt x="462" y="69"/>
                </a:cubicBezTo>
                <a:cubicBezTo>
                  <a:pt x="451" y="68"/>
                  <a:pt x="440" y="66"/>
                  <a:pt x="436" y="49"/>
                </a:cubicBezTo>
                <a:cubicBezTo>
                  <a:pt x="432" y="36"/>
                  <a:pt x="440" y="26"/>
                  <a:pt x="451" y="19"/>
                </a:cubicBezTo>
                <a:cubicBezTo>
                  <a:pt x="433" y="24"/>
                  <a:pt x="416" y="29"/>
                  <a:pt x="399" y="35"/>
                </a:cubicBezTo>
                <a:cubicBezTo>
                  <a:pt x="547" y="370"/>
                  <a:pt x="547" y="370"/>
                  <a:pt x="547" y="370"/>
                </a:cubicBezTo>
                <a:lnTo>
                  <a:pt x="522" y="5"/>
                </a:lnTo>
                <a:close/>
                <a:moveTo>
                  <a:pt x="941" y="101"/>
                </a:moveTo>
                <a:cubicBezTo>
                  <a:pt x="928" y="93"/>
                  <a:pt x="915" y="85"/>
                  <a:pt x="901" y="77"/>
                </a:cubicBezTo>
                <a:cubicBezTo>
                  <a:pt x="915" y="91"/>
                  <a:pt x="917" y="111"/>
                  <a:pt x="908" y="129"/>
                </a:cubicBezTo>
                <a:cubicBezTo>
                  <a:pt x="896" y="151"/>
                  <a:pt x="871" y="162"/>
                  <a:pt x="845" y="148"/>
                </a:cubicBezTo>
                <a:cubicBezTo>
                  <a:pt x="819" y="134"/>
                  <a:pt x="813" y="108"/>
                  <a:pt x="825" y="86"/>
                </a:cubicBezTo>
                <a:cubicBezTo>
                  <a:pt x="834" y="68"/>
                  <a:pt x="852" y="58"/>
                  <a:pt x="872" y="61"/>
                </a:cubicBezTo>
                <a:cubicBezTo>
                  <a:pt x="858" y="55"/>
                  <a:pt x="843" y="48"/>
                  <a:pt x="829" y="42"/>
                </a:cubicBezTo>
                <a:cubicBezTo>
                  <a:pt x="718" y="391"/>
                  <a:pt x="718" y="391"/>
                  <a:pt x="718" y="391"/>
                </a:cubicBezTo>
                <a:lnTo>
                  <a:pt x="941" y="101"/>
                </a:lnTo>
                <a:close/>
                <a:moveTo>
                  <a:pt x="845" y="96"/>
                </a:moveTo>
                <a:cubicBezTo>
                  <a:pt x="837" y="113"/>
                  <a:pt x="842" y="126"/>
                  <a:pt x="853" y="132"/>
                </a:cubicBezTo>
                <a:cubicBezTo>
                  <a:pt x="865" y="138"/>
                  <a:pt x="878" y="135"/>
                  <a:pt x="887" y="118"/>
                </a:cubicBezTo>
                <a:cubicBezTo>
                  <a:pt x="896" y="101"/>
                  <a:pt x="891" y="89"/>
                  <a:pt x="879" y="83"/>
                </a:cubicBezTo>
                <a:cubicBezTo>
                  <a:pt x="868" y="77"/>
                  <a:pt x="854" y="80"/>
                  <a:pt x="845" y="96"/>
                </a:cubicBezTo>
                <a:close/>
                <a:moveTo>
                  <a:pt x="1210" y="595"/>
                </a:moveTo>
                <a:cubicBezTo>
                  <a:pt x="1210" y="589"/>
                  <a:pt x="1210" y="583"/>
                  <a:pt x="1210" y="577"/>
                </a:cubicBezTo>
                <a:cubicBezTo>
                  <a:pt x="1122" y="556"/>
                  <a:pt x="1122" y="556"/>
                  <a:pt x="1122" y="556"/>
                </a:cubicBezTo>
                <a:cubicBezTo>
                  <a:pt x="1121" y="548"/>
                  <a:pt x="1120" y="540"/>
                  <a:pt x="1119" y="532"/>
                </a:cubicBezTo>
                <a:cubicBezTo>
                  <a:pt x="1199" y="490"/>
                  <a:pt x="1199" y="490"/>
                  <a:pt x="1199" y="490"/>
                </a:cubicBezTo>
                <a:cubicBezTo>
                  <a:pt x="1198" y="483"/>
                  <a:pt x="1197" y="476"/>
                  <a:pt x="1195" y="470"/>
                </a:cubicBezTo>
                <a:cubicBezTo>
                  <a:pt x="845" y="576"/>
                  <a:pt x="845" y="576"/>
                  <a:pt x="845" y="576"/>
                </a:cubicBezTo>
                <a:lnTo>
                  <a:pt x="1210" y="595"/>
                </a:lnTo>
                <a:close/>
                <a:moveTo>
                  <a:pt x="1143" y="541"/>
                </a:moveTo>
                <a:cubicBezTo>
                  <a:pt x="1143" y="541"/>
                  <a:pt x="1143" y="541"/>
                  <a:pt x="1143" y="541"/>
                </a:cubicBezTo>
                <a:cubicBezTo>
                  <a:pt x="1211" y="555"/>
                  <a:pt x="1211" y="555"/>
                  <a:pt x="1211" y="555"/>
                </a:cubicBezTo>
                <a:cubicBezTo>
                  <a:pt x="1205" y="512"/>
                  <a:pt x="1205" y="512"/>
                  <a:pt x="1205" y="512"/>
                </a:cubicBezTo>
                <a:lnTo>
                  <a:pt x="1143" y="541"/>
                </a:lnTo>
                <a:close/>
                <a:moveTo>
                  <a:pt x="381" y="42"/>
                </a:moveTo>
                <a:cubicBezTo>
                  <a:pt x="367" y="48"/>
                  <a:pt x="352" y="55"/>
                  <a:pt x="338" y="61"/>
                </a:cubicBezTo>
                <a:cubicBezTo>
                  <a:pt x="358" y="58"/>
                  <a:pt x="376" y="68"/>
                  <a:pt x="385" y="86"/>
                </a:cubicBezTo>
                <a:cubicBezTo>
                  <a:pt x="397" y="108"/>
                  <a:pt x="391" y="134"/>
                  <a:pt x="365" y="148"/>
                </a:cubicBezTo>
                <a:cubicBezTo>
                  <a:pt x="339" y="162"/>
                  <a:pt x="314" y="151"/>
                  <a:pt x="302" y="129"/>
                </a:cubicBezTo>
                <a:cubicBezTo>
                  <a:pt x="293" y="112"/>
                  <a:pt x="295" y="92"/>
                  <a:pt x="309" y="77"/>
                </a:cubicBezTo>
                <a:cubicBezTo>
                  <a:pt x="295" y="85"/>
                  <a:pt x="282" y="93"/>
                  <a:pt x="269" y="101"/>
                </a:cubicBezTo>
                <a:cubicBezTo>
                  <a:pt x="492" y="391"/>
                  <a:pt x="492" y="391"/>
                  <a:pt x="492" y="391"/>
                </a:cubicBezTo>
                <a:lnTo>
                  <a:pt x="381" y="42"/>
                </a:lnTo>
                <a:close/>
                <a:moveTo>
                  <a:pt x="357" y="132"/>
                </a:moveTo>
                <a:cubicBezTo>
                  <a:pt x="368" y="126"/>
                  <a:pt x="373" y="113"/>
                  <a:pt x="364" y="96"/>
                </a:cubicBezTo>
                <a:cubicBezTo>
                  <a:pt x="356" y="80"/>
                  <a:pt x="342" y="77"/>
                  <a:pt x="331" y="83"/>
                </a:cubicBezTo>
                <a:cubicBezTo>
                  <a:pt x="319" y="89"/>
                  <a:pt x="314" y="101"/>
                  <a:pt x="323" y="118"/>
                </a:cubicBezTo>
                <a:cubicBezTo>
                  <a:pt x="332" y="135"/>
                  <a:pt x="345" y="138"/>
                  <a:pt x="357" y="132"/>
                </a:cubicBezTo>
                <a:close/>
                <a:moveTo>
                  <a:pt x="253" y="112"/>
                </a:moveTo>
                <a:cubicBezTo>
                  <a:pt x="248" y="116"/>
                  <a:pt x="242" y="120"/>
                  <a:pt x="237" y="125"/>
                </a:cubicBezTo>
                <a:cubicBezTo>
                  <a:pt x="288" y="193"/>
                  <a:pt x="288" y="193"/>
                  <a:pt x="288" y="193"/>
                </a:cubicBezTo>
                <a:cubicBezTo>
                  <a:pt x="282" y="198"/>
                  <a:pt x="276" y="203"/>
                  <a:pt x="270" y="208"/>
                </a:cubicBezTo>
                <a:cubicBezTo>
                  <a:pt x="207" y="187"/>
                  <a:pt x="207" y="187"/>
                  <a:pt x="207" y="187"/>
                </a:cubicBezTo>
                <a:cubicBezTo>
                  <a:pt x="247" y="229"/>
                  <a:pt x="247" y="229"/>
                  <a:pt x="247" y="229"/>
                </a:cubicBezTo>
                <a:cubicBezTo>
                  <a:pt x="242" y="233"/>
                  <a:pt x="238" y="237"/>
                  <a:pt x="233" y="242"/>
                </a:cubicBezTo>
                <a:cubicBezTo>
                  <a:pt x="172" y="182"/>
                  <a:pt x="172" y="182"/>
                  <a:pt x="172" y="182"/>
                </a:cubicBezTo>
                <a:cubicBezTo>
                  <a:pt x="167" y="187"/>
                  <a:pt x="163" y="191"/>
                  <a:pt x="158" y="196"/>
                </a:cubicBezTo>
                <a:cubicBezTo>
                  <a:pt x="444" y="424"/>
                  <a:pt x="444" y="424"/>
                  <a:pt x="444" y="424"/>
                </a:cubicBezTo>
                <a:lnTo>
                  <a:pt x="253" y="112"/>
                </a:lnTo>
                <a:close/>
                <a:moveTo>
                  <a:pt x="218" y="137"/>
                </a:moveTo>
                <a:cubicBezTo>
                  <a:pt x="191" y="161"/>
                  <a:pt x="191" y="161"/>
                  <a:pt x="191" y="161"/>
                </a:cubicBezTo>
                <a:cubicBezTo>
                  <a:pt x="255" y="182"/>
                  <a:pt x="255" y="182"/>
                  <a:pt x="255" y="182"/>
                </a:cubicBezTo>
                <a:lnTo>
                  <a:pt x="218" y="137"/>
                </a:lnTo>
                <a:close/>
                <a:moveTo>
                  <a:pt x="64" y="332"/>
                </a:moveTo>
                <a:cubicBezTo>
                  <a:pt x="57" y="347"/>
                  <a:pt x="50" y="362"/>
                  <a:pt x="44" y="377"/>
                </a:cubicBezTo>
                <a:cubicBezTo>
                  <a:pt x="137" y="380"/>
                  <a:pt x="137" y="380"/>
                  <a:pt x="137" y="380"/>
                </a:cubicBezTo>
                <a:cubicBezTo>
                  <a:pt x="133" y="387"/>
                  <a:pt x="130" y="394"/>
                  <a:pt x="127" y="401"/>
                </a:cubicBezTo>
                <a:cubicBezTo>
                  <a:pt x="107" y="401"/>
                  <a:pt x="107" y="401"/>
                  <a:pt x="107" y="401"/>
                </a:cubicBezTo>
                <a:cubicBezTo>
                  <a:pt x="103" y="410"/>
                  <a:pt x="99" y="419"/>
                  <a:pt x="96" y="429"/>
                </a:cubicBezTo>
                <a:cubicBezTo>
                  <a:pt x="112" y="442"/>
                  <a:pt x="112" y="442"/>
                  <a:pt x="112" y="442"/>
                </a:cubicBezTo>
                <a:cubicBezTo>
                  <a:pt x="109" y="449"/>
                  <a:pt x="107" y="456"/>
                  <a:pt x="105" y="464"/>
                </a:cubicBezTo>
                <a:cubicBezTo>
                  <a:pt x="35" y="402"/>
                  <a:pt x="35" y="402"/>
                  <a:pt x="35" y="402"/>
                </a:cubicBezTo>
                <a:cubicBezTo>
                  <a:pt x="29" y="418"/>
                  <a:pt x="24" y="434"/>
                  <a:pt x="19" y="451"/>
                </a:cubicBezTo>
                <a:cubicBezTo>
                  <a:pt x="378" y="519"/>
                  <a:pt x="378" y="519"/>
                  <a:pt x="378" y="519"/>
                </a:cubicBezTo>
                <a:lnTo>
                  <a:pt x="64" y="332"/>
                </a:lnTo>
                <a:close/>
                <a:moveTo>
                  <a:pt x="54" y="396"/>
                </a:moveTo>
                <a:cubicBezTo>
                  <a:pt x="54" y="396"/>
                  <a:pt x="54" y="396"/>
                  <a:pt x="54" y="396"/>
                </a:cubicBezTo>
                <a:cubicBezTo>
                  <a:pt x="82" y="418"/>
                  <a:pt x="82" y="418"/>
                  <a:pt x="82" y="418"/>
                </a:cubicBezTo>
                <a:cubicBezTo>
                  <a:pt x="84" y="411"/>
                  <a:pt x="87" y="405"/>
                  <a:pt x="89" y="399"/>
                </a:cubicBezTo>
                <a:lnTo>
                  <a:pt x="54" y="396"/>
                </a:lnTo>
                <a:close/>
                <a:moveTo>
                  <a:pt x="15" y="470"/>
                </a:moveTo>
                <a:cubicBezTo>
                  <a:pt x="11" y="488"/>
                  <a:pt x="7" y="507"/>
                  <a:pt x="5" y="526"/>
                </a:cubicBezTo>
                <a:cubicBezTo>
                  <a:pt x="8" y="512"/>
                  <a:pt x="16" y="501"/>
                  <a:pt x="30" y="502"/>
                </a:cubicBezTo>
                <a:cubicBezTo>
                  <a:pt x="43" y="502"/>
                  <a:pt x="51" y="511"/>
                  <a:pt x="51" y="525"/>
                </a:cubicBezTo>
                <a:cubicBezTo>
                  <a:pt x="52" y="525"/>
                  <a:pt x="52" y="525"/>
                  <a:pt x="52" y="525"/>
                </a:cubicBezTo>
                <a:cubicBezTo>
                  <a:pt x="55" y="521"/>
                  <a:pt x="58" y="520"/>
                  <a:pt x="63" y="516"/>
                </a:cubicBezTo>
                <a:cubicBezTo>
                  <a:pt x="72" y="512"/>
                  <a:pt x="96" y="503"/>
                  <a:pt x="96" y="503"/>
                </a:cubicBezTo>
                <a:cubicBezTo>
                  <a:pt x="94" y="511"/>
                  <a:pt x="92" y="519"/>
                  <a:pt x="91" y="527"/>
                </a:cubicBezTo>
                <a:cubicBezTo>
                  <a:pt x="91" y="527"/>
                  <a:pt x="78" y="530"/>
                  <a:pt x="71" y="533"/>
                </a:cubicBezTo>
                <a:cubicBezTo>
                  <a:pt x="63" y="536"/>
                  <a:pt x="56" y="540"/>
                  <a:pt x="55" y="546"/>
                </a:cubicBezTo>
                <a:cubicBezTo>
                  <a:pt x="55" y="547"/>
                  <a:pt x="55" y="549"/>
                  <a:pt x="55" y="549"/>
                </a:cubicBezTo>
                <a:cubicBezTo>
                  <a:pt x="88" y="553"/>
                  <a:pt x="88" y="553"/>
                  <a:pt x="88" y="553"/>
                </a:cubicBezTo>
                <a:cubicBezTo>
                  <a:pt x="88" y="560"/>
                  <a:pt x="87" y="566"/>
                  <a:pt x="87" y="573"/>
                </a:cubicBezTo>
                <a:cubicBezTo>
                  <a:pt x="1" y="568"/>
                  <a:pt x="1" y="568"/>
                  <a:pt x="1" y="568"/>
                </a:cubicBezTo>
                <a:cubicBezTo>
                  <a:pt x="0" y="577"/>
                  <a:pt x="0" y="586"/>
                  <a:pt x="0" y="595"/>
                </a:cubicBezTo>
                <a:cubicBezTo>
                  <a:pt x="364" y="576"/>
                  <a:pt x="364" y="576"/>
                  <a:pt x="364" y="576"/>
                </a:cubicBezTo>
                <a:lnTo>
                  <a:pt x="15" y="470"/>
                </a:lnTo>
                <a:close/>
                <a:moveTo>
                  <a:pt x="31" y="524"/>
                </a:moveTo>
                <a:cubicBezTo>
                  <a:pt x="24" y="523"/>
                  <a:pt x="20" y="527"/>
                  <a:pt x="19" y="536"/>
                </a:cubicBezTo>
                <a:cubicBezTo>
                  <a:pt x="18" y="539"/>
                  <a:pt x="18" y="543"/>
                  <a:pt x="18" y="546"/>
                </a:cubicBezTo>
                <a:cubicBezTo>
                  <a:pt x="39" y="548"/>
                  <a:pt x="39" y="548"/>
                  <a:pt x="39" y="548"/>
                </a:cubicBezTo>
                <a:cubicBezTo>
                  <a:pt x="40" y="545"/>
                  <a:pt x="40" y="542"/>
                  <a:pt x="40" y="539"/>
                </a:cubicBezTo>
                <a:cubicBezTo>
                  <a:pt x="41" y="533"/>
                  <a:pt x="40" y="525"/>
                  <a:pt x="31" y="524"/>
                </a:cubicBezTo>
                <a:close/>
                <a:moveTo>
                  <a:pt x="73" y="895"/>
                </a:moveTo>
                <a:cubicBezTo>
                  <a:pt x="76" y="901"/>
                  <a:pt x="80" y="906"/>
                  <a:pt x="83" y="912"/>
                </a:cubicBezTo>
                <a:cubicBezTo>
                  <a:pt x="170" y="889"/>
                  <a:pt x="170" y="889"/>
                  <a:pt x="170" y="889"/>
                </a:cubicBezTo>
                <a:cubicBezTo>
                  <a:pt x="174" y="896"/>
                  <a:pt x="179" y="903"/>
                  <a:pt x="184" y="909"/>
                </a:cubicBezTo>
                <a:cubicBezTo>
                  <a:pt x="132" y="983"/>
                  <a:pt x="132" y="983"/>
                  <a:pt x="132" y="983"/>
                </a:cubicBezTo>
                <a:cubicBezTo>
                  <a:pt x="137" y="989"/>
                  <a:pt x="141" y="994"/>
                  <a:pt x="145" y="999"/>
                </a:cubicBezTo>
                <a:cubicBezTo>
                  <a:pt x="406" y="743"/>
                  <a:pt x="406" y="743"/>
                  <a:pt x="406" y="743"/>
                </a:cubicBezTo>
                <a:lnTo>
                  <a:pt x="73" y="895"/>
                </a:lnTo>
                <a:close/>
                <a:moveTo>
                  <a:pt x="159" y="912"/>
                </a:moveTo>
                <a:cubicBezTo>
                  <a:pt x="93" y="932"/>
                  <a:pt x="93" y="932"/>
                  <a:pt x="93" y="932"/>
                </a:cubicBezTo>
                <a:cubicBezTo>
                  <a:pt x="117" y="967"/>
                  <a:pt x="117" y="967"/>
                  <a:pt x="117" y="967"/>
                </a:cubicBezTo>
                <a:cubicBezTo>
                  <a:pt x="159" y="912"/>
                  <a:pt x="159" y="912"/>
                  <a:pt x="159" y="912"/>
                </a:cubicBezTo>
                <a:close/>
                <a:moveTo>
                  <a:pt x="663" y="840"/>
                </a:moveTo>
                <a:cubicBezTo>
                  <a:pt x="688" y="1205"/>
                  <a:pt x="688" y="1205"/>
                  <a:pt x="688" y="1205"/>
                </a:cubicBezTo>
                <a:cubicBezTo>
                  <a:pt x="694" y="1204"/>
                  <a:pt x="700" y="1203"/>
                  <a:pt x="706" y="1202"/>
                </a:cubicBezTo>
                <a:cubicBezTo>
                  <a:pt x="703" y="1183"/>
                  <a:pt x="703" y="1183"/>
                  <a:pt x="703" y="1183"/>
                </a:cubicBezTo>
                <a:cubicBezTo>
                  <a:pt x="715" y="1181"/>
                  <a:pt x="726" y="1179"/>
                  <a:pt x="739" y="1176"/>
                </a:cubicBezTo>
                <a:cubicBezTo>
                  <a:pt x="736" y="1161"/>
                  <a:pt x="736" y="1161"/>
                  <a:pt x="736" y="1161"/>
                </a:cubicBezTo>
                <a:cubicBezTo>
                  <a:pt x="724" y="1164"/>
                  <a:pt x="714" y="1166"/>
                  <a:pt x="703" y="1168"/>
                </a:cubicBezTo>
                <a:cubicBezTo>
                  <a:pt x="700" y="1151"/>
                  <a:pt x="700" y="1151"/>
                  <a:pt x="700" y="1151"/>
                </a:cubicBezTo>
                <a:cubicBezTo>
                  <a:pt x="710" y="1149"/>
                  <a:pt x="720" y="1147"/>
                  <a:pt x="732" y="1145"/>
                </a:cubicBezTo>
                <a:cubicBezTo>
                  <a:pt x="728" y="1130"/>
                  <a:pt x="728" y="1130"/>
                  <a:pt x="728" y="1130"/>
                </a:cubicBezTo>
                <a:cubicBezTo>
                  <a:pt x="716" y="1132"/>
                  <a:pt x="705" y="1135"/>
                  <a:pt x="694" y="1136"/>
                </a:cubicBezTo>
                <a:cubicBezTo>
                  <a:pt x="691" y="1117"/>
                  <a:pt x="691" y="1117"/>
                  <a:pt x="691" y="1117"/>
                </a:cubicBezTo>
                <a:cubicBezTo>
                  <a:pt x="709" y="1114"/>
                  <a:pt x="726" y="1111"/>
                  <a:pt x="743" y="1106"/>
                </a:cubicBezTo>
                <a:cubicBezTo>
                  <a:pt x="750" y="1128"/>
                  <a:pt x="750" y="1128"/>
                  <a:pt x="750" y="1128"/>
                </a:cubicBezTo>
                <a:cubicBezTo>
                  <a:pt x="759" y="1126"/>
                  <a:pt x="768" y="1123"/>
                  <a:pt x="778" y="1120"/>
                </a:cubicBezTo>
                <a:cubicBezTo>
                  <a:pt x="781" y="1107"/>
                  <a:pt x="781" y="1107"/>
                  <a:pt x="781" y="1107"/>
                </a:cubicBezTo>
                <a:lnTo>
                  <a:pt x="663" y="840"/>
                </a:lnTo>
                <a:close/>
                <a:moveTo>
                  <a:pt x="762" y="1176"/>
                </a:moveTo>
                <a:cubicBezTo>
                  <a:pt x="764" y="1175"/>
                  <a:pt x="764" y="1175"/>
                  <a:pt x="764" y="1175"/>
                </a:cubicBezTo>
                <a:cubicBezTo>
                  <a:pt x="773" y="1140"/>
                  <a:pt x="773" y="1140"/>
                  <a:pt x="773" y="1140"/>
                </a:cubicBezTo>
                <a:cubicBezTo>
                  <a:pt x="767" y="1142"/>
                  <a:pt x="760" y="1144"/>
                  <a:pt x="754" y="1145"/>
                </a:cubicBezTo>
                <a:lnTo>
                  <a:pt x="762" y="1176"/>
                </a:lnTo>
                <a:close/>
                <a:moveTo>
                  <a:pt x="778" y="1188"/>
                </a:moveTo>
                <a:cubicBezTo>
                  <a:pt x="813" y="1179"/>
                  <a:pt x="813" y="1179"/>
                  <a:pt x="813" y="1179"/>
                </a:cubicBezTo>
                <a:cubicBezTo>
                  <a:pt x="794" y="1137"/>
                  <a:pt x="794" y="1137"/>
                  <a:pt x="794" y="1137"/>
                </a:cubicBezTo>
                <a:lnTo>
                  <a:pt x="778" y="1188"/>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 name="Frame 5">
            <a:extLst>
              <a:ext uri="{FF2B5EF4-FFF2-40B4-BE49-F238E27FC236}">
                <a16:creationId xmlns:a16="http://schemas.microsoft.com/office/drawing/2014/main" id="{4E1FE3EC-4149-4231-9FAB-69A6CD3B1D4F}"/>
              </a:ext>
            </a:extLst>
          </p:cNvPr>
          <p:cNvSpPr>
            <a:spLocks noSelect="1"/>
          </p:cNvSpPr>
          <p:nvPr userDrawn="1"/>
        </p:nvSpPr>
        <p:spPr bwMode="gray">
          <a:xfrm>
            <a:off x="8107363" y="6183320"/>
            <a:ext cx="1350963" cy="392113"/>
          </a:xfrm>
          <a:custGeom>
            <a:avLst/>
            <a:gdLst>
              <a:gd name="T0" fmla="*/ 396 w 4256"/>
              <a:gd name="T1" fmla="*/ 442 h 1238"/>
              <a:gd name="T2" fmla="*/ 854 w 4256"/>
              <a:gd name="T3" fmla="*/ 431 h 1238"/>
              <a:gd name="T4" fmla="*/ 863 w 4256"/>
              <a:gd name="T5" fmla="*/ 796 h 1238"/>
              <a:gd name="T6" fmla="*/ 550 w 4256"/>
              <a:gd name="T7" fmla="*/ 668 h 1238"/>
              <a:gd name="T8" fmla="*/ 629 w 4256"/>
              <a:gd name="T9" fmla="*/ 862 h 1238"/>
              <a:gd name="T10" fmla="*/ 709 w 4256"/>
              <a:gd name="T11" fmla="*/ 668 h 1238"/>
              <a:gd name="T12" fmla="*/ 1218 w 4256"/>
              <a:gd name="T13" fmla="*/ 820 h 1238"/>
              <a:gd name="T14" fmla="*/ 957 w 4256"/>
              <a:gd name="T15" fmla="*/ 1148 h 1238"/>
              <a:gd name="T16" fmla="*/ 630 w 4256"/>
              <a:gd name="T17" fmla="*/ 1025 h 1238"/>
              <a:gd name="T18" fmla="*/ 302 w 4256"/>
              <a:gd name="T19" fmla="*/ 1148 h 1238"/>
              <a:gd name="T20" fmla="*/ 40 w 4256"/>
              <a:gd name="T21" fmla="*/ 821 h 1238"/>
              <a:gd name="T22" fmla="*/ 233 w 4256"/>
              <a:gd name="T23" fmla="*/ 529 h 1238"/>
              <a:gd name="T24" fmla="*/ 186 w 4256"/>
              <a:gd name="T25" fmla="*/ 183 h 1238"/>
              <a:gd name="T26" fmla="*/ 563 w 4256"/>
              <a:gd name="T27" fmla="*/ 0 h 1238"/>
              <a:gd name="T28" fmla="*/ 805 w 4256"/>
              <a:gd name="T29" fmla="*/ 253 h 1238"/>
              <a:gd name="T30" fmla="*/ 1154 w 4256"/>
              <a:gd name="T31" fmla="*/ 284 h 1238"/>
              <a:gd name="T32" fmla="*/ 1143 w 4256"/>
              <a:gd name="T33" fmla="*/ 605 h 1238"/>
              <a:gd name="T34" fmla="*/ 939 w 4256"/>
              <a:gd name="T35" fmla="*/ 208 h 1238"/>
              <a:gd name="T36" fmla="*/ 622 w 4256"/>
              <a:gd name="T37" fmla="*/ 326 h 1238"/>
              <a:gd name="T38" fmla="*/ 396 w 4256"/>
              <a:gd name="T39" fmla="*/ 442 h 1238"/>
              <a:gd name="T40" fmla="*/ 345 w 4256"/>
              <a:gd name="T41" fmla="*/ 691 h 1238"/>
              <a:gd name="T42" fmla="*/ 509 w 4256"/>
              <a:gd name="T43" fmla="*/ 886 h 1238"/>
              <a:gd name="T44" fmla="*/ 763 w 4256"/>
              <a:gd name="T45" fmla="*/ 880 h 1238"/>
              <a:gd name="T46" fmla="*/ 917 w 4256"/>
              <a:gd name="T47" fmla="*/ 677 h 1238"/>
              <a:gd name="T48" fmla="*/ 1590 w 4256"/>
              <a:gd name="T49" fmla="*/ 683 h 1238"/>
              <a:gd name="T50" fmla="*/ 1648 w 4256"/>
              <a:gd name="T51" fmla="*/ 831 h 1238"/>
              <a:gd name="T52" fmla="*/ 1712 w 4256"/>
              <a:gd name="T53" fmla="*/ 683 h 1238"/>
              <a:gd name="T54" fmla="*/ 2021 w 4256"/>
              <a:gd name="T55" fmla="*/ 722 h 1238"/>
              <a:gd name="T56" fmla="*/ 1837 w 4256"/>
              <a:gd name="T57" fmla="*/ 825 h 1238"/>
              <a:gd name="T58" fmla="*/ 1920 w 4256"/>
              <a:gd name="T59" fmla="*/ 560 h 1238"/>
              <a:gd name="T60" fmla="*/ 2086 w 4256"/>
              <a:gd name="T61" fmla="*/ 689 h 1238"/>
              <a:gd name="T62" fmla="*/ 2133 w 4256"/>
              <a:gd name="T63" fmla="*/ 825 h 1238"/>
              <a:gd name="T64" fmla="*/ 2432 w 4256"/>
              <a:gd name="T65" fmla="*/ 548 h 1238"/>
              <a:gd name="T66" fmla="*/ 2246 w 4256"/>
              <a:gd name="T67" fmla="*/ 663 h 1238"/>
              <a:gd name="T68" fmla="*/ 2433 w 4256"/>
              <a:gd name="T69" fmla="*/ 768 h 1238"/>
              <a:gd name="T70" fmla="*/ 2793 w 4256"/>
              <a:gd name="T71" fmla="*/ 770 h 1238"/>
              <a:gd name="T72" fmla="*/ 2657 w 4256"/>
              <a:gd name="T73" fmla="*/ 678 h 1238"/>
              <a:gd name="T74" fmla="*/ 2855 w 4256"/>
              <a:gd name="T75" fmla="*/ 491 h 1238"/>
              <a:gd name="T76" fmla="*/ 3000 w 4256"/>
              <a:gd name="T77" fmla="*/ 583 h 1238"/>
              <a:gd name="T78" fmla="*/ 3000 w 4256"/>
              <a:gd name="T79" fmla="*/ 738 h 1238"/>
              <a:gd name="T80" fmla="*/ 3126 w 4256"/>
              <a:gd name="T81" fmla="*/ 767 h 1238"/>
              <a:gd name="T82" fmla="*/ 3128 w 4256"/>
              <a:gd name="T83" fmla="*/ 638 h 1238"/>
              <a:gd name="T84" fmla="*/ 3240 w 4256"/>
              <a:gd name="T85" fmla="*/ 627 h 1238"/>
              <a:gd name="T86" fmla="*/ 3172 w 4256"/>
              <a:gd name="T87" fmla="*/ 663 h 1238"/>
              <a:gd name="T88" fmla="*/ 3249 w 4256"/>
              <a:gd name="T89" fmla="*/ 685 h 1238"/>
              <a:gd name="T90" fmla="*/ 3305 w 4256"/>
              <a:gd name="T91" fmla="*/ 577 h 1238"/>
              <a:gd name="T92" fmla="*/ 3409 w 4256"/>
              <a:gd name="T93" fmla="*/ 728 h 1238"/>
              <a:gd name="T94" fmla="*/ 3466 w 4256"/>
              <a:gd name="T95" fmla="*/ 830 h 1238"/>
              <a:gd name="T96" fmla="*/ 3497 w 4256"/>
              <a:gd name="T97" fmla="*/ 677 h 1238"/>
              <a:gd name="T98" fmla="*/ 3739 w 4256"/>
              <a:gd name="T99" fmla="*/ 635 h 1238"/>
              <a:gd name="T100" fmla="*/ 3596 w 4256"/>
              <a:gd name="T101" fmla="*/ 706 h 1238"/>
              <a:gd name="T102" fmla="*/ 3740 w 4256"/>
              <a:gd name="T103" fmla="*/ 771 h 1238"/>
              <a:gd name="T104" fmla="*/ 3939 w 4256"/>
              <a:gd name="T105" fmla="*/ 587 h 1238"/>
              <a:gd name="T106" fmla="*/ 3833 w 4256"/>
              <a:gd name="T107" fmla="*/ 473 h 1238"/>
              <a:gd name="T108" fmla="*/ 3911 w 4256"/>
              <a:gd name="T109" fmla="*/ 665 h 1238"/>
              <a:gd name="T110" fmla="*/ 4063 w 4256"/>
              <a:gd name="T111" fmla="*/ 825 h 1238"/>
              <a:gd name="T112" fmla="*/ 4256 w 4256"/>
              <a:gd name="T113" fmla="*/ 583 h 1238"/>
              <a:gd name="T114" fmla="*/ 4128 w 4256"/>
              <a:gd name="T115" fmla="*/ 583 h 1238"/>
              <a:gd name="T116" fmla="*/ 4128 w 4256"/>
              <a:gd name="T117" fmla="*/ 738 h 1238"/>
              <a:gd name="T118" fmla="*/ 4254 w 4256"/>
              <a:gd name="T119" fmla="*/ 767 h 1238"/>
              <a:gd name="T120" fmla="*/ 4256 w 4256"/>
              <a:gd name="T121" fmla="*/ 638 h 1238"/>
              <a:gd name="T122" fmla="*/ 641 w 4256"/>
              <a:gd name="T123" fmla="*/ 9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256" h="1238">
                <a:moveTo>
                  <a:pt x="405" y="807"/>
                </a:moveTo>
                <a:cubicBezTo>
                  <a:pt x="405" y="807"/>
                  <a:pt x="405" y="808"/>
                  <a:pt x="405" y="808"/>
                </a:cubicBezTo>
                <a:cubicBezTo>
                  <a:pt x="405" y="807"/>
                  <a:pt x="405" y="807"/>
                  <a:pt x="405" y="807"/>
                </a:cubicBezTo>
                <a:close/>
                <a:moveTo>
                  <a:pt x="396" y="442"/>
                </a:moveTo>
                <a:cubicBezTo>
                  <a:pt x="396" y="442"/>
                  <a:pt x="396" y="442"/>
                  <a:pt x="396" y="442"/>
                </a:cubicBezTo>
                <a:cubicBezTo>
                  <a:pt x="396" y="442"/>
                  <a:pt x="396" y="442"/>
                  <a:pt x="396" y="442"/>
                </a:cubicBezTo>
                <a:close/>
                <a:moveTo>
                  <a:pt x="854" y="431"/>
                </a:moveTo>
                <a:cubicBezTo>
                  <a:pt x="854" y="431"/>
                  <a:pt x="854" y="431"/>
                  <a:pt x="854" y="431"/>
                </a:cubicBezTo>
                <a:cubicBezTo>
                  <a:pt x="854" y="431"/>
                  <a:pt x="854" y="431"/>
                  <a:pt x="854" y="431"/>
                </a:cubicBezTo>
                <a:cubicBezTo>
                  <a:pt x="854" y="431"/>
                  <a:pt x="854" y="431"/>
                  <a:pt x="854" y="431"/>
                </a:cubicBezTo>
                <a:close/>
                <a:moveTo>
                  <a:pt x="863" y="796"/>
                </a:moveTo>
                <a:cubicBezTo>
                  <a:pt x="863" y="796"/>
                  <a:pt x="863" y="796"/>
                  <a:pt x="863" y="796"/>
                </a:cubicBezTo>
                <a:cubicBezTo>
                  <a:pt x="863" y="796"/>
                  <a:pt x="863" y="796"/>
                  <a:pt x="863" y="796"/>
                </a:cubicBezTo>
                <a:close/>
                <a:moveTo>
                  <a:pt x="709" y="668"/>
                </a:moveTo>
                <a:cubicBezTo>
                  <a:pt x="709" y="746"/>
                  <a:pt x="681" y="783"/>
                  <a:pt x="629" y="783"/>
                </a:cubicBezTo>
                <a:cubicBezTo>
                  <a:pt x="578" y="783"/>
                  <a:pt x="550" y="746"/>
                  <a:pt x="550" y="668"/>
                </a:cubicBezTo>
                <a:cubicBezTo>
                  <a:pt x="550" y="453"/>
                  <a:pt x="550" y="453"/>
                  <a:pt x="550" y="453"/>
                </a:cubicBezTo>
                <a:cubicBezTo>
                  <a:pt x="451" y="453"/>
                  <a:pt x="451" y="453"/>
                  <a:pt x="451" y="453"/>
                </a:cubicBezTo>
                <a:cubicBezTo>
                  <a:pt x="451" y="663"/>
                  <a:pt x="451" y="663"/>
                  <a:pt x="451" y="663"/>
                </a:cubicBezTo>
                <a:cubicBezTo>
                  <a:pt x="451" y="796"/>
                  <a:pt x="518" y="861"/>
                  <a:pt x="629" y="862"/>
                </a:cubicBezTo>
                <a:cubicBezTo>
                  <a:pt x="741" y="861"/>
                  <a:pt x="807" y="796"/>
                  <a:pt x="807" y="663"/>
                </a:cubicBezTo>
                <a:cubicBezTo>
                  <a:pt x="807" y="453"/>
                  <a:pt x="807" y="453"/>
                  <a:pt x="807" y="453"/>
                </a:cubicBezTo>
                <a:cubicBezTo>
                  <a:pt x="709" y="453"/>
                  <a:pt x="709" y="453"/>
                  <a:pt x="709" y="453"/>
                </a:cubicBezTo>
                <a:lnTo>
                  <a:pt x="709" y="668"/>
                </a:lnTo>
                <a:close/>
                <a:moveTo>
                  <a:pt x="1247" y="545"/>
                </a:moveTo>
                <a:cubicBezTo>
                  <a:pt x="1259" y="629"/>
                  <a:pt x="1247" y="693"/>
                  <a:pt x="1247" y="693"/>
                </a:cubicBezTo>
                <a:cubicBezTo>
                  <a:pt x="1025" y="709"/>
                  <a:pt x="1025" y="709"/>
                  <a:pt x="1025" y="709"/>
                </a:cubicBezTo>
                <a:cubicBezTo>
                  <a:pt x="1218" y="820"/>
                  <a:pt x="1218" y="820"/>
                  <a:pt x="1218" y="820"/>
                </a:cubicBezTo>
                <a:cubicBezTo>
                  <a:pt x="1192" y="901"/>
                  <a:pt x="1154" y="954"/>
                  <a:pt x="1154" y="954"/>
                </a:cubicBezTo>
                <a:cubicBezTo>
                  <a:pt x="947" y="872"/>
                  <a:pt x="947" y="872"/>
                  <a:pt x="947" y="872"/>
                </a:cubicBezTo>
                <a:cubicBezTo>
                  <a:pt x="1073" y="1056"/>
                  <a:pt x="1073" y="1056"/>
                  <a:pt x="1073" y="1056"/>
                </a:cubicBezTo>
                <a:cubicBezTo>
                  <a:pt x="1014" y="1118"/>
                  <a:pt x="957" y="1148"/>
                  <a:pt x="957" y="1148"/>
                </a:cubicBezTo>
                <a:cubicBezTo>
                  <a:pt x="806" y="985"/>
                  <a:pt x="806" y="985"/>
                  <a:pt x="806" y="985"/>
                </a:cubicBezTo>
                <a:cubicBezTo>
                  <a:pt x="839" y="1205"/>
                  <a:pt x="839" y="1205"/>
                  <a:pt x="839" y="1205"/>
                </a:cubicBezTo>
                <a:cubicBezTo>
                  <a:pt x="759" y="1235"/>
                  <a:pt x="695" y="1238"/>
                  <a:pt x="695" y="1238"/>
                </a:cubicBezTo>
                <a:cubicBezTo>
                  <a:pt x="630" y="1025"/>
                  <a:pt x="630" y="1025"/>
                  <a:pt x="630" y="1025"/>
                </a:cubicBezTo>
                <a:cubicBezTo>
                  <a:pt x="564" y="1238"/>
                  <a:pt x="564" y="1238"/>
                  <a:pt x="564" y="1238"/>
                </a:cubicBezTo>
                <a:cubicBezTo>
                  <a:pt x="479" y="1230"/>
                  <a:pt x="420" y="1205"/>
                  <a:pt x="420" y="1205"/>
                </a:cubicBezTo>
                <a:cubicBezTo>
                  <a:pt x="453" y="985"/>
                  <a:pt x="453" y="985"/>
                  <a:pt x="453" y="985"/>
                </a:cubicBezTo>
                <a:cubicBezTo>
                  <a:pt x="302" y="1148"/>
                  <a:pt x="302" y="1148"/>
                  <a:pt x="302" y="1148"/>
                </a:cubicBezTo>
                <a:cubicBezTo>
                  <a:pt x="229" y="1105"/>
                  <a:pt x="186" y="1056"/>
                  <a:pt x="186" y="1056"/>
                </a:cubicBezTo>
                <a:cubicBezTo>
                  <a:pt x="312" y="872"/>
                  <a:pt x="312" y="872"/>
                  <a:pt x="312" y="872"/>
                </a:cubicBezTo>
                <a:cubicBezTo>
                  <a:pt x="105" y="954"/>
                  <a:pt x="105" y="954"/>
                  <a:pt x="105" y="954"/>
                </a:cubicBezTo>
                <a:cubicBezTo>
                  <a:pt x="58" y="883"/>
                  <a:pt x="40" y="821"/>
                  <a:pt x="40" y="821"/>
                </a:cubicBezTo>
                <a:cubicBezTo>
                  <a:pt x="234" y="709"/>
                  <a:pt x="234" y="709"/>
                  <a:pt x="234" y="709"/>
                </a:cubicBezTo>
                <a:cubicBezTo>
                  <a:pt x="11" y="693"/>
                  <a:pt x="11" y="693"/>
                  <a:pt x="11" y="693"/>
                </a:cubicBezTo>
                <a:cubicBezTo>
                  <a:pt x="0" y="608"/>
                  <a:pt x="11" y="545"/>
                  <a:pt x="11" y="545"/>
                </a:cubicBezTo>
                <a:cubicBezTo>
                  <a:pt x="233" y="529"/>
                  <a:pt x="233" y="529"/>
                  <a:pt x="233" y="529"/>
                </a:cubicBezTo>
                <a:cubicBezTo>
                  <a:pt x="40" y="418"/>
                  <a:pt x="40" y="418"/>
                  <a:pt x="40" y="418"/>
                </a:cubicBezTo>
                <a:cubicBezTo>
                  <a:pt x="66" y="337"/>
                  <a:pt x="104" y="285"/>
                  <a:pt x="104" y="285"/>
                </a:cubicBezTo>
                <a:cubicBezTo>
                  <a:pt x="312" y="366"/>
                  <a:pt x="312" y="366"/>
                  <a:pt x="312" y="366"/>
                </a:cubicBezTo>
                <a:cubicBezTo>
                  <a:pt x="186" y="183"/>
                  <a:pt x="186" y="183"/>
                  <a:pt x="186" y="183"/>
                </a:cubicBezTo>
                <a:cubicBezTo>
                  <a:pt x="245" y="121"/>
                  <a:pt x="301" y="90"/>
                  <a:pt x="301" y="90"/>
                </a:cubicBezTo>
                <a:cubicBezTo>
                  <a:pt x="453" y="254"/>
                  <a:pt x="453" y="254"/>
                  <a:pt x="453" y="254"/>
                </a:cubicBezTo>
                <a:cubicBezTo>
                  <a:pt x="419" y="33"/>
                  <a:pt x="419" y="33"/>
                  <a:pt x="419" y="33"/>
                </a:cubicBezTo>
                <a:cubicBezTo>
                  <a:pt x="499" y="3"/>
                  <a:pt x="563" y="0"/>
                  <a:pt x="563" y="0"/>
                </a:cubicBezTo>
                <a:cubicBezTo>
                  <a:pt x="629" y="213"/>
                  <a:pt x="629" y="213"/>
                  <a:pt x="629" y="213"/>
                </a:cubicBezTo>
                <a:cubicBezTo>
                  <a:pt x="694" y="0"/>
                  <a:pt x="694" y="0"/>
                  <a:pt x="694" y="0"/>
                </a:cubicBezTo>
                <a:cubicBezTo>
                  <a:pt x="779" y="7"/>
                  <a:pt x="839" y="33"/>
                  <a:pt x="839" y="33"/>
                </a:cubicBezTo>
                <a:cubicBezTo>
                  <a:pt x="805" y="253"/>
                  <a:pt x="805" y="253"/>
                  <a:pt x="805" y="253"/>
                </a:cubicBezTo>
                <a:cubicBezTo>
                  <a:pt x="956" y="89"/>
                  <a:pt x="956" y="89"/>
                  <a:pt x="956" y="89"/>
                </a:cubicBezTo>
                <a:cubicBezTo>
                  <a:pt x="1030" y="133"/>
                  <a:pt x="1072" y="182"/>
                  <a:pt x="1072" y="182"/>
                </a:cubicBezTo>
                <a:cubicBezTo>
                  <a:pt x="946" y="366"/>
                  <a:pt x="946" y="366"/>
                  <a:pt x="946" y="366"/>
                </a:cubicBezTo>
                <a:cubicBezTo>
                  <a:pt x="1154" y="284"/>
                  <a:pt x="1154" y="284"/>
                  <a:pt x="1154" y="284"/>
                </a:cubicBezTo>
                <a:cubicBezTo>
                  <a:pt x="1201" y="355"/>
                  <a:pt x="1218" y="417"/>
                  <a:pt x="1218" y="417"/>
                </a:cubicBezTo>
                <a:cubicBezTo>
                  <a:pt x="1025" y="528"/>
                  <a:pt x="1025" y="528"/>
                  <a:pt x="1025" y="528"/>
                </a:cubicBezTo>
                <a:lnTo>
                  <a:pt x="1247" y="545"/>
                </a:lnTo>
                <a:close/>
                <a:moveTo>
                  <a:pt x="1143" y="605"/>
                </a:moveTo>
                <a:cubicBezTo>
                  <a:pt x="1072" y="627"/>
                  <a:pt x="999" y="560"/>
                  <a:pt x="914" y="547"/>
                </a:cubicBezTo>
                <a:cubicBezTo>
                  <a:pt x="965" y="482"/>
                  <a:pt x="1066" y="461"/>
                  <a:pt x="1086" y="383"/>
                </a:cubicBezTo>
                <a:cubicBezTo>
                  <a:pt x="1032" y="434"/>
                  <a:pt x="936" y="405"/>
                  <a:pt x="854" y="431"/>
                </a:cubicBezTo>
                <a:cubicBezTo>
                  <a:pt x="872" y="350"/>
                  <a:pt x="955" y="287"/>
                  <a:pt x="939" y="208"/>
                </a:cubicBezTo>
                <a:cubicBezTo>
                  <a:pt x="912" y="278"/>
                  <a:pt x="813" y="293"/>
                  <a:pt x="750" y="352"/>
                </a:cubicBezTo>
                <a:cubicBezTo>
                  <a:pt x="750" y="352"/>
                  <a:pt x="750" y="352"/>
                  <a:pt x="750" y="352"/>
                </a:cubicBezTo>
                <a:cubicBezTo>
                  <a:pt x="731" y="271"/>
                  <a:pt x="778" y="179"/>
                  <a:pt x="729" y="115"/>
                </a:cubicBezTo>
                <a:cubicBezTo>
                  <a:pt x="736" y="189"/>
                  <a:pt x="653" y="246"/>
                  <a:pt x="622" y="326"/>
                </a:cubicBezTo>
                <a:cubicBezTo>
                  <a:pt x="570" y="262"/>
                  <a:pt x="572" y="158"/>
                  <a:pt x="501" y="121"/>
                </a:cubicBezTo>
                <a:cubicBezTo>
                  <a:pt x="539" y="186"/>
                  <a:pt x="489" y="272"/>
                  <a:pt x="496" y="358"/>
                </a:cubicBezTo>
                <a:cubicBezTo>
                  <a:pt x="421" y="323"/>
                  <a:pt x="378" y="228"/>
                  <a:pt x="297" y="226"/>
                </a:cubicBezTo>
                <a:cubicBezTo>
                  <a:pt x="360" y="268"/>
                  <a:pt x="352" y="368"/>
                  <a:pt x="396" y="442"/>
                </a:cubicBezTo>
                <a:cubicBezTo>
                  <a:pt x="313" y="443"/>
                  <a:pt x="233" y="376"/>
                  <a:pt x="160" y="409"/>
                </a:cubicBezTo>
                <a:cubicBezTo>
                  <a:pt x="234" y="420"/>
                  <a:pt x="271" y="513"/>
                  <a:pt x="342" y="561"/>
                </a:cubicBezTo>
                <a:cubicBezTo>
                  <a:pt x="268" y="597"/>
                  <a:pt x="167" y="572"/>
                  <a:pt x="116" y="634"/>
                </a:cubicBezTo>
                <a:cubicBezTo>
                  <a:pt x="187" y="611"/>
                  <a:pt x="260" y="679"/>
                  <a:pt x="345" y="691"/>
                </a:cubicBezTo>
                <a:cubicBezTo>
                  <a:pt x="294" y="756"/>
                  <a:pt x="192" y="777"/>
                  <a:pt x="173" y="855"/>
                </a:cubicBezTo>
                <a:cubicBezTo>
                  <a:pt x="227" y="804"/>
                  <a:pt x="322" y="833"/>
                  <a:pt x="405" y="807"/>
                </a:cubicBezTo>
                <a:cubicBezTo>
                  <a:pt x="387" y="888"/>
                  <a:pt x="304" y="951"/>
                  <a:pt x="320" y="1030"/>
                </a:cubicBezTo>
                <a:cubicBezTo>
                  <a:pt x="347" y="960"/>
                  <a:pt x="446" y="945"/>
                  <a:pt x="509" y="886"/>
                </a:cubicBezTo>
                <a:cubicBezTo>
                  <a:pt x="528" y="967"/>
                  <a:pt x="481" y="1059"/>
                  <a:pt x="529" y="1123"/>
                </a:cubicBezTo>
                <a:cubicBezTo>
                  <a:pt x="523" y="1049"/>
                  <a:pt x="605" y="992"/>
                  <a:pt x="637" y="912"/>
                </a:cubicBezTo>
                <a:cubicBezTo>
                  <a:pt x="689" y="976"/>
                  <a:pt x="686" y="1080"/>
                  <a:pt x="758" y="1117"/>
                </a:cubicBezTo>
                <a:cubicBezTo>
                  <a:pt x="720" y="1053"/>
                  <a:pt x="770" y="966"/>
                  <a:pt x="763" y="880"/>
                </a:cubicBezTo>
                <a:cubicBezTo>
                  <a:pt x="838" y="915"/>
                  <a:pt x="881" y="1010"/>
                  <a:pt x="961" y="1012"/>
                </a:cubicBezTo>
                <a:cubicBezTo>
                  <a:pt x="899" y="970"/>
                  <a:pt x="906" y="871"/>
                  <a:pt x="863" y="796"/>
                </a:cubicBezTo>
                <a:cubicBezTo>
                  <a:pt x="946" y="796"/>
                  <a:pt x="1025" y="862"/>
                  <a:pt x="1099" y="829"/>
                </a:cubicBezTo>
                <a:cubicBezTo>
                  <a:pt x="1025" y="819"/>
                  <a:pt x="988" y="726"/>
                  <a:pt x="917" y="677"/>
                </a:cubicBezTo>
                <a:cubicBezTo>
                  <a:pt x="991" y="641"/>
                  <a:pt x="1092" y="666"/>
                  <a:pt x="1143" y="605"/>
                </a:cubicBezTo>
                <a:close/>
                <a:moveTo>
                  <a:pt x="1712" y="683"/>
                </a:moveTo>
                <a:cubicBezTo>
                  <a:pt x="1712" y="743"/>
                  <a:pt x="1690" y="770"/>
                  <a:pt x="1650" y="770"/>
                </a:cubicBezTo>
                <a:cubicBezTo>
                  <a:pt x="1611" y="770"/>
                  <a:pt x="1590" y="741"/>
                  <a:pt x="1590" y="683"/>
                </a:cubicBezTo>
                <a:cubicBezTo>
                  <a:pt x="1590" y="491"/>
                  <a:pt x="1590" y="491"/>
                  <a:pt x="1590" y="491"/>
                </a:cubicBezTo>
                <a:cubicBezTo>
                  <a:pt x="1514" y="491"/>
                  <a:pt x="1514" y="491"/>
                  <a:pt x="1514" y="491"/>
                </a:cubicBezTo>
                <a:cubicBezTo>
                  <a:pt x="1514" y="678"/>
                  <a:pt x="1514" y="678"/>
                  <a:pt x="1514" y="678"/>
                </a:cubicBezTo>
                <a:cubicBezTo>
                  <a:pt x="1514" y="784"/>
                  <a:pt x="1563" y="831"/>
                  <a:pt x="1648" y="831"/>
                </a:cubicBezTo>
                <a:cubicBezTo>
                  <a:pt x="1735" y="831"/>
                  <a:pt x="1787" y="782"/>
                  <a:pt x="1787" y="678"/>
                </a:cubicBezTo>
                <a:cubicBezTo>
                  <a:pt x="1787" y="491"/>
                  <a:pt x="1787" y="491"/>
                  <a:pt x="1787" y="491"/>
                </a:cubicBezTo>
                <a:cubicBezTo>
                  <a:pt x="1712" y="491"/>
                  <a:pt x="1712" y="491"/>
                  <a:pt x="1712" y="491"/>
                </a:cubicBezTo>
                <a:lnTo>
                  <a:pt x="1712" y="683"/>
                </a:lnTo>
                <a:close/>
                <a:moveTo>
                  <a:pt x="2090" y="491"/>
                </a:moveTo>
                <a:cubicBezTo>
                  <a:pt x="2054" y="602"/>
                  <a:pt x="2054" y="602"/>
                  <a:pt x="2054" y="602"/>
                </a:cubicBezTo>
                <a:cubicBezTo>
                  <a:pt x="2043" y="639"/>
                  <a:pt x="2032" y="683"/>
                  <a:pt x="2022" y="722"/>
                </a:cubicBezTo>
                <a:cubicBezTo>
                  <a:pt x="2021" y="722"/>
                  <a:pt x="2021" y="722"/>
                  <a:pt x="2021" y="722"/>
                </a:cubicBezTo>
                <a:cubicBezTo>
                  <a:pt x="2013" y="683"/>
                  <a:pt x="2003" y="641"/>
                  <a:pt x="1992" y="603"/>
                </a:cubicBezTo>
                <a:cubicBezTo>
                  <a:pt x="1959" y="491"/>
                  <a:pt x="1959" y="491"/>
                  <a:pt x="1959" y="491"/>
                </a:cubicBezTo>
                <a:cubicBezTo>
                  <a:pt x="1859" y="491"/>
                  <a:pt x="1859" y="491"/>
                  <a:pt x="1859" y="491"/>
                </a:cubicBezTo>
                <a:cubicBezTo>
                  <a:pt x="1837" y="825"/>
                  <a:pt x="1837" y="825"/>
                  <a:pt x="1837" y="825"/>
                </a:cubicBezTo>
                <a:cubicBezTo>
                  <a:pt x="1907" y="825"/>
                  <a:pt x="1907" y="825"/>
                  <a:pt x="1907" y="825"/>
                </a:cubicBezTo>
                <a:cubicBezTo>
                  <a:pt x="1913" y="698"/>
                  <a:pt x="1913" y="698"/>
                  <a:pt x="1913" y="698"/>
                </a:cubicBezTo>
                <a:cubicBezTo>
                  <a:pt x="1916" y="657"/>
                  <a:pt x="1917" y="605"/>
                  <a:pt x="1919" y="560"/>
                </a:cubicBezTo>
                <a:cubicBezTo>
                  <a:pt x="1920" y="560"/>
                  <a:pt x="1920" y="560"/>
                  <a:pt x="1920" y="560"/>
                </a:cubicBezTo>
                <a:cubicBezTo>
                  <a:pt x="1928" y="604"/>
                  <a:pt x="1940" y="651"/>
                  <a:pt x="1951" y="690"/>
                </a:cubicBezTo>
                <a:cubicBezTo>
                  <a:pt x="1986" y="820"/>
                  <a:pt x="1986" y="820"/>
                  <a:pt x="1986" y="820"/>
                </a:cubicBezTo>
                <a:cubicBezTo>
                  <a:pt x="2045" y="820"/>
                  <a:pt x="2045" y="820"/>
                  <a:pt x="2045" y="820"/>
                </a:cubicBezTo>
                <a:cubicBezTo>
                  <a:pt x="2086" y="689"/>
                  <a:pt x="2086" y="689"/>
                  <a:pt x="2086" y="689"/>
                </a:cubicBezTo>
                <a:cubicBezTo>
                  <a:pt x="2099" y="650"/>
                  <a:pt x="2113" y="603"/>
                  <a:pt x="2123" y="560"/>
                </a:cubicBezTo>
                <a:cubicBezTo>
                  <a:pt x="2125" y="560"/>
                  <a:pt x="2125" y="560"/>
                  <a:pt x="2125" y="560"/>
                </a:cubicBezTo>
                <a:cubicBezTo>
                  <a:pt x="2125" y="609"/>
                  <a:pt x="2126" y="657"/>
                  <a:pt x="2128" y="697"/>
                </a:cubicBezTo>
                <a:cubicBezTo>
                  <a:pt x="2133" y="825"/>
                  <a:pt x="2133" y="825"/>
                  <a:pt x="2133" y="825"/>
                </a:cubicBezTo>
                <a:cubicBezTo>
                  <a:pt x="2207" y="825"/>
                  <a:pt x="2207" y="825"/>
                  <a:pt x="2207" y="825"/>
                </a:cubicBezTo>
                <a:cubicBezTo>
                  <a:pt x="2188" y="491"/>
                  <a:pt x="2188" y="491"/>
                  <a:pt x="2188" y="491"/>
                </a:cubicBezTo>
                <a:lnTo>
                  <a:pt x="2090" y="491"/>
                </a:lnTo>
                <a:close/>
                <a:moveTo>
                  <a:pt x="2432" y="548"/>
                </a:moveTo>
                <a:cubicBezTo>
                  <a:pt x="2459" y="548"/>
                  <a:pt x="2480" y="554"/>
                  <a:pt x="2496" y="560"/>
                </a:cubicBezTo>
                <a:cubicBezTo>
                  <a:pt x="2511" y="500"/>
                  <a:pt x="2511" y="500"/>
                  <a:pt x="2511" y="500"/>
                </a:cubicBezTo>
                <a:cubicBezTo>
                  <a:pt x="2498" y="493"/>
                  <a:pt x="2468" y="485"/>
                  <a:pt x="2429" y="485"/>
                </a:cubicBezTo>
                <a:cubicBezTo>
                  <a:pt x="2327" y="485"/>
                  <a:pt x="2246" y="549"/>
                  <a:pt x="2246" y="663"/>
                </a:cubicBezTo>
                <a:cubicBezTo>
                  <a:pt x="2246" y="758"/>
                  <a:pt x="2305" y="830"/>
                  <a:pt x="2421" y="830"/>
                </a:cubicBezTo>
                <a:cubicBezTo>
                  <a:pt x="2462" y="830"/>
                  <a:pt x="2493" y="823"/>
                  <a:pt x="2507" y="816"/>
                </a:cubicBezTo>
                <a:cubicBezTo>
                  <a:pt x="2496" y="757"/>
                  <a:pt x="2496" y="757"/>
                  <a:pt x="2496" y="757"/>
                </a:cubicBezTo>
                <a:cubicBezTo>
                  <a:pt x="2481" y="763"/>
                  <a:pt x="2455" y="768"/>
                  <a:pt x="2433" y="768"/>
                </a:cubicBezTo>
                <a:cubicBezTo>
                  <a:pt x="2365" y="768"/>
                  <a:pt x="2325" y="726"/>
                  <a:pt x="2325" y="659"/>
                </a:cubicBezTo>
                <a:cubicBezTo>
                  <a:pt x="2325" y="584"/>
                  <a:pt x="2372" y="548"/>
                  <a:pt x="2432" y="548"/>
                </a:cubicBezTo>
                <a:close/>
                <a:moveTo>
                  <a:pt x="2855" y="683"/>
                </a:moveTo>
                <a:cubicBezTo>
                  <a:pt x="2855" y="743"/>
                  <a:pt x="2833" y="770"/>
                  <a:pt x="2793" y="770"/>
                </a:cubicBezTo>
                <a:cubicBezTo>
                  <a:pt x="2754" y="770"/>
                  <a:pt x="2733" y="741"/>
                  <a:pt x="2733" y="683"/>
                </a:cubicBezTo>
                <a:cubicBezTo>
                  <a:pt x="2733" y="491"/>
                  <a:pt x="2733" y="491"/>
                  <a:pt x="2733" y="491"/>
                </a:cubicBezTo>
                <a:cubicBezTo>
                  <a:pt x="2657" y="491"/>
                  <a:pt x="2657" y="491"/>
                  <a:pt x="2657" y="491"/>
                </a:cubicBezTo>
                <a:cubicBezTo>
                  <a:pt x="2657" y="678"/>
                  <a:pt x="2657" y="678"/>
                  <a:pt x="2657" y="678"/>
                </a:cubicBezTo>
                <a:cubicBezTo>
                  <a:pt x="2657" y="784"/>
                  <a:pt x="2706" y="831"/>
                  <a:pt x="2791" y="831"/>
                </a:cubicBezTo>
                <a:cubicBezTo>
                  <a:pt x="2878" y="831"/>
                  <a:pt x="2930" y="782"/>
                  <a:pt x="2930" y="678"/>
                </a:cubicBezTo>
                <a:cubicBezTo>
                  <a:pt x="2930" y="491"/>
                  <a:pt x="2930" y="491"/>
                  <a:pt x="2930" y="491"/>
                </a:cubicBezTo>
                <a:cubicBezTo>
                  <a:pt x="2855" y="491"/>
                  <a:pt x="2855" y="491"/>
                  <a:pt x="2855" y="491"/>
                </a:cubicBezTo>
                <a:lnTo>
                  <a:pt x="2855" y="683"/>
                </a:lnTo>
                <a:close/>
                <a:moveTo>
                  <a:pt x="3074" y="513"/>
                </a:moveTo>
                <a:cubicBezTo>
                  <a:pt x="3000" y="530"/>
                  <a:pt x="3000" y="530"/>
                  <a:pt x="3000" y="530"/>
                </a:cubicBezTo>
                <a:cubicBezTo>
                  <a:pt x="3000" y="583"/>
                  <a:pt x="3000" y="583"/>
                  <a:pt x="3000" y="583"/>
                </a:cubicBezTo>
                <a:cubicBezTo>
                  <a:pt x="2967" y="583"/>
                  <a:pt x="2967" y="583"/>
                  <a:pt x="2967" y="583"/>
                </a:cubicBezTo>
                <a:cubicBezTo>
                  <a:pt x="2967" y="638"/>
                  <a:pt x="2967" y="638"/>
                  <a:pt x="2967" y="638"/>
                </a:cubicBezTo>
                <a:cubicBezTo>
                  <a:pt x="3000" y="638"/>
                  <a:pt x="3000" y="638"/>
                  <a:pt x="3000" y="638"/>
                </a:cubicBezTo>
                <a:cubicBezTo>
                  <a:pt x="3000" y="738"/>
                  <a:pt x="3000" y="738"/>
                  <a:pt x="3000" y="738"/>
                </a:cubicBezTo>
                <a:cubicBezTo>
                  <a:pt x="3000" y="772"/>
                  <a:pt x="3007" y="795"/>
                  <a:pt x="3020" y="810"/>
                </a:cubicBezTo>
                <a:cubicBezTo>
                  <a:pt x="3032" y="822"/>
                  <a:pt x="3053" y="830"/>
                  <a:pt x="3077" y="830"/>
                </a:cubicBezTo>
                <a:cubicBezTo>
                  <a:pt x="3098" y="830"/>
                  <a:pt x="3116" y="828"/>
                  <a:pt x="3126" y="824"/>
                </a:cubicBezTo>
                <a:cubicBezTo>
                  <a:pt x="3126" y="767"/>
                  <a:pt x="3126" y="767"/>
                  <a:pt x="3126" y="767"/>
                </a:cubicBezTo>
                <a:cubicBezTo>
                  <a:pt x="3120" y="768"/>
                  <a:pt x="3113" y="769"/>
                  <a:pt x="3103" y="769"/>
                </a:cubicBezTo>
                <a:cubicBezTo>
                  <a:pt x="3080" y="769"/>
                  <a:pt x="3074" y="755"/>
                  <a:pt x="3074" y="726"/>
                </a:cubicBezTo>
                <a:cubicBezTo>
                  <a:pt x="3074" y="638"/>
                  <a:pt x="3074" y="638"/>
                  <a:pt x="3074" y="638"/>
                </a:cubicBezTo>
                <a:cubicBezTo>
                  <a:pt x="3128" y="638"/>
                  <a:pt x="3128" y="638"/>
                  <a:pt x="3128" y="638"/>
                </a:cubicBezTo>
                <a:cubicBezTo>
                  <a:pt x="3128" y="583"/>
                  <a:pt x="3128" y="583"/>
                  <a:pt x="3128" y="583"/>
                </a:cubicBezTo>
                <a:cubicBezTo>
                  <a:pt x="3074" y="583"/>
                  <a:pt x="3074" y="583"/>
                  <a:pt x="3074" y="583"/>
                </a:cubicBezTo>
                <a:lnTo>
                  <a:pt x="3074" y="513"/>
                </a:lnTo>
                <a:close/>
                <a:moveTo>
                  <a:pt x="3240" y="627"/>
                </a:moveTo>
                <a:cubicBezTo>
                  <a:pt x="3238" y="627"/>
                  <a:pt x="3238" y="627"/>
                  <a:pt x="3238" y="627"/>
                </a:cubicBezTo>
                <a:cubicBezTo>
                  <a:pt x="3235" y="583"/>
                  <a:pt x="3235" y="583"/>
                  <a:pt x="3235" y="583"/>
                </a:cubicBezTo>
                <a:cubicBezTo>
                  <a:pt x="3170" y="583"/>
                  <a:pt x="3170" y="583"/>
                  <a:pt x="3170" y="583"/>
                </a:cubicBezTo>
                <a:cubicBezTo>
                  <a:pt x="3171" y="604"/>
                  <a:pt x="3172" y="627"/>
                  <a:pt x="3172" y="663"/>
                </a:cubicBezTo>
                <a:cubicBezTo>
                  <a:pt x="3172" y="825"/>
                  <a:pt x="3172" y="825"/>
                  <a:pt x="3172" y="825"/>
                </a:cubicBezTo>
                <a:cubicBezTo>
                  <a:pt x="3248" y="825"/>
                  <a:pt x="3248" y="825"/>
                  <a:pt x="3248" y="825"/>
                </a:cubicBezTo>
                <a:cubicBezTo>
                  <a:pt x="3248" y="702"/>
                  <a:pt x="3248" y="702"/>
                  <a:pt x="3248" y="702"/>
                </a:cubicBezTo>
                <a:cubicBezTo>
                  <a:pt x="3248" y="696"/>
                  <a:pt x="3248" y="690"/>
                  <a:pt x="3249" y="685"/>
                </a:cubicBezTo>
                <a:cubicBezTo>
                  <a:pt x="3254" y="662"/>
                  <a:pt x="3273" y="647"/>
                  <a:pt x="3301" y="647"/>
                </a:cubicBezTo>
                <a:cubicBezTo>
                  <a:pt x="3309" y="647"/>
                  <a:pt x="3316" y="648"/>
                  <a:pt x="3321" y="649"/>
                </a:cubicBezTo>
                <a:cubicBezTo>
                  <a:pt x="3321" y="578"/>
                  <a:pt x="3321" y="578"/>
                  <a:pt x="3321" y="578"/>
                </a:cubicBezTo>
                <a:cubicBezTo>
                  <a:pt x="3316" y="577"/>
                  <a:pt x="3312" y="577"/>
                  <a:pt x="3305" y="577"/>
                </a:cubicBezTo>
                <a:cubicBezTo>
                  <a:pt x="3282" y="577"/>
                  <a:pt x="3252" y="592"/>
                  <a:pt x="3240" y="627"/>
                </a:cubicBezTo>
                <a:close/>
                <a:moveTo>
                  <a:pt x="3567" y="698"/>
                </a:moveTo>
                <a:cubicBezTo>
                  <a:pt x="3567" y="711"/>
                  <a:pt x="3566" y="723"/>
                  <a:pt x="3565" y="728"/>
                </a:cubicBezTo>
                <a:cubicBezTo>
                  <a:pt x="3409" y="728"/>
                  <a:pt x="3409" y="728"/>
                  <a:pt x="3409" y="728"/>
                </a:cubicBezTo>
                <a:cubicBezTo>
                  <a:pt x="3411" y="759"/>
                  <a:pt x="3442" y="774"/>
                  <a:pt x="3477" y="774"/>
                </a:cubicBezTo>
                <a:cubicBezTo>
                  <a:pt x="3503" y="774"/>
                  <a:pt x="3524" y="771"/>
                  <a:pt x="3544" y="764"/>
                </a:cubicBezTo>
                <a:cubicBezTo>
                  <a:pt x="3554" y="816"/>
                  <a:pt x="3554" y="816"/>
                  <a:pt x="3554" y="816"/>
                </a:cubicBezTo>
                <a:cubicBezTo>
                  <a:pt x="3529" y="825"/>
                  <a:pt x="3499" y="830"/>
                  <a:pt x="3466" y="830"/>
                </a:cubicBezTo>
                <a:cubicBezTo>
                  <a:pt x="3384" y="830"/>
                  <a:pt x="3337" y="783"/>
                  <a:pt x="3337" y="707"/>
                </a:cubicBezTo>
                <a:cubicBezTo>
                  <a:pt x="3337" y="645"/>
                  <a:pt x="3375" y="577"/>
                  <a:pt x="3459" y="577"/>
                </a:cubicBezTo>
                <a:cubicBezTo>
                  <a:pt x="3538" y="577"/>
                  <a:pt x="3567" y="638"/>
                  <a:pt x="3567" y="698"/>
                </a:cubicBezTo>
                <a:close/>
                <a:moveTo>
                  <a:pt x="3497" y="677"/>
                </a:moveTo>
                <a:cubicBezTo>
                  <a:pt x="3497" y="658"/>
                  <a:pt x="3489" y="627"/>
                  <a:pt x="3455" y="627"/>
                </a:cubicBezTo>
                <a:cubicBezTo>
                  <a:pt x="3423" y="627"/>
                  <a:pt x="3410" y="656"/>
                  <a:pt x="3408" y="677"/>
                </a:cubicBezTo>
                <a:lnTo>
                  <a:pt x="3497" y="677"/>
                </a:lnTo>
                <a:close/>
                <a:moveTo>
                  <a:pt x="3739" y="635"/>
                </a:moveTo>
                <a:cubicBezTo>
                  <a:pt x="3759" y="635"/>
                  <a:pt x="3772" y="639"/>
                  <a:pt x="3781" y="643"/>
                </a:cubicBezTo>
                <a:cubicBezTo>
                  <a:pt x="3793" y="587"/>
                  <a:pt x="3793" y="587"/>
                  <a:pt x="3793" y="587"/>
                </a:cubicBezTo>
                <a:cubicBezTo>
                  <a:pt x="3777" y="581"/>
                  <a:pt x="3755" y="577"/>
                  <a:pt x="3735" y="577"/>
                </a:cubicBezTo>
                <a:cubicBezTo>
                  <a:pt x="3645" y="577"/>
                  <a:pt x="3596" y="635"/>
                  <a:pt x="3596" y="706"/>
                </a:cubicBezTo>
                <a:cubicBezTo>
                  <a:pt x="3596" y="783"/>
                  <a:pt x="3646" y="830"/>
                  <a:pt x="3725" y="830"/>
                </a:cubicBezTo>
                <a:cubicBezTo>
                  <a:pt x="3754" y="830"/>
                  <a:pt x="3779" y="825"/>
                  <a:pt x="3792" y="819"/>
                </a:cubicBezTo>
                <a:cubicBezTo>
                  <a:pt x="3783" y="764"/>
                  <a:pt x="3783" y="764"/>
                  <a:pt x="3783" y="764"/>
                </a:cubicBezTo>
                <a:cubicBezTo>
                  <a:pt x="3772" y="768"/>
                  <a:pt x="3758" y="771"/>
                  <a:pt x="3740" y="771"/>
                </a:cubicBezTo>
                <a:cubicBezTo>
                  <a:pt x="3704" y="771"/>
                  <a:pt x="3674" y="748"/>
                  <a:pt x="3674" y="703"/>
                </a:cubicBezTo>
                <a:cubicBezTo>
                  <a:pt x="3673" y="664"/>
                  <a:pt x="3699" y="635"/>
                  <a:pt x="3739" y="635"/>
                </a:cubicBezTo>
                <a:close/>
                <a:moveTo>
                  <a:pt x="3978" y="577"/>
                </a:moveTo>
                <a:cubicBezTo>
                  <a:pt x="3965" y="577"/>
                  <a:pt x="3950" y="581"/>
                  <a:pt x="3939" y="587"/>
                </a:cubicBezTo>
                <a:cubicBezTo>
                  <a:pt x="3927" y="593"/>
                  <a:pt x="3917" y="601"/>
                  <a:pt x="3909" y="611"/>
                </a:cubicBezTo>
                <a:cubicBezTo>
                  <a:pt x="3908" y="611"/>
                  <a:pt x="3908" y="611"/>
                  <a:pt x="3908" y="611"/>
                </a:cubicBezTo>
                <a:cubicBezTo>
                  <a:pt x="3908" y="473"/>
                  <a:pt x="3908" y="473"/>
                  <a:pt x="3908" y="473"/>
                </a:cubicBezTo>
                <a:cubicBezTo>
                  <a:pt x="3833" y="473"/>
                  <a:pt x="3833" y="473"/>
                  <a:pt x="3833" y="473"/>
                </a:cubicBezTo>
                <a:cubicBezTo>
                  <a:pt x="3833" y="825"/>
                  <a:pt x="3833" y="825"/>
                  <a:pt x="3833" y="825"/>
                </a:cubicBezTo>
                <a:cubicBezTo>
                  <a:pt x="3908" y="825"/>
                  <a:pt x="3908" y="825"/>
                  <a:pt x="3908" y="825"/>
                </a:cubicBezTo>
                <a:cubicBezTo>
                  <a:pt x="3908" y="682"/>
                  <a:pt x="3908" y="682"/>
                  <a:pt x="3908" y="682"/>
                </a:cubicBezTo>
                <a:cubicBezTo>
                  <a:pt x="3908" y="676"/>
                  <a:pt x="3909" y="670"/>
                  <a:pt x="3911" y="665"/>
                </a:cubicBezTo>
                <a:cubicBezTo>
                  <a:pt x="3916" y="651"/>
                  <a:pt x="3929" y="638"/>
                  <a:pt x="3949" y="638"/>
                </a:cubicBezTo>
                <a:cubicBezTo>
                  <a:pt x="3977" y="638"/>
                  <a:pt x="3988" y="660"/>
                  <a:pt x="3988" y="692"/>
                </a:cubicBezTo>
                <a:cubicBezTo>
                  <a:pt x="3988" y="825"/>
                  <a:pt x="3988" y="825"/>
                  <a:pt x="3988" y="825"/>
                </a:cubicBezTo>
                <a:cubicBezTo>
                  <a:pt x="4063" y="825"/>
                  <a:pt x="4063" y="825"/>
                  <a:pt x="4063" y="825"/>
                </a:cubicBezTo>
                <a:cubicBezTo>
                  <a:pt x="4063" y="683"/>
                  <a:pt x="4063" y="683"/>
                  <a:pt x="4063" y="683"/>
                </a:cubicBezTo>
                <a:cubicBezTo>
                  <a:pt x="4063" y="611"/>
                  <a:pt x="4027" y="577"/>
                  <a:pt x="3978" y="577"/>
                </a:cubicBezTo>
                <a:close/>
                <a:moveTo>
                  <a:pt x="4256" y="638"/>
                </a:moveTo>
                <a:cubicBezTo>
                  <a:pt x="4256" y="583"/>
                  <a:pt x="4256" y="583"/>
                  <a:pt x="4256" y="583"/>
                </a:cubicBezTo>
                <a:cubicBezTo>
                  <a:pt x="4202" y="583"/>
                  <a:pt x="4202" y="583"/>
                  <a:pt x="4202" y="583"/>
                </a:cubicBezTo>
                <a:cubicBezTo>
                  <a:pt x="4202" y="513"/>
                  <a:pt x="4202" y="513"/>
                  <a:pt x="4202" y="513"/>
                </a:cubicBezTo>
                <a:cubicBezTo>
                  <a:pt x="4128" y="530"/>
                  <a:pt x="4128" y="530"/>
                  <a:pt x="4128" y="530"/>
                </a:cubicBezTo>
                <a:cubicBezTo>
                  <a:pt x="4128" y="583"/>
                  <a:pt x="4128" y="583"/>
                  <a:pt x="4128" y="583"/>
                </a:cubicBezTo>
                <a:cubicBezTo>
                  <a:pt x="4096" y="583"/>
                  <a:pt x="4096" y="583"/>
                  <a:pt x="4096" y="583"/>
                </a:cubicBezTo>
                <a:cubicBezTo>
                  <a:pt x="4096" y="638"/>
                  <a:pt x="4096" y="638"/>
                  <a:pt x="4096" y="638"/>
                </a:cubicBezTo>
                <a:cubicBezTo>
                  <a:pt x="4128" y="638"/>
                  <a:pt x="4128" y="638"/>
                  <a:pt x="4128" y="638"/>
                </a:cubicBezTo>
                <a:cubicBezTo>
                  <a:pt x="4128" y="738"/>
                  <a:pt x="4128" y="738"/>
                  <a:pt x="4128" y="738"/>
                </a:cubicBezTo>
                <a:cubicBezTo>
                  <a:pt x="4128" y="772"/>
                  <a:pt x="4135" y="795"/>
                  <a:pt x="4149" y="810"/>
                </a:cubicBezTo>
                <a:cubicBezTo>
                  <a:pt x="4161" y="822"/>
                  <a:pt x="4181" y="830"/>
                  <a:pt x="4205" y="830"/>
                </a:cubicBezTo>
                <a:cubicBezTo>
                  <a:pt x="4227" y="830"/>
                  <a:pt x="4245" y="828"/>
                  <a:pt x="4255" y="824"/>
                </a:cubicBezTo>
                <a:cubicBezTo>
                  <a:pt x="4254" y="767"/>
                  <a:pt x="4254" y="767"/>
                  <a:pt x="4254" y="767"/>
                </a:cubicBezTo>
                <a:cubicBezTo>
                  <a:pt x="4249" y="768"/>
                  <a:pt x="4241" y="769"/>
                  <a:pt x="4232" y="769"/>
                </a:cubicBezTo>
                <a:cubicBezTo>
                  <a:pt x="4209" y="769"/>
                  <a:pt x="4202" y="755"/>
                  <a:pt x="4202" y="726"/>
                </a:cubicBezTo>
                <a:cubicBezTo>
                  <a:pt x="4202" y="638"/>
                  <a:pt x="4202" y="638"/>
                  <a:pt x="4202" y="638"/>
                </a:cubicBezTo>
                <a:lnTo>
                  <a:pt x="4256" y="638"/>
                </a:lnTo>
                <a:close/>
                <a:moveTo>
                  <a:pt x="641" y="912"/>
                </a:moveTo>
                <a:cubicBezTo>
                  <a:pt x="641" y="912"/>
                  <a:pt x="641" y="912"/>
                  <a:pt x="641" y="912"/>
                </a:cubicBezTo>
                <a:cubicBezTo>
                  <a:pt x="641" y="912"/>
                  <a:pt x="641" y="912"/>
                  <a:pt x="641" y="912"/>
                </a:cubicBezTo>
                <a:cubicBezTo>
                  <a:pt x="641" y="912"/>
                  <a:pt x="641" y="912"/>
                  <a:pt x="641" y="912"/>
                </a:cubicBez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 name="Title 6 [PHJU]"/>
          <p:cNvSpPr>
            <a:spLocks noGrp="1" noSelect="1"/>
          </p:cNvSpPr>
          <p:nvPr>
            <p:ph type="title" hasCustomPrompt="1"/>
          </p:nvPr>
        </p:nvSpPr>
        <p:spPr bwMode="gray"/>
        <p:txBody>
          <a:bodyPr/>
          <a:lstStyle>
            <a:lvl1pPr>
              <a:defRPr/>
            </a:lvl1pPr>
          </a:lstStyle>
          <a:p>
            <a:r>
              <a:rPr lang="en-GB"/>
              <a:t>[Title]</a:t>
            </a:r>
            <a:endParaRPr lang="en-GB" dirty="0"/>
          </a:p>
        </p:txBody>
      </p:sp>
      <p:sp>
        <p:nvSpPr>
          <p:cNvPr id="4" name="Frame slide number 7"/>
          <p:cNvSpPr>
            <a:spLocks noGrp="1" noSelect="1"/>
          </p:cNvSpPr>
          <p:nvPr>
            <p:ph type="sldNum" sz="quarter" idx="11"/>
          </p:nvPr>
        </p:nvSpPr>
        <p:spPr bwMode="gray"/>
        <p:txBody>
          <a:bodyPr/>
          <a:lstStyle/>
          <a:p>
            <a:fld id="{8F18802B-E4C7-4B2D-B37A-6B7CC3C134EA}" type="slidenum">
              <a:rPr lang="en-GB" sz="1200" smtClean="0"/>
              <a:pPr/>
              <a:t>‹#›</a:t>
            </a:fld>
            <a:endParaRPr lang="en-GB" sz="1200" dirty="0"/>
          </a:p>
        </p:txBody>
      </p:sp>
      <p:sp>
        <p:nvSpPr>
          <p:cNvPr id="8" name="Frame text 8 [PHJU]"/>
          <p:cNvSpPr>
            <a:spLocks noGrp="1" noSelect="1"/>
          </p:cNvSpPr>
          <p:nvPr>
            <p:ph type="body" sz="quarter" idx="12" hasCustomPrompt="1"/>
          </p:nvPr>
        </p:nvSpPr>
        <p:spPr bwMode="gray">
          <a:xfrm>
            <a:off x="763199" y="1936800"/>
            <a:ext cx="10728000" cy="3888000"/>
          </a:xfrm>
        </p:spPr>
        <p:txBody>
          <a:bodyPr numCol="2" spcCol="612000"/>
          <a:lstStyle>
            <a:lvl1pPr>
              <a:defRPr/>
            </a:lvl1pPr>
          </a:lstStyle>
          <a:p>
            <a:pPr lvl="0"/>
            <a:r>
              <a:rPr lang="en-GB"/>
              <a:t>[Text (2-columns)]</a:t>
            </a:r>
            <a:endParaRPr lang="en-GB" dirty="0"/>
          </a:p>
        </p:txBody>
      </p:sp>
    </p:spTree>
    <p:extLst>
      <p:ext uri="{BB962C8B-B14F-4D97-AF65-F5344CB8AC3E}">
        <p14:creationId xmlns:p14="http://schemas.microsoft.com/office/powerpoint/2010/main" val="1441629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1">
            <a:extLst>
              <a:ext uri="{FF2B5EF4-FFF2-40B4-BE49-F238E27FC236}">
                <a16:creationId xmlns:a16="http://schemas.microsoft.com/office/drawing/2014/main" id="{9EC234B5-46A1-4664-9C42-08DB06BC80B8}"/>
              </a:ext>
            </a:extLst>
          </p:cNvPr>
          <p:cNvGrpSpPr>
            <a:grpSpLocks noSelect="1" noChangeAspect="1"/>
          </p:cNvGrpSpPr>
          <p:nvPr userDrawn="1"/>
        </p:nvGrpSpPr>
        <p:grpSpPr bwMode="gray">
          <a:xfrm>
            <a:off x="0" y="0"/>
            <a:ext cx="12192000" cy="6858000"/>
            <a:chOff x="0" y="0"/>
            <a:chExt cx="7680" cy="4320"/>
          </a:xfrm>
        </p:grpSpPr>
        <p:sp>
          <p:nvSpPr>
            <p:cNvPr id="11" name="Rectangle 5">
              <a:extLst>
                <a:ext uri="{FF2B5EF4-FFF2-40B4-BE49-F238E27FC236}">
                  <a16:creationId xmlns:a16="http://schemas.microsoft.com/office/drawing/2014/main" id="{758CE3F7-B55D-40E1-83A1-10DFAA5CB262}"/>
                </a:ext>
              </a:extLst>
            </p:cNvPr>
            <p:cNvSpPr>
              <a:spLocks noSelect="1" noChangeArrowheads="1"/>
            </p:cNvSpPr>
            <p:nvPr userDrawn="1"/>
          </p:nvSpPr>
          <p:spPr bwMode="gray">
            <a:xfrm>
              <a:off x="0" y="0"/>
              <a:ext cx="7680" cy="4320"/>
            </a:xfrm>
            <a:prstGeom prst="rect">
              <a:avLst/>
            </a:prstGeom>
            <a:solidFill>
              <a:srgbClr val="F2F2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6">
              <a:extLst>
                <a:ext uri="{FF2B5EF4-FFF2-40B4-BE49-F238E27FC236}">
                  <a16:creationId xmlns:a16="http://schemas.microsoft.com/office/drawing/2014/main" id="{369D8F9E-341C-4B20-B373-087448EEC677}"/>
                </a:ext>
              </a:extLst>
            </p:cNvPr>
            <p:cNvSpPr>
              <a:spLocks noSelect="1"/>
            </p:cNvSpPr>
            <p:nvPr userDrawn="1"/>
          </p:nvSpPr>
          <p:spPr bwMode="gray">
            <a:xfrm>
              <a:off x="5544" y="2168"/>
              <a:ext cx="2136" cy="2152"/>
            </a:xfrm>
            <a:custGeom>
              <a:avLst/>
              <a:gdLst>
                <a:gd name="T0" fmla="*/ 0 w 10681"/>
                <a:gd name="T1" fmla="*/ 7251 h 10761"/>
                <a:gd name="T2" fmla="*/ 905 w 10681"/>
                <a:gd name="T3" fmla="*/ 10761 h 10761"/>
                <a:gd name="T4" fmla="*/ 10681 w 10681"/>
                <a:gd name="T5" fmla="*/ 10761 h 10761"/>
                <a:gd name="T6" fmla="*/ 10681 w 10681"/>
                <a:gd name="T7" fmla="*/ 862 h 10761"/>
                <a:gd name="T8" fmla="*/ 7251 w 10681"/>
                <a:gd name="T9" fmla="*/ 0 h 10761"/>
                <a:gd name="T10" fmla="*/ 0 w 10681"/>
                <a:gd name="T11" fmla="*/ 7251 h 10761"/>
              </a:gdLst>
              <a:ahLst/>
              <a:cxnLst>
                <a:cxn ang="0">
                  <a:pos x="T0" y="T1"/>
                </a:cxn>
                <a:cxn ang="0">
                  <a:pos x="T2" y="T3"/>
                </a:cxn>
                <a:cxn ang="0">
                  <a:pos x="T4" y="T5"/>
                </a:cxn>
                <a:cxn ang="0">
                  <a:pos x="T6" y="T7"/>
                </a:cxn>
                <a:cxn ang="0">
                  <a:pos x="T8" y="T9"/>
                </a:cxn>
                <a:cxn ang="0">
                  <a:pos x="T10" y="T11"/>
                </a:cxn>
              </a:cxnLst>
              <a:rect l="0" t="0" r="r" b="b"/>
              <a:pathLst>
                <a:path w="10681" h="10761">
                  <a:moveTo>
                    <a:pt x="0" y="7251"/>
                  </a:moveTo>
                  <a:cubicBezTo>
                    <a:pt x="0" y="8524"/>
                    <a:pt x="329" y="9721"/>
                    <a:pt x="905" y="10761"/>
                  </a:cubicBezTo>
                  <a:cubicBezTo>
                    <a:pt x="10681" y="10761"/>
                    <a:pt x="10681" y="10761"/>
                    <a:pt x="10681" y="10761"/>
                  </a:cubicBezTo>
                  <a:cubicBezTo>
                    <a:pt x="10681" y="862"/>
                    <a:pt x="10681" y="862"/>
                    <a:pt x="10681" y="862"/>
                  </a:cubicBezTo>
                  <a:cubicBezTo>
                    <a:pt x="9660" y="312"/>
                    <a:pt x="8492" y="0"/>
                    <a:pt x="7251" y="0"/>
                  </a:cubicBezTo>
                  <a:cubicBezTo>
                    <a:pt x="3246" y="0"/>
                    <a:pt x="0" y="3246"/>
                    <a:pt x="0" y="725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7">
              <a:extLst>
                <a:ext uri="{FF2B5EF4-FFF2-40B4-BE49-F238E27FC236}">
                  <a16:creationId xmlns:a16="http://schemas.microsoft.com/office/drawing/2014/main" id="{6CC52CFD-B7B6-42F3-8B38-1F3212C2383B}"/>
                </a:ext>
              </a:extLst>
            </p:cNvPr>
            <p:cNvSpPr>
              <a:spLocks noSelect="1"/>
            </p:cNvSpPr>
            <p:nvPr userDrawn="1"/>
          </p:nvSpPr>
          <p:spPr bwMode="gray">
            <a:xfrm>
              <a:off x="0" y="0"/>
              <a:ext cx="1264" cy="960"/>
            </a:xfrm>
            <a:custGeom>
              <a:avLst/>
              <a:gdLst>
                <a:gd name="T0" fmla="*/ 2881 w 6321"/>
                <a:gd name="T1" fmla="*/ 4801 h 4801"/>
                <a:gd name="T2" fmla="*/ 6321 w 6321"/>
                <a:gd name="T3" fmla="*/ 1360 h 4801"/>
                <a:gd name="T4" fmla="*/ 6041 w 6321"/>
                <a:gd name="T5" fmla="*/ 0 h 4801"/>
                <a:gd name="T6" fmla="*/ 0 w 6321"/>
                <a:gd name="T7" fmla="*/ 0 h 4801"/>
                <a:gd name="T8" fmla="*/ 0 w 6321"/>
                <a:gd name="T9" fmla="*/ 3241 h 4801"/>
                <a:gd name="T10" fmla="*/ 2881 w 6321"/>
                <a:gd name="T11" fmla="*/ 4801 h 4801"/>
              </a:gdLst>
              <a:ahLst/>
              <a:cxnLst>
                <a:cxn ang="0">
                  <a:pos x="T0" y="T1"/>
                </a:cxn>
                <a:cxn ang="0">
                  <a:pos x="T2" y="T3"/>
                </a:cxn>
                <a:cxn ang="0">
                  <a:pos x="T4" y="T5"/>
                </a:cxn>
                <a:cxn ang="0">
                  <a:pos x="T6" y="T7"/>
                </a:cxn>
                <a:cxn ang="0">
                  <a:pos x="T8" y="T9"/>
                </a:cxn>
                <a:cxn ang="0">
                  <a:pos x="T10" y="T11"/>
                </a:cxn>
              </a:cxnLst>
              <a:rect l="0" t="0" r="r" b="b"/>
              <a:pathLst>
                <a:path w="6321" h="4801">
                  <a:moveTo>
                    <a:pt x="2881" y="4801"/>
                  </a:moveTo>
                  <a:cubicBezTo>
                    <a:pt x="4781" y="4801"/>
                    <a:pt x="6321" y="3260"/>
                    <a:pt x="6321" y="1360"/>
                  </a:cubicBezTo>
                  <a:cubicBezTo>
                    <a:pt x="6321" y="877"/>
                    <a:pt x="6221" y="417"/>
                    <a:pt x="6041" y="0"/>
                  </a:cubicBezTo>
                  <a:cubicBezTo>
                    <a:pt x="0" y="0"/>
                    <a:pt x="0" y="0"/>
                    <a:pt x="0" y="0"/>
                  </a:cubicBezTo>
                  <a:cubicBezTo>
                    <a:pt x="0" y="3241"/>
                    <a:pt x="0" y="3241"/>
                    <a:pt x="0" y="3241"/>
                  </a:cubicBezTo>
                  <a:cubicBezTo>
                    <a:pt x="615" y="4180"/>
                    <a:pt x="1675" y="4801"/>
                    <a:pt x="2881" y="4801"/>
                  </a:cubicBezTo>
                  <a:close/>
                </a:path>
              </a:pathLst>
            </a:custGeom>
            <a:solidFill>
              <a:srgbClr val="FF70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 name="Rectangle 8">
              <a:extLst>
                <a:ext uri="{FF2B5EF4-FFF2-40B4-BE49-F238E27FC236}">
                  <a16:creationId xmlns:a16="http://schemas.microsoft.com/office/drawing/2014/main" id="{11B95D6C-F1ED-4804-A774-E709B3C7C216}"/>
                </a:ext>
              </a:extLst>
            </p:cNvPr>
            <p:cNvSpPr>
              <a:spLocks noSelect="1" noChangeArrowheads="1"/>
            </p:cNvSpPr>
            <p:nvPr userDrawn="1"/>
          </p:nvSpPr>
          <p:spPr bwMode="gray">
            <a:xfrm>
              <a:off x="320" y="3996"/>
              <a:ext cx="7040" cy="8"/>
            </a:xfrm>
            <a:prstGeom prst="rect">
              <a:avLst/>
            </a:prstGeom>
            <a:solidFill>
              <a:srgbClr val="0F110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 name="Title Placeholder 2 [PHJU]"/>
          <p:cNvSpPr>
            <a:spLocks noGrp="1" noSelect="1"/>
          </p:cNvSpPr>
          <p:nvPr>
            <p:ph type="title"/>
          </p:nvPr>
        </p:nvSpPr>
        <p:spPr bwMode="gray">
          <a:xfrm>
            <a:off x="765810" y="384809"/>
            <a:ext cx="10728000" cy="643891"/>
          </a:xfrm>
          <a:prstGeom prst="rect">
            <a:avLst/>
          </a:prstGeom>
        </p:spPr>
        <p:txBody>
          <a:bodyPr vert="horz" lIns="0" tIns="0" rIns="0" bIns="0" rtlCol="0" anchor="t">
            <a:noAutofit/>
          </a:bodyPr>
          <a:lstStyle/>
          <a:p>
            <a:r>
              <a:rPr lang="en-GB"/>
              <a:t>[Title]</a:t>
            </a:r>
            <a:endParaRPr lang="en-GB" dirty="0"/>
          </a:p>
        </p:txBody>
      </p:sp>
      <p:sp>
        <p:nvSpPr>
          <p:cNvPr id="3" name="Placeholder 3 (JU-Free)"/>
          <p:cNvSpPr>
            <a:spLocks noGrp="1"/>
          </p:cNvSpPr>
          <p:nvPr>
            <p:ph type="body" idx="1"/>
          </p:nvPr>
        </p:nvSpPr>
        <p:spPr bwMode="gray">
          <a:xfrm>
            <a:off x="762204" y="1935705"/>
            <a:ext cx="10728000" cy="3888000"/>
          </a:xfrm>
          <a:prstGeom prst="rect">
            <a:avLst/>
          </a:prstGeom>
        </p:spPr>
        <p:txBody>
          <a:bodyPr vert="horz" lIns="0" tIns="0" rIns="0" bIns="0" rtlCol="0">
            <a:noAutofit/>
          </a:bodyPr>
          <a:lstStyle/>
          <a:p>
            <a:pPr lvl="0"/>
            <a:r>
              <a:rPr lang="en-GB"/>
              <a:t>JU-LEVEL1=List 1st level</a:t>
            </a:r>
          </a:p>
          <a:p>
            <a:pPr lvl="1"/>
            <a:r>
              <a:rPr lang="en-GB"/>
              <a:t>JU-LEVEL2=List 2nd level</a:t>
            </a:r>
          </a:p>
          <a:p>
            <a:pPr lvl="2"/>
            <a:r>
              <a:rPr lang="en-GB"/>
              <a:t>JU-LEVEL3=List 3rd level</a:t>
            </a:r>
          </a:p>
          <a:p>
            <a:pPr lvl="3"/>
            <a:r>
              <a:rPr lang="en-GB"/>
              <a:t>JU-LEVEL4=Heading</a:t>
            </a:r>
          </a:p>
          <a:p>
            <a:pPr lvl="4"/>
            <a:r>
              <a:rPr lang="en-GB"/>
              <a:t>JU-LEVEL5=Body text</a:t>
            </a:r>
          </a:p>
          <a:p>
            <a:pPr lvl="5"/>
            <a:r>
              <a:rPr lang="en-GB"/>
              <a:t>JU-LEVEL6=Indent 1st level</a:t>
            </a:r>
          </a:p>
          <a:p>
            <a:pPr lvl="6"/>
            <a:r>
              <a:rPr lang="en-GB"/>
              <a:t>JU-LEVEL7=Indent 2nd level</a:t>
            </a:r>
          </a:p>
          <a:p>
            <a:pPr lvl="7"/>
            <a:r>
              <a:rPr lang="en-GB"/>
              <a:t>JU-LEVEL8=</a:t>
            </a:r>
            <a:r>
              <a:rPr lang="en-GB" noProof="1"/>
              <a:t>Indent 3rd level</a:t>
            </a:r>
            <a:endParaRPr lang="en-GB"/>
          </a:p>
          <a:p>
            <a:pPr lvl="8"/>
            <a:r>
              <a:rPr lang="en-GB"/>
              <a:t>JU-LEVEL9=</a:t>
            </a:r>
            <a:endParaRPr lang="en-GB" dirty="0"/>
          </a:p>
        </p:txBody>
      </p:sp>
      <p:sp>
        <p:nvSpPr>
          <p:cNvPr id="5" name="Footer Placeholder 4 {PHJU}"/>
          <p:cNvSpPr>
            <a:spLocks noGrp="1" noSelect="1"/>
          </p:cNvSpPr>
          <p:nvPr>
            <p:ph type="ftr" sz="quarter" idx="3"/>
          </p:nvPr>
        </p:nvSpPr>
        <p:spPr bwMode="gray">
          <a:xfrm>
            <a:off x="7224160" y="6640579"/>
            <a:ext cx="4464000" cy="180000"/>
          </a:xfrm>
          <a:prstGeom prst="rect">
            <a:avLst/>
          </a:prstGeom>
        </p:spPr>
        <p:txBody>
          <a:bodyPr vert="horz" lIns="0" tIns="0" rIns="0" bIns="0" rtlCol="0" anchor="t">
            <a:noAutofit/>
          </a:bodyPr>
          <a:lstStyle>
            <a:lvl1pPr algn="r">
              <a:defRPr sz="330">
                <a:solidFill>
                  <a:schemeClr val="tx1"/>
                </a:solidFill>
                <a:latin typeface="Arial" panose="020B0604020202020204" pitchFamily="34" charset="0"/>
              </a:defRPr>
            </a:lvl1pPr>
          </a:lstStyle>
          <a:p>
            <a:r>
              <a:rPr lang="en-GB"/>
              <a:t> </a:t>
            </a:r>
            <a:endParaRPr lang="en-GB" dirty="0"/>
          </a:p>
        </p:txBody>
      </p:sp>
      <p:sp>
        <p:nvSpPr>
          <p:cNvPr id="6" name="Slide Number Placeholder 5"/>
          <p:cNvSpPr>
            <a:spLocks noGrp="1" noSelect="1"/>
          </p:cNvSpPr>
          <p:nvPr>
            <p:ph type="sldNum" sz="quarter" idx="4"/>
          </p:nvPr>
        </p:nvSpPr>
        <p:spPr bwMode="gray">
          <a:xfrm>
            <a:off x="11377188" y="6411979"/>
            <a:ext cx="310972" cy="180000"/>
          </a:xfrm>
          <a:prstGeom prst="rect">
            <a:avLst/>
          </a:prstGeom>
        </p:spPr>
        <p:txBody>
          <a:bodyPr vert="horz" lIns="0" tIns="0" rIns="0" bIns="0" rtlCol="0" anchor="t">
            <a:noAutofit/>
          </a:bodyPr>
          <a:lstStyle>
            <a:lvl1pPr algn="r">
              <a:defRPr sz="1000">
                <a:solidFill>
                  <a:schemeClr val="tx1"/>
                </a:solidFill>
              </a:defRPr>
            </a:lvl1pPr>
          </a:lstStyle>
          <a:p>
            <a:fld id="{8F18802B-E4C7-4B2D-B37A-6B7CC3C134EA}" type="slidenum">
              <a:rPr lang="en-GB" sz="1200" smtClean="0"/>
              <a:pPr/>
              <a:t>‹#›</a:t>
            </a:fld>
            <a:endParaRPr lang="en-GB" sz="1200" dirty="0"/>
          </a:p>
        </p:txBody>
      </p:sp>
      <p:sp>
        <p:nvSpPr>
          <p:cNvPr id="7" name="Frame date 6"/>
          <p:cNvSpPr>
            <a:spLocks noGrp="1" noSelect="1"/>
          </p:cNvSpPr>
          <p:nvPr>
            <p:ph type="dt" sz="half" idx="2"/>
          </p:nvPr>
        </p:nvSpPr>
        <p:spPr bwMode="gray">
          <a:xfrm>
            <a:off x="10296000" y="6411979"/>
            <a:ext cx="931606" cy="180000"/>
          </a:xfrm>
          <a:prstGeom prst="rect">
            <a:avLst/>
          </a:prstGeom>
        </p:spPr>
        <p:txBody>
          <a:bodyPr vert="horz" lIns="0" tIns="0" rIns="0" bIns="0" rtlCol="0" anchor="t"/>
          <a:lstStyle>
            <a:lvl1pPr algn="r">
              <a:defRPr sz="1200">
                <a:solidFill>
                  <a:schemeClr val="tx1"/>
                </a:solidFill>
              </a:defRPr>
            </a:lvl1pPr>
          </a:lstStyle>
          <a:p>
            <a:fld id="{2FD852B6-3AE6-4CC1-A667-7F5150142144}" type="datetime1">
              <a:rPr lang="en-GB" smtClean="0"/>
              <a:t>31/07/2023</a:t>
            </a:fld>
            <a:endParaRPr lang="en-GB" dirty="0"/>
          </a:p>
        </p:txBody>
      </p:sp>
    </p:spTree>
    <p:extLst>
      <p:ext uri="{BB962C8B-B14F-4D97-AF65-F5344CB8AC3E}">
        <p14:creationId xmlns:p14="http://schemas.microsoft.com/office/powerpoint/2010/main" val="2155853019"/>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8" r:id="rId3"/>
    <p:sldLayoutId id="2147483666" r:id="rId4"/>
    <p:sldLayoutId id="2147483671" r:id="rId5"/>
    <p:sldLayoutId id="2147483664" r:id="rId6"/>
    <p:sldLayoutId id="2147483665" r:id="rId7"/>
    <p:sldLayoutId id="2147483669" r:id="rId8"/>
    <p:sldLayoutId id="2147483670" r:id="rId9"/>
    <p:sldLayoutId id="2147483672" r:id="rId10"/>
    <p:sldLayoutId id="2147483668" r:id="rId11"/>
    <p:sldLayoutId id="2147483662" r:id="rId12"/>
  </p:sldLayoutIdLst>
  <p:hf hdr="0"/>
  <p:txStyles>
    <p:titleStyle>
      <a:lvl1pPr algn="l" defTabSz="914400" rtl="0" eaLnBrk="1" latinLnBrk="0" hangingPunct="1">
        <a:lnSpc>
          <a:spcPct val="100000"/>
        </a:lnSpc>
        <a:spcBef>
          <a:spcPct val="0"/>
        </a:spcBef>
        <a:buNone/>
        <a:defRPr sz="4500" b="1" kern="1200" cap="all" spc="50" baseline="0">
          <a:solidFill>
            <a:schemeClr val="tx1"/>
          </a:solidFill>
          <a:latin typeface="Poppins ExtraBold" panose="00000900000000000000" pitchFamily="2" charset="0"/>
          <a:ea typeface="+mj-ea"/>
          <a:cs typeface="Poppins ExtraBold" panose="00000900000000000000" pitchFamily="2" charset="0"/>
        </a:defRPr>
      </a:lvl1pPr>
    </p:titleStyle>
    <p:bodyStyle>
      <a:lvl1pPr marL="144000" indent="-144000" algn="l" defTabSz="914400" rtl="0" eaLnBrk="1" latinLnBrk="0" hangingPunct="1">
        <a:lnSpc>
          <a:spcPct val="101000"/>
        </a:lnSpc>
        <a:spcBef>
          <a:spcPts val="0"/>
        </a:spcBef>
        <a:spcAft>
          <a:spcPts val="1700"/>
        </a:spcAft>
        <a:buFont typeface="Poppins" panose="00000500000000000000" pitchFamily="2" charset="0"/>
        <a:buChar char="•"/>
        <a:defRPr sz="1700" b="0" kern="1200">
          <a:solidFill>
            <a:schemeClr val="tx1"/>
          </a:solidFill>
          <a:latin typeface="Karla" panose="020B0004030503030003" pitchFamily="34" charset="0"/>
          <a:ea typeface="+mn-ea"/>
          <a:cs typeface="+mn-cs"/>
        </a:defRPr>
      </a:lvl1pPr>
      <a:lvl2pPr marL="288000" indent="-144000" algn="l" defTabSz="914400" rtl="0" eaLnBrk="1" latinLnBrk="0" hangingPunct="1">
        <a:lnSpc>
          <a:spcPct val="101000"/>
        </a:lnSpc>
        <a:spcBef>
          <a:spcPts val="0"/>
        </a:spcBef>
        <a:spcAft>
          <a:spcPts val="1700"/>
        </a:spcAft>
        <a:buFont typeface="Poppins" panose="00000500000000000000" pitchFamily="2" charset="0"/>
        <a:buChar char="•"/>
        <a:defRPr sz="1700" kern="1200" baseline="0">
          <a:solidFill>
            <a:schemeClr val="tx1"/>
          </a:solidFill>
          <a:latin typeface="Karla" panose="020B0004030503030003" pitchFamily="34" charset="0"/>
          <a:ea typeface="+mn-ea"/>
          <a:cs typeface="+mn-cs"/>
        </a:defRPr>
      </a:lvl2pPr>
      <a:lvl3pPr marL="432000" indent="-144000" algn="l" defTabSz="914400" rtl="0" eaLnBrk="1" latinLnBrk="0" hangingPunct="1">
        <a:lnSpc>
          <a:spcPct val="101000"/>
        </a:lnSpc>
        <a:spcBef>
          <a:spcPts val="0"/>
        </a:spcBef>
        <a:spcAft>
          <a:spcPts val="1700"/>
        </a:spcAft>
        <a:buFont typeface="Poppins" panose="00000500000000000000" pitchFamily="2" charset="0"/>
        <a:buChar char="•"/>
        <a:defRPr sz="1700" kern="1200">
          <a:solidFill>
            <a:schemeClr val="tx1"/>
          </a:solidFill>
          <a:latin typeface="Karla" panose="020B0004030503030003" pitchFamily="34" charset="0"/>
          <a:ea typeface="+mn-ea"/>
          <a:cs typeface="+mn-cs"/>
        </a:defRPr>
      </a:lvl3pPr>
      <a:lvl4pPr marL="0" indent="0" algn="l" defTabSz="914400" rtl="0" eaLnBrk="1" latinLnBrk="0" hangingPunct="1">
        <a:lnSpc>
          <a:spcPct val="101000"/>
        </a:lnSpc>
        <a:spcBef>
          <a:spcPts val="0"/>
        </a:spcBef>
        <a:buFont typeface="Arial" panose="020B0604020202020204" pitchFamily="34" charset="0"/>
        <a:buNone/>
        <a:defRPr sz="1700" b="1" kern="1200">
          <a:solidFill>
            <a:schemeClr val="tx1"/>
          </a:solidFill>
          <a:latin typeface="Karla" panose="020B0004030503030003" pitchFamily="34" charset="0"/>
          <a:ea typeface="+mn-ea"/>
          <a:cs typeface="+mn-cs"/>
        </a:defRPr>
      </a:lvl4pPr>
      <a:lvl5pPr marL="0" indent="0" algn="l" defTabSz="914400" rtl="0" eaLnBrk="1" latinLnBrk="0" hangingPunct="1">
        <a:lnSpc>
          <a:spcPct val="101000"/>
        </a:lnSpc>
        <a:spcBef>
          <a:spcPts val="0"/>
        </a:spcBef>
        <a:buFont typeface="Arial" panose="020B0604020202020204" pitchFamily="34" charset="0"/>
        <a:buNone/>
        <a:defRPr sz="1700" kern="1200">
          <a:solidFill>
            <a:schemeClr val="tx1"/>
          </a:solidFill>
          <a:latin typeface="Karla" panose="020B0004030503030003" pitchFamily="34" charset="0"/>
          <a:ea typeface="+mn-ea"/>
          <a:cs typeface="+mn-cs"/>
        </a:defRPr>
      </a:lvl5pPr>
      <a:lvl6pPr marL="144000" indent="0" algn="l" defTabSz="914400" rtl="0" eaLnBrk="1" latinLnBrk="0" hangingPunct="1">
        <a:lnSpc>
          <a:spcPct val="101000"/>
        </a:lnSpc>
        <a:spcBef>
          <a:spcPts val="0"/>
        </a:spcBef>
        <a:buFont typeface="Arial" panose="020B0604020202020204" pitchFamily="34" charset="0"/>
        <a:buNone/>
        <a:defRPr sz="1700" kern="1200">
          <a:solidFill>
            <a:schemeClr val="tx1"/>
          </a:solidFill>
          <a:latin typeface="Karla" panose="020B0004030503030003" pitchFamily="34" charset="0"/>
          <a:ea typeface="+mn-ea"/>
          <a:cs typeface="+mn-cs"/>
        </a:defRPr>
      </a:lvl6pPr>
      <a:lvl7pPr marL="288000" indent="0" algn="l" defTabSz="914400" rtl="0" eaLnBrk="1" latinLnBrk="0" hangingPunct="1">
        <a:lnSpc>
          <a:spcPct val="101000"/>
        </a:lnSpc>
        <a:spcBef>
          <a:spcPts val="0"/>
        </a:spcBef>
        <a:buFont typeface="Arial" panose="020B0604020202020204" pitchFamily="34" charset="0"/>
        <a:buNone/>
        <a:defRPr sz="1700" kern="1200">
          <a:solidFill>
            <a:schemeClr val="tx1"/>
          </a:solidFill>
          <a:latin typeface="Karla" panose="020B0004030503030003" pitchFamily="34" charset="0"/>
          <a:ea typeface="+mn-ea"/>
          <a:cs typeface="+mn-cs"/>
        </a:defRPr>
      </a:lvl7pPr>
      <a:lvl8pPr marL="432000" indent="0" algn="l" defTabSz="914400" rtl="0" eaLnBrk="1" latinLnBrk="0" hangingPunct="1">
        <a:lnSpc>
          <a:spcPct val="101000"/>
        </a:lnSpc>
        <a:spcBef>
          <a:spcPts val="0"/>
        </a:spcBef>
        <a:buFont typeface="Arial" panose="020B0604020202020204" pitchFamily="34" charset="0"/>
        <a:buNone/>
        <a:defRPr sz="1700" kern="1200">
          <a:solidFill>
            <a:schemeClr val="tx1"/>
          </a:solidFill>
          <a:latin typeface="Karla" panose="020B0004030503030003" pitchFamily="34" charset="0"/>
          <a:ea typeface="+mn-ea"/>
          <a:cs typeface="+mn-cs"/>
        </a:defRPr>
      </a:lvl8pPr>
      <a:lvl9pPr marL="0" indent="0" algn="l" defTabSz="914400" rtl="0" eaLnBrk="1" latinLnBrk="0" hangingPunct="1">
        <a:lnSpc>
          <a:spcPct val="101000"/>
        </a:lnSpc>
        <a:spcBef>
          <a:spcPts val="0"/>
        </a:spcBef>
        <a:buFont typeface="Arial" panose="020B0604020202020204" pitchFamily="34" charset="0"/>
        <a:buNone/>
        <a:defRPr sz="1700" kern="1200">
          <a:solidFill>
            <a:schemeClr val="tx1"/>
          </a:solidFill>
          <a:latin typeface="Karla" panose="020B0004030503030003" pitchFamily="34" charset="0"/>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ame picture 1">
            <a:extLst>
              <a:ext uri="{FF2B5EF4-FFF2-40B4-BE49-F238E27FC236}">
                <a16:creationId xmlns:a16="http://schemas.microsoft.com/office/drawing/2014/main" id="{5AE0D2DB-74CA-4402-B3DF-82ADA37309C4}"/>
              </a:ext>
            </a:extLst>
          </p:cNvPr>
          <p:cNvSpPr>
            <a:spLocks noGrp="1"/>
          </p:cNvSpPr>
          <p:nvPr>
            <p:ph type="pic" sz="quarter" idx="4294967295"/>
          </p:nvPr>
        </p:nvSpPr>
        <p:spPr>
          <a:xfrm>
            <a:off x="0" y="0"/>
            <a:ext cx="12193200" cy="6858000"/>
          </a:xfrm>
        </p:spPr>
      </p:sp>
      <p:sp>
        <p:nvSpPr>
          <p:cNvPr id="14" name="Frame text 2">
            <a:extLst>
              <a:ext uri="{FF2B5EF4-FFF2-40B4-BE49-F238E27FC236}">
                <a16:creationId xmlns:a16="http://schemas.microsoft.com/office/drawing/2014/main" id="{5F46FF34-E826-45ED-BFBD-57DB19000282}"/>
              </a:ext>
            </a:extLst>
          </p:cNvPr>
          <p:cNvSpPr>
            <a:spLocks noGrp="1"/>
          </p:cNvSpPr>
          <p:nvPr>
            <p:ph type="body" idx="1008"/>
          </p:nvPr>
        </p:nvSpPr>
        <p:spPr/>
        <p:txBody>
          <a:bodyPr/>
          <a:lstStyle/>
          <a:p>
            <a:r>
              <a:rPr lang="en-GB" dirty="0"/>
              <a:t> </a:t>
            </a:r>
          </a:p>
        </p:txBody>
      </p:sp>
      <p:sp>
        <p:nvSpPr>
          <p:cNvPr id="13" name="Frame text 3">
            <a:extLst>
              <a:ext uri="{FF2B5EF4-FFF2-40B4-BE49-F238E27FC236}">
                <a16:creationId xmlns:a16="http://schemas.microsoft.com/office/drawing/2014/main" id="{514B309F-94DE-47AC-A125-40AF30FBDA81}"/>
              </a:ext>
            </a:extLst>
          </p:cNvPr>
          <p:cNvSpPr>
            <a:spLocks noGrp="1"/>
          </p:cNvSpPr>
          <p:nvPr>
            <p:ph type="body" idx="1007"/>
          </p:nvPr>
        </p:nvSpPr>
        <p:spPr/>
        <p:txBody>
          <a:bodyPr/>
          <a:lstStyle/>
          <a:p>
            <a:r>
              <a:rPr lang="en-GB"/>
              <a:t> </a:t>
            </a:r>
          </a:p>
        </p:txBody>
      </p:sp>
      <p:sp>
        <p:nvSpPr>
          <p:cNvPr id="2" name="Title 8">
            <a:extLst>
              <a:ext uri="{FF2B5EF4-FFF2-40B4-BE49-F238E27FC236}">
                <a16:creationId xmlns:a16="http://schemas.microsoft.com/office/drawing/2014/main" id="{AC4AE510-BA08-4399-AD50-CFF29B2AE70E}"/>
              </a:ext>
            </a:extLst>
          </p:cNvPr>
          <p:cNvSpPr>
            <a:spLocks noGrp="1"/>
          </p:cNvSpPr>
          <p:nvPr>
            <p:ph type="ctrTitle"/>
          </p:nvPr>
        </p:nvSpPr>
        <p:spPr/>
        <p:txBody>
          <a:bodyPr/>
          <a:lstStyle/>
          <a:p>
            <a:endParaRPr lang="en-GB" dirty="0"/>
          </a:p>
        </p:txBody>
      </p:sp>
      <p:sp>
        <p:nvSpPr>
          <p:cNvPr id="10" name="Frame text 9">
            <a:extLst>
              <a:ext uri="{FF2B5EF4-FFF2-40B4-BE49-F238E27FC236}">
                <a16:creationId xmlns:a16="http://schemas.microsoft.com/office/drawing/2014/main" id="{735AF3A8-979C-48CB-BBFE-46B7D923DA61}"/>
              </a:ext>
            </a:extLst>
          </p:cNvPr>
          <p:cNvSpPr>
            <a:spLocks noGrp="1"/>
          </p:cNvSpPr>
          <p:nvPr>
            <p:ph type="body" sz="quarter" idx="1004"/>
          </p:nvPr>
        </p:nvSpPr>
        <p:spPr/>
        <p:txBody>
          <a:bodyPr/>
          <a:lstStyle/>
          <a:p>
            <a:endParaRPr lang="en-GB" dirty="0"/>
          </a:p>
        </p:txBody>
      </p:sp>
      <p:sp>
        <p:nvSpPr>
          <p:cNvPr id="11" name="Frame text 10">
            <a:extLst>
              <a:ext uri="{FF2B5EF4-FFF2-40B4-BE49-F238E27FC236}">
                <a16:creationId xmlns:a16="http://schemas.microsoft.com/office/drawing/2014/main" id="{5A18D8C4-7308-4D6B-B202-411181D15D5E}"/>
              </a:ext>
            </a:extLst>
          </p:cNvPr>
          <p:cNvSpPr>
            <a:spLocks noGrp="1"/>
          </p:cNvSpPr>
          <p:nvPr>
            <p:ph type="body" idx="1005"/>
          </p:nvPr>
        </p:nvSpPr>
        <p:spPr/>
        <p:txBody>
          <a:bodyPr/>
          <a:lstStyle/>
          <a:p>
            <a:r>
              <a:rPr lang="en-GB"/>
              <a:t> </a:t>
            </a:r>
          </a:p>
        </p:txBody>
      </p:sp>
      <p:sp>
        <p:nvSpPr>
          <p:cNvPr id="5" name="Frame text 11 (JU-Free)">
            <a:extLst>
              <a:ext uri="{FF2B5EF4-FFF2-40B4-BE49-F238E27FC236}">
                <a16:creationId xmlns:a16="http://schemas.microsoft.com/office/drawing/2014/main" id="{F51C5687-D522-4193-9D18-F74959EB3A74}"/>
              </a:ext>
            </a:extLst>
          </p:cNvPr>
          <p:cNvSpPr>
            <a:spLocks noGrp="1"/>
          </p:cNvSpPr>
          <p:nvPr>
            <p:ph type="body" sz="quarter" idx="16"/>
          </p:nvPr>
        </p:nvSpPr>
        <p:spPr/>
        <p:txBody>
          <a:bodyPr/>
          <a:lstStyle/>
          <a:p>
            <a:endParaRPr lang="en-GB"/>
          </a:p>
        </p:txBody>
      </p:sp>
      <p:sp>
        <p:nvSpPr>
          <p:cNvPr id="4" name="Frame text 12 (JU-Free)">
            <a:extLst>
              <a:ext uri="{FF2B5EF4-FFF2-40B4-BE49-F238E27FC236}">
                <a16:creationId xmlns:a16="http://schemas.microsoft.com/office/drawing/2014/main" id="{4C387D6D-3E92-4DC3-B2A2-CD7A648F5818}"/>
              </a:ext>
            </a:extLst>
          </p:cNvPr>
          <p:cNvSpPr>
            <a:spLocks noGrp="1"/>
          </p:cNvSpPr>
          <p:nvPr>
            <p:ph type="body" sz="quarter" idx="15"/>
          </p:nvPr>
        </p:nvSpPr>
        <p:spPr/>
        <p:txBody>
          <a:bodyPr/>
          <a:lstStyle/>
          <a:p>
            <a:r>
              <a:rPr lang="en-GB"/>
              <a:t> </a:t>
            </a:r>
          </a:p>
        </p:txBody>
      </p:sp>
      <p:sp>
        <p:nvSpPr>
          <p:cNvPr id="12" name="Frame text 13">
            <a:extLst>
              <a:ext uri="{FF2B5EF4-FFF2-40B4-BE49-F238E27FC236}">
                <a16:creationId xmlns:a16="http://schemas.microsoft.com/office/drawing/2014/main" id="{09657785-BCDF-4C11-AE20-1397A3A9FEFB}"/>
              </a:ext>
            </a:extLst>
          </p:cNvPr>
          <p:cNvSpPr>
            <a:spLocks noGrp="1"/>
          </p:cNvSpPr>
          <p:nvPr>
            <p:ph type="body" idx="1006"/>
          </p:nvPr>
        </p:nvSpPr>
        <p:spPr/>
        <p:txBody>
          <a:bodyPr/>
          <a:lstStyle/>
          <a:p>
            <a:r>
              <a:rPr lang="en-GB"/>
              <a:t> </a:t>
            </a:r>
          </a:p>
        </p:txBody>
      </p:sp>
      <p:sp>
        <p:nvSpPr>
          <p:cNvPr id="15" name="Freeform 12">
            <a:extLst>
              <a:ext uri="{FF2B5EF4-FFF2-40B4-BE49-F238E27FC236}">
                <a16:creationId xmlns:a16="http://schemas.microsoft.com/office/drawing/2014/main" id="{DE24A845-3056-41BE-B3B5-459B4F168A36}"/>
              </a:ext>
            </a:extLst>
          </p:cNvPr>
          <p:cNvSpPr>
            <a:spLocks noEditPoints="1"/>
          </p:cNvSpPr>
          <p:nvPr/>
        </p:nvSpPr>
        <p:spPr bwMode="auto">
          <a:xfrm>
            <a:off x="2716420" y="6269111"/>
            <a:ext cx="1296988" cy="271463"/>
          </a:xfrm>
          <a:custGeom>
            <a:avLst/>
            <a:gdLst>
              <a:gd name="T0" fmla="*/ 640 w 4088"/>
              <a:gd name="T1" fmla="*/ 56 h 853"/>
              <a:gd name="T2" fmla="*/ 1077 w 4088"/>
              <a:gd name="T3" fmla="*/ 82 h 853"/>
              <a:gd name="T4" fmla="*/ 197 w 4088"/>
              <a:gd name="T5" fmla="*/ 198 h 853"/>
              <a:gd name="T6" fmla="*/ 396 w 4088"/>
              <a:gd name="T7" fmla="*/ 195 h 853"/>
              <a:gd name="T8" fmla="*/ 2107 w 4088"/>
              <a:gd name="T9" fmla="*/ 549 h 853"/>
              <a:gd name="T10" fmla="*/ 1960 w 4088"/>
              <a:gd name="T11" fmla="*/ 751 h 853"/>
              <a:gd name="T12" fmla="*/ 1862 w 4088"/>
              <a:gd name="T13" fmla="*/ 358 h 853"/>
              <a:gd name="T14" fmla="*/ 1332 w 4088"/>
              <a:gd name="T15" fmla="*/ 852 h 853"/>
              <a:gd name="T16" fmla="*/ 2374 w 4088"/>
              <a:gd name="T17" fmla="*/ 150 h 853"/>
              <a:gd name="T18" fmla="*/ 2341 w 4088"/>
              <a:gd name="T19" fmla="*/ 57 h 853"/>
              <a:gd name="T20" fmla="*/ 2528 w 4088"/>
              <a:gd name="T21" fmla="*/ 214 h 853"/>
              <a:gd name="T22" fmla="*/ 2673 w 4088"/>
              <a:gd name="T23" fmla="*/ 154 h 853"/>
              <a:gd name="T24" fmla="*/ 2749 w 4088"/>
              <a:gd name="T25" fmla="*/ 214 h 853"/>
              <a:gd name="T26" fmla="*/ 2808 w 4088"/>
              <a:gd name="T27" fmla="*/ 183 h 853"/>
              <a:gd name="T28" fmla="*/ 3019 w 4088"/>
              <a:gd name="T29" fmla="*/ 151 h 853"/>
              <a:gd name="T30" fmla="*/ 2957 w 4088"/>
              <a:gd name="T31" fmla="*/ 57 h 853"/>
              <a:gd name="T32" fmla="*/ 3168 w 4088"/>
              <a:gd name="T33" fmla="*/ 55 h 853"/>
              <a:gd name="T34" fmla="*/ 3214 w 4088"/>
              <a:gd name="T35" fmla="*/ 136 h 853"/>
              <a:gd name="T36" fmla="*/ 3379 w 4088"/>
              <a:gd name="T37" fmla="*/ 57 h 853"/>
              <a:gd name="T38" fmla="*/ 3476 w 4088"/>
              <a:gd name="T39" fmla="*/ 183 h 853"/>
              <a:gd name="T40" fmla="*/ 3557 w 4088"/>
              <a:gd name="T41" fmla="*/ 57 h 853"/>
              <a:gd name="T42" fmla="*/ 3729 w 4088"/>
              <a:gd name="T43" fmla="*/ 214 h 853"/>
              <a:gd name="T44" fmla="*/ 3628 w 4088"/>
              <a:gd name="T45" fmla="*/ 214 h 853"/>
              <a:gd name="T46" fmla="*/ 2339 w 4088"/>
              <a:gd name="T47" fmla="*/ 416 h 853"/>
              <a:gd name="T48" fmla="*/ 2609 w 4088"/>
              <a:gd name="T49" fmla="*/ 326 h 853"/>
              <a:gd name="T50" fmla="*/ 2614 w 4088"/>
              <a:gd name="T51" fmla="*/ 483 h 853"/>
              <a:gd name="T52" fmla="*/ 2682 w 4088"/>
              <a:gd name="T53" fmla="*/ 483 h 853"/>
              <a:gd name="T54" fmla="*/ 2800 w 4088"/>
              <a:gd name="T55" fmla="*/ 484 h 853"/>
              <a:gd name="T56" fmla="*/ 2948 w 4088"/>
              <a:gd name="T57" fmla="*/ 388 h 853"/>
              <a:gd name="T58" fmla="*/ 3030 w 4088"/>
              <a:gd name="T59" fmla="*/ 452 h 853"/>
              <a:gd name="T60" fmla="*/ 3176 w 4088"/>
              <a:gd name="T61" fmla="*/ 342 h 853"/>
              <a:gd name="T62" fmla="*/ 3096 w 4088"/>
              <a:gd name="T63" fmla="*/ 402 h 853"/>
              <a:gd name="T64" fmla="*/ 3274 w 4088"/>
              <a:gd name="T65" fmla="*/ 455 h 853"/>
              <a:gd name="T66" fmla="*/ 3249 w 4088"/>
              <a:gd name="T67" fmla="*/ 368 h 853"/>
              <a:gd name="T68" fmla="*/ 3216 w 4088"/>
              <a:gd name="T69" fmla="*/ 371 h 853"/>
              <a:gd name="T70" fmla="*/ 3361 w 4088"/>
              <a:gd name="T71" fmla="*/ 326 h 853"/>
              <a:gd name="T72" fmla="*/ 3545 w 4088"/>
              <a:gd name="T73" fmla="*/ 326 h 853"/>
              <a:gd name="T74" fmla="*/ 3653 w 4088"/>
              <a:gd name="T75" fmla="*/ 420 h 853"/>
              <a:gd name="T76" fmla="*/ 3620 w 4088"/>
              <a:gd name="T77" fmla="*/ 483 h 853"/>
              <a:gd name="T78" fmla="*/ 3942 w 4088"/>
              <a:gd name="T79" fmla="*/ 404 h 853"/>
              <a:gd name="T80" fmla="*/ 3907 w 4088"/>
              <a:gd name="T81" fmla="*/ 404 h 853"/>
              <a:gd name="T82" fmla="*/ 4078 w 4088"/>
              <a:gd name="T83" fmla="*/ 422 h 853"/>
              <a:gd name="T84" fmla="*/ 2376 w 4088"/>
              <a:gd name="T85" fmla="*/ 749 h 853"/>
              <a:gd name="T86" fmla="*/ 2513 w 4088"/>
              <a:gd name="T87" fmla="*/ 686 h 853"/>
              <a:gd name="T88" fmla="*/ 2480 w 4088"/>
              <a:gd name="T89" fmla="*/ 592 h 853"/>
              <a:gd name="T90" fmla="*/ 2654 w 4088"/>
              <a:gd name="T91" fmla="*/ 671 h 853"/>
              <a:gd name="T92" fmla="*/ 2619 w 4088"/>
              <a:gd name="T93" fmla="*/ 671 h 853"/>
              <a:gd name="T94" fmla="*/ 2818 w 4088"/>
              <a:gd name="T95" fmla="*/ 592 h 853"/>
              <a:gd name="T96" fmla="*/ 2913 w 4088"/>
              <a:gd name="T97" fmla="*/ 749 h 853"/>
              <a:gd name="T98" fmla="*/ 2952 w 4088"/>
              <a:gd name="T99" fmla="*/ 749 h 853"/>
              <a:gd name="T100" fmla="*/ 3053 w 4088"/>
              <a:gd name="T101" fmla="*/ 689 h 853"/>
              <a:gd name="T102" fmla="*/ 3278 w 4088"/>
              <a:gd name="T103" fmla="*/ 670 h 853"/>
              <a:gd name="T104" fmla="*/ 3343 w 4088"/>
              <a:gd name="T105" fmla="*/ 592 h 853"/>
              <a:gd name="T106" fmla="*/ 3594 w 4088"/>
              <a:gd name="T107" fmla="*/ 670 h 853"/>
              <a:gd name="T108" fmla="*/ 3560 w 4088"/>
              <a:gd name="T109" fmla="*/ 671 h 853"/>
              <a:gd name="T110" fmla="*/ 3730 w 4088"/>
              <a:gd name="T111" fmla="*/ 689 h 853"/>
              <a:gd name="T112" fmla="*/ 3757 w 4088"/>
              <a:gd name="T113" fmla="*/ 611 h 853"/>
              <a:gd name="T114" fmla="*/ 3696 w 4088"/>
              <a:gd name="T115" fmla="*/ 659 h 853"/>
              <a:gd name="T116" fmla="*/ 3867 w 4088"/>
              <a:gd name="T117" fmla="*/ 749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88" h="853">
                <a:moveTo>
                  <a:pt x="1247" y="481"/>
                </a:moveTo>
                <a:cubicBezTo>
                  <a:pt x="1247" y="569"/>
                  <a:pt x="1219" y="644"/>
                  <a:pt x="1147" y="699"/>
                </a:cubicBezTo>
                <a:cubicBezTo>
                  <a:pt x="1083" y="749"/>
                  <a:pt x="1009" y="765"/>
                  <a:pt x="929" y="763"/>
                </a:cubicBezTo>
                <a:cubicBezTo>
                  <a:pt x="863" y="762"/>
                  <a:pt x="800" y="746"/>
                  <a:pt x="745" y="707"/>
                </a:cubicBezTo>
                <a:cubicBezTo>
                  <a:pt x="672" y="654"/>
                  <a:pt x="640" y="579"/>
                  <a:pt x="639" y="492"/>
                </a:cubicBezTo>
                <a:cubicBezTo>
                  <a:pt x="637" y="351"/>
                  <a:pt x="638" y="210"/>
                  <a:pt x="638" y="69"/>
                </a:cubicBezTo>
                <a:cubicBezTo>
                  <a:pt x="638" y="65"/>
                  <a:pt x="639" y="61"/>
                  <a:pt x="640" y="56"/>
                </a:cubicBezTo>
                <a:cubicBezTo>
                  <a:pt x="808" y="56"/>
                  <a:pt x="808" y="56"/>
                  <a:pt x="808" y="56"/>
                </a:cubicBezTo>
                <a:cubicBezTo>
                  <a:pt x="808" y="80"/>
                  <a:pt x="808" y="80"/>
                  <a:pt x="808" y="80"/>
                </a:cubicBezTo>
                <a:cubicBezTo>
                  <a:pt x="808" y="208"/>
                  <a:pt x="808" y="335"/>
                  <a:pt x="808" y="463"/>
                </a:cubicBezTo>
                <a:cubicBezTo>
                  <a:pt x="808" y="476"/>
                  <a:pt x="808" y="490"/>
                  <a:pt x="811" y="503"/>
                </a:cubicBezTo>
                <a:cubicBezTo>
                  <a:pt x="828" y="597"/>
                  <a:pt x="918" y="643"/>
                  <a:pt x="1005" y="602"/>
                </a:cubicBezTo>
                <a:cubicBezTo>
                  <a:pt x="1061" y="575"/>
                  <a:pt x="1076" y="525"/>
                  <a:pt x="1077" y="469"/>
                </a:cubicBezTo>
                <a:cubicBezTo>
                  <a:pt x="1077" y="340"/>
                  <a:pt x="1077" y="211"/>
                  <a:pt x="1077" y="82"/>
                </a:cubicBezTo>
                <a:cubicBezTo>
                  <a:pt x="1077" y="57"/>
                  <a:pt x="1077" y="57"/>
                  <a:pt x="1077" y="57"/>
                </a:cubicBezTo>
                <a:cubicBezTo>
                  <a:pt x="1246" y="57"/>
                  <a:pt x="1246" y="57"/>
                  <a:pt x="1246" y="57"/>
                </a:cubicBezTo>
                <a:cubicBezTo>
                  <a:pt x="1247" y="64"/>
                  <a:pt x="1247" y="70"/>
                  <a:pt x="1247" y="76"/>
                </a:cubicBezTo>
                <a:cubicBezTo>
                  <a:pt x="1247" y="211"/>
                  <a:pt x="1248" y="346"/>
                  <a:pt x="1247" y="481"/>
                </a:cubicBezTo>
                <a:close/>
                <a:moveTo>
                  <a:pt x="0" y="195"/>
                </a:moveTo>
                <a:cubicBezTo>
                  <a:pt x="35" y="195"/>
                  <a:pt x="68" y="195"/>
                  <a:pt x="101" y="195"/>
                </a:cubicBezTo>
                <a:cubicBezTo>
                  <a:pt x="133" y="196"/>
                  <a:pt x="165" y="197"/>
                  <a:pt x="197" y="198"/>
                </a:cubicBezTo>
                <a:cubicBezTo>
                  <a:pt x="198" y="229"/>
                  <a:pt x="200" y="261"/>
                  <a:pt x="200" y="293"/>
                </a:cubicBezTo>
                <a:cubicBezTo>
                  <a:pt x="200" y="435"/>
                  <a:pt x="200" y="577"/>
                  <a:pt x="200" y="719"/>
                </a:cubicBezTo>
                <a:cubicBezTo>
                  <a:pt x="200" y="728"/>
                  <a:pt x="201" y="736"/>
                  <a:pt x="201" y="744"/>
                </a:cubicBezTo>
                <a:cubicBezTo>
                  <a:pt x="369" y="744"/>
                  <a:pt x="369" y="744"/>
                  <a:pt x="369" y="744"/>
                </a:cubicBezTo>
                <a:cubicBezTo>
                  <a:pt x="369" y="718"/>
                  <a:pt x="369" y="718"/>
                  <a:pt x="369" y="718"/>
                </a:cubicBezTo>
                <a:cubicBezTo>
                  <a:pt x="369" y="221"/>
                  <a:pt x="369" y="221"/>
                  <a:pt x="369" y="221"/>
                </a:cubicBezTo>
                <a:cubicBezTo>
                  <a:pt x="369" y="195"/>
                  <a:pt x="369" y="195"/>
                  <a:pt x="396" y="195"/>
                </a:cubicBezTo>
                <a:cubicBezTo>
                  <a:pt x="447" y="195"/>
                  <a:pt x="497" y="195"/>
                  <a:pt x="548" y="195"/>
                </a:cubicBezTo>
                <a:cubicBezTo>
                  <a:pt x="555" y="195"/>
                  <a:pt x="562" y="195"/>
                  <a:pt x="569" y="194"/>
                </a:cubicBezTo>
                <a:cubicBezTo>
                  <a:pt x="569" y="56"/>
                  <a:pt x="569" y="56"/>
                  <a:pt x="569" y="56"/>
                </a:cubicBezTo>
                <a:cubicBezTo>
                  <a:pt x="0" y="56"/>
                  <a:pt x="0" y="56"/>
                  <a:pt x="0" y="56"/>
                </a:cubicBezTo>
                <a:lnTo>
                  <a:pt x="0" y="195"/>
                </a:lnTo>
                <a:close/>
                <a:moveTo>
                  <a:pt x="2129" y="529"/>
                </a:moveTo>
                <a:cubicBezTo>
                  <a:pt x="2130" y="546"/>
                  <a:pt x="2122" y="549"/>
                  <a:pt x="2107" y="549"/>
                </a:cubicBezTo>
                <a:cubicBezTo>
                  <a:pt x="1991" y="548"/>
                  <a:pt x="1875" y="549"/>
                  <a:pt x="1760" y="549"/>
                </a:cubicBezTo>
                <a:cubicBezTo>
                  <a:pt x="1730" y="549"/>
                  <a:pt x="1730" y="549"/>
                  <a:pt x="1730" y="549"/>
                </a:cubicBezTo>
                <a:cubicBezTo>
                  <a:pt x="1734" y="559"/>
                  <a:pt x="1737" y="566"/>
                  <a:pt x="1740" y="573"/>
                </a:cubicBezTo>
                <a:cubicBezTo>
                  <a:pt x="1784" y="658"/>
                  <a:pt x="1902" y="680"/>
                  <a:pt x="1977" y="617"/>
                </a:cubicBezTo>
                <a:cubicBezTo>
                  <a:pt x="1988" y="607"/>
                  <a:pt x="1997" y="606"/>
                  <a:pt x="2010" y="612"/>
                </a:cubicBezTo>
                <a:cubicBezTo>
                  <a:pt x="2041" y="626"/>
                  <a:pt x="2073" y="638"/>
                  <a:pt x="2107" y="652"/>
                </a:cubicBezTo>
                <a:cubicBezTo>
                  <a:pt x="2068" y="704"/>
                  <a:pt x="2018" y="734"/>
                  <a:pt x="1960" y="751"/>
                </a:cubicBezTo>
                <a:cubicBezTo>
                  <a:pt x="1816" y="792"/>
                  <a:pt x="1675" y="726"/>
                  <a:pt x="1628" y="592"/>
                </a:cubicBezTo>
                <a:cubicBezTo>
                  <a:pt x="1594" y="493"/>
                  <a:pt x="1613" y="402"/>
                  <a:pt x="1686" y="326"/>
                </a:cubicBezTo>
                <a:cubicBezTo>
                  <a:pt x="1759" y="250"/>
                  <a:pt x="1851" y="228"/>
                  <a:pt x="1951" y="260"/>
                </a:cubicBezTo>
                <a:cubicBezTo>
                  <a:pt x="2051" y="292"/>
                  <a:pt x="2109" y="365"/>
                  <a:pt x="2127" y="468"/>
                </a:cubicBezTo>
                <a:cubicBezTo>
                  <a:pt x="2131" y="488"/>
                  <a:pt x="2128" y="509"/>
                  <a:pt x="2129" y="529"/>
                </a:cubicBezTo>
                <a:close/>
                <a:moveTo>
                  <a:pt x="2006" y="449"/>
                </a:moveTo>
                <a:cubicBezTo>
                  <a:pt x="1988" y="393"/>
                  <a:pt x="1927" y="355"/>
                  <a:pt x="1862" y="358"/>
                </a:cubicBezTo>
                <a:cubicBezTo>
                  <a:pt x="1807" y="360"/>
                  <a:pt x="1748" y="403"/>
                  <a:pt x="1738" y="449"/>
                </a:cubicBezTo>
                <a:lnTo>
                  <a:pt x="2006" y="449"/>
                </a:lnTo>
                <a:close/>
                <a:moveTo>
                  <a:pt x="1598" y="1"/>
                </a:moveTo>
                <a:cubicBezTo>
                  <a:pt x="1582" y="0"/>
                  <a:pt x="1576" y="6"/>
                  <a:pt x="1570" y="20"/>
                </a:cubicBezTo>
                <a:cubicBezTo>
                  <a:pt x="1460" y="290"/>
                  <a:pt x="1350" y="559"/>
                  <a:pt x="1240" y="829"/>
                </a:cubicBezTo>
                <a:cubicBezTo>
                  <a:pt x="1237" y="836"/>
                  <a:pt x="1235" y="842"/>
                  <a:pt x="1232" y="852"/>
                </a:cubicBezTo>
                <a:cubicBezTo>
                  <a:pt x="1267" y="852"/>
                  <a:pt x="1300" y="851"/>
                  <a:pt x="1332" y="852"/>
                </a:cubicBezTo>
                <a:cubicBezTo>
                  <a:pt x="1348" y="853"/>
                  <a:pt x="1356" y="847"/>
                  <a:pt x="1362" y="833"/>
                </a:cubicBezTo>
                <a:cubicBezTo>
                  <a:pt x="1441" y="637"/>
                  <a:pt x="1521" y="441"/>
                  <a:pt x="1601" y="246"/>
                </a:cubicBezTo>
                <a:cubicBezTo>
                  <a:pt x="1634" y="166"/>
                  <a:pt x="1667" y="85"/>
                  <a:pt x="1701" y="1"/>
                </a:cubicBezTo>
                <a:cubicBezTo>
                  <a:pt x="1664" y="1"/>
                  <a:pt x="1631" y="2"/>
                  <a:pt x="1598" y="1"/>
                </a:cubicBezTo>
                <a:close/>
                <a:moveTo>
                  <a:pt x="2456" y="183"/>
                </a:moveTo>
                <a:cubicBezTo>
                  <a:pt x="2374" y="183"/>
                  <a:pt x="2374" y="183"/>
                  <a:pt x="2374" y="183"/>
                </a:cubicBezTo>
                <a:cubicBezTo>
                  <a:pt x="2374" y="150"/>
                  <a:pt x="2374" y="150"/>
                  <a:pt x="2374" y="150"/>
                </a:cubicBezTo>
                <a:cubicBezTo>
                  <a:pt x="2445" y="150"/>
                  <a:pt x="2445" y="150"/>
                  <a:pt x="2445" y="150"/>
                </a:cubicBezTo>
                <a:cubicBezTo>
                  <a:pt x="2445" y="120"/>
                  <a:pt x="2445" y="120"/>
                  <a:pt x="2445" y="120"/>
                </a:cubicBezTo>
                <a:cubicBezTo>
                  <a:pt x="2374" y="120"/>
                  <a:pt x="2374" y="120"/>
                  <a:pt x="2374" y="120"/>
                </a:cubicBezTo>
                <a:cubicBezTo>
                  <a:pt x="2374" y="88"/>
                  <a:pt x="2374" y="88"/>
                  <a:pt x="2374" y="88"/>
                </a:cubicBezTo>
                <a:cubicBezTo>
                  <a:pt x="2455" y="88"/>
                  <a:pt x="2455" y="88"/>
                  <a:pt x="2455" y="88"/>
                </a:cubicBezTo>
                <a:cubicBezTo>
                  <a:pt x="2455" y="57"/>
                  <a:pt x="2455" y="57"/>
                  <a:pt x="2455" y="57"/>
                </a:cubicBezTo>
                <a:cubicBezTo>
                  <a:pt x="2341" y="57"/>
                  <a:pt x="2341" y="57"/>
                  <a:pt x="2341" y="57"/>
                </a:cubicBezTo>
                <a:cubicBezTo>
                  <a:pt x="2341" y="214"/>
                  <a:pt x="2341" y="214"/>
                  <a:pt x="2341" y="214"/>
                </a:cubicBezTo>
                <a:cubicBezTo>
                  <a:pt x="2456" y="214"/>
                  <a:pt x="2456" y="214"/>
                  <a:pt x="2456" y="214"/>
                </a:cubicBezTo>
                <a:lnTo>
                  <a:pt x="2456" y="183"/>
                </a:lnTo>
                <a:close/>
                <a:moveTo>
                  <a:pt x="2528" y="57"/>
                </a:moveTo>
                <a:cubicBezTo>
                  <a:pt x="2495" y="57"/>
                  <a:pt x="2495" y="57"/>
                  <a:pt x="2495" y="57"/>
                </a:cubicBezTo>
                <a:cubicBezTo>
                  <a:pt x="2495" y="214"/>
                  <a:pt x="2495" y="214"/>
                  <a:pt x="2495" y="214"/>
                </a:cubicBezTo>
                <a:cubicBezTo>
                  <a:pt x="2528" y="214"/>
                  <a:pt x="2528" y="214"/>
                  <a:pt x="2528" y="214"/>
                </a:cubicBezTo>
                <a:lnTo>
                  <a:pt x="2528" y="57"/>
                </a:lnTo>
                <a:close/>
                <a:moveTo>
                  <a:pt x="2604" y="114"/>
                </a:moveTo>
                <a:cubicBezTo>
                  <a:pt x="2678" y="214"/>
                  <a:pt x="2678" y="214"/>
                  <a:pt x="2678" y="214"/>
                </a:cubicBezTo>
                <a:cubicBezTo>
                  <a:pt x="2706" y="214"/>
                  <a:pt x="2706" y="214"/>
                  <a:pt x="2706" y="214"/>
                </a:cubicBezTo>
                <a:cubicBezTo>
                  <a:pt x="2706" y="57"/>
                  <a:pt x="2706" y="57"/>
                  <a:pt x="2706" y="57"/>
                </a:cubicBezTo>
                <a:cubicBezTo>
                  <a:pt x="2673" y="57"/>
                  <a:pt x="2673" y="57"/>
                  <a:pt x="2673" y="57"/>
                </a:cubicBezTo>
                <a:cubicBezTo>
                  <a:pt x="2673" y="154"/>
                  <a:pt x="2673" y="154"/>
                  <a:pt x="2673" y="154"/>
                </a:cubicBezTo>
                <a:cubicBezTo>
                  <a:pt x="2602" y="57"/>
                  <a:pt x="2602" y="57"/>
                  <a:pt x="2602" y="57"/>
                </a:cubicBezTo>
                <a:cubicBezTo>
                  <a:pt x="2572" y="57"/>
                  <a:pt x="2572" y="57"/>
                  <a:pt x="2572" y="57"/>
                </a:cubicBezTo>
                <a:cubicBezTo>
                  <a:pt x="2572" y="214"/>
                  <a:pt x="2572" y="214"/>
                  <a:pt x="2572" y="214"/>
                </a:cubicBezTo>
                <a:cubicBezTo>
                  <a:pt x="2604" y="214"/>
                  <a:pt x="2604" y="214"/>
                  <a:pt x="2604" y="214"/>
                </a:cubicBezTo>
                <a:lnTo>
                  <a:pt x="2604" y="114"/>
                </a:lnTo>
                <a:close/>
                <a:moveTo>
                  <a:pt x="2808" y="214"/>
                </a:moveTo>
                <a:cubicBezTo>
                  <a:pt x="2749" y="214"/>
                  <a:pt x="2749" y="214"/>
                  <a:pt x="2749" y="214"/>
                </a:cubicBezTo>
                <a:cubicBezTo>
                  <a:pt x="2749" y="57"/>
                  <a:pt x="2749" y="57"/>
                  <a:pt x="2749" y="57"/>
                </a:cubicBezTo>
                <a:cubicBezTo>
                  <a:pt x="2808" y="57"/>
                  <a:pt x="2808" y="57"/>
                  <a:pt x="2808" y="57"/>
                </a:cubicBezTo>
                <a:cubicBezTo>
                  <a:pt x="2856" y="57"/>
                  <a:pt x="2889" y="91"/>
                  <a:pt x="2889" y="135"/>
                </a:cubicBezTo>
                <a:cubicBezTo>
                  <a:pt x="2889" y="136"/>
                  <a:pt x="2889" y="136"/>
                  <a:pt x="2889" y="136"/>
                </a:cubicBezTo>
                <a:cubicBezTo>
                  <a:pt x="2889" y="180"/>
                  <a:pt x="2856" y="214"/>
                  <a:pt x="2808" y="214"/>
                </a:cubicBezTo>
                <a:close/>
                <a:moveTo>
                  <a:pt x="2783" y="183"/>
                </a:moveTo>
                <a:cubicBezTo>
                  <a:pt x="2808" y="183"/>
                  <a:pt x="2808" y="183"/>
                  <a:pt x="2808" y="183"/>
                </a:cubicBezTo>
                <a:cubicBezTo>
                  <a:pt x="2835" y="183"/>
                  <a:pt x="2854" y="164"/>
                  <a:pt x="2854" y="136"/>
                </a:cubicBezTo>
                <a:cubicBezTo>
                  <a:pt x="2854" y="136"/>
                  <a:pt x="2854" y="136"/>
                  <a:pt x="2854" y="136"/>
                </a:cubicBezTo>
                <a:cubicBezTo>
                  <a:pt x="2854" y="108"/>
                  <a:pt x="2835" y="88"/>
                  <a:pt x="2808" y="88"/>
                </a:cubicBezTo>
                <a:cubicBezTo>
                  <a:pt x="2783" y="88"/>
                  <a:pt x="2783" y="88"/>
                  <a:pt x="2783" y="88"/>
                </a:cubicBezTo>
                <a:lnTo>
                  <a:pt x="2783" y="183"/>
                </a:lnTo>
                <a:close/>
                <a:moveTo>
                  <a:pt x="2957" y="151"/>
                </a:moveTo>
                <a:cubicBezTo>
                  <a:pt x="3019" y="151"/>
                  <a:pt x="3019" y="151"/>
                  <a:pt x="3019" y="151"/>
                </a:cubicBezTo>
                <a:cubicBezTo>
                  <a:pt x="3019" y="214"/>
                  <a:pt x="3019" y="214"/>
                  <a:pt x="3019" y="214"/>
                </a:cubicBezTo>
                <a:cubicBezTo>
                  <a:pt x="3052" y="214"/>
                  <a:pt x="3052" y="214"/>
                  <a:pt x="3052" y="214"/>
                </a:cubicBezTo>
                <a:cubicBezTo>
                  <a:pt x="3052" y="57"/>
                  <a:pt x="3052" y="57"/>
                  <a:pt x="3052" y="57"/>
                </a:cubicBezTo>
                <a:cubicBezTo>
                  <a:pt x="3019" y="57"/>
                  <a:pt x="3019" y="57"/>
                  <a:pt x="3019" y="57"/>
                </a:cubicBezTo>
                <a:cubicBezTo>
                  <a:pt x="3019" y="119"/>
                  <a:pt x="3019" y="119"/>
                  <a:pt x="3019" y="119"/>
                </a:cubicBezTo>
                <a:cubicBezTo>
                  <a:pt x="2957" y="119"/>
                  <a:pt x="2957" y="119"/>
                  <a:pt x="2957" y="119"/>
                </a:cubicBezTo>
                <a:cubicBezTo>
                  <a:pt x="2957" y="57"/>
                  <a:pt x="2957" y="57"/>
                  <a:pt x="2957" y="57"/>
                </a:cubicBezTo>
                <a:cubicBezTo>
                  <a:pt x="2924" y="57"/>
                  <a:pt x="2924" y="57"/>
                  <a:pt x="2924" y="57"/>
                </a:cubicBezTo>
                <a:cubicBezTo>
                  <a:pt x="2924" y="214"/>
                  <a:pt x="2924" y="214"/>
                  <a:pt x="2924" y="214"/>
                </a:cubicBezTo>
                <a:cubicBezTo>
                  <a:pt x="2957" y="214"/>
                  <a:pt x="2957" y="214"/>
                  <a:pt x="2957" y="214"/>
                </a:cubicBezTo>
                <a:lnTo>
                  <a:pt x="2957" y="151"/>
                </a:lnTo>
                <a:close/>
                <a:moveTo>
                  <a:pt x="3088" y="136"/>
                </a:moveTo>
                <a:cubicBezTo>
                  <a:pt x="3088" y="136"/>
                  <a:pt x="3088" y="136"/>
                  <a:pt x="3088" y="136"/>
                </a:cubicBezTo>
                <a:cubicBezTo>
                  <a:pt x="3088" y="91"/>
                  <a:pt x="3122" y="55"/>
                  <a:pt x="3168" y="55"/>
                </a:cubicBezTo>
                <a:cubicBezTo>
                  <a:pt x="3215" y="55"/>
                  <a:pt x="3248" y="91"/>
                  <a:pt x="3248" y="135"/>
                </a:cubicBezTo>
                <a:cubicBezTo>
                  <a:pt x="3248" y="136"/>
                  <a:pt x="3248" y="136"/>
                  <a:pt x="3248" y="136"/>
                </a:cubicBezTo>
                <a:cubicBezTo>
                  <a:pt x="3248" y="180"/>
                  <a:pt x="3214" y="217"/>
                  <a:pt x="3168" y="217"/>
                </a:cubicBezTo>
                <a:cubicBezTo>
                  <a:pt x="3121" y="217"/>
                  <a:pt x="3088" y="181"/>
                  <a:pt x="3088" y="136"/>
                </a:cubicBezTo>
                <a:close/>
                <a:moveTo>
                  <a:pt x="3122" y="136"/>
                </a:moveTo>
                <a:cubicBezTo>
                  <a:pt x="3122" y="163"/>
                  <a:pt x="3141" y="185"/>
                  <a:pt x="3168" y="185"/>
                </a:cubicBezTo>
                <a:cubicBezTo>
                  <a:pt x="3195" y="185"/>
                  <a:pt x="3214" y="163"/>
                  <a:pt x="3214" y="136"/>
                </a:cubicBezTo>
                <a:cubicBezTo>
                  <a:pt x="3214" y="136"/>
                  <a:pt x="3214" y="136"/>
                  <a:pt x="3214" y="136"/>
                </a:cubicBezTo>
                <a:cubicBezTo>
                  <a:pt x="3214" y="109"/>
                  <a:pt x="3195" y="86"/>
                  <a:pt x="3168" y="86"/>
                </a:cubicBezTo>
                <a:cubicBezTo>
                  <a:pt x="3141" y="86"/>
                  <a:pt x="3122" y="108"/>
                  <a:pt x="3122" y="135"/>
                </a:cubicBezTo>
                <a:lnTo>
                  <a:pt x="3122" y="136"/>
                </a:lnTo>
                <a:close/>
                <a:moveTo>
                  <a:pt x="3353" y="215"/>
                </a:moveTo>
                <a:cubicBezTo>
                  <a:pt x="3414" y="57"/>
                  <a:pt x="3414" y="57"/>
                  <a:pt x="3414" y="57"/>
                </a:cubicBezTo>
                <a:cubicBezTo>
                  <a:pt x="3379" y="57"/>
                  <a:pt x="3379" y="57"/>
                  <a:pt x="3379" y="57"/>
                </a:cubicBezTo>
                <a:cubicBezTo>
                  <a:pt x="3339" y="168"/>
                  <a:pt x="3339" y="168"/>
                  <a:pt x="3339" y="168"/>
                </a:cubicBezTo>
                <a:cubicBezTo>
                  <a:pt x="3300" y="57"/>
                  <a:pt x="3300" y="57"/>
                  <a:pt x="3300" y="57"/>
                </a:cubicBezTo>
                <a:cubicBezTo>
                  <a:pt x="3263" y="57"/>
                  <a:pt x="3263" y="57"/>
                  <a:pt x="3263" y="57"/>
                </a:cubicBezTo>
                <a:cubicBezTo>
                  <a:pt x="3324" y="215"/>
                  <a:pt x="3324" y="215"/>
                  <a:pt x="3324" y="215"/>
                </a:cubicBezTo>
                <a:lnTo>
                  <a:pt x="3353" y="215"/>
                </a:lnTo>
                <a:close/>
                <a:moveTo>
                  <a:pt x="3558" y="183"/>
                </a:moveTo>
                <a:cubicBezTo>
                  <a:pt x="3476" y="183"/>
                  <a:pt x="3476" y="183"/>
                  <a:pt x="3476" y="183"/>
                </a:cubicBezTo>
                <a:cubicBezTo>
                  <a:pt x="3476" y="150"/>
                  <a:pt x="3476" y="150"/>
                  <a:pt x="3476" y="150"/>
                </a:cubicBezTo>
                <a:cubicBezTo>
                  <a:pt x="3547" y="150"/>
                  <a:pt x="3547" y="150"/>
                  <a:pt x="3547" y="150"/>
                </a:cubicBezTo>
                <a:cubicBezTo>
                  <a:pt x="3547" y="120"/>
                  <a:pt x="3547" y="120"/>
                  <a:pt x="3547" y="120"/>
                </a:cubicBezTo>
                <a:cubicBezTo>
                  <a:pt x="3476" y="120"/>
                  <a:pt x="3476" y="120"/>
                  <a:pt x="3476" y="120"/>
                </a:cubicBezTo>
                <a:cubicBezTo>
                  <a:pt x="3476" y="88"/>
                  <a:pt x="3476" y="88"/>
                  <a:pt x="3476" y="88"/>
                </a:cubicBezTo>
                <a:cubicBezTo>
                  <a:pt x="3557" y="88"/>
                  <a:pt x="3557" y="88"/>
                  <a:pt x="3557" y="88"/>
                </a:cubicBezTo>
                <a:cubicBezTo>
                  <a:pt x="3557" y="57"/>
                  <a:pt x="3557" y="57"/>
                  <a:pt x="3557" y="57"/>
                </a:cubicBezTo>
                <a:cubicBezTo>
                  <a:pt x="3443" y="57"/>
                  <a:pt x="3443" y="57"/>
                  <a:pt x="3443" y="57"/>
                </a:cubicBezTo>
                <a:cubicBezTo>
                  <a:pt x="3443" y="214"/>
                  <a:pt x="3443" y="214"/>
                  <a:pt x="3443" y="214"/>
                </a:cubicBezTo>
                <a:cubicBezTo>
                  <a:pt x="3558" y="214"/>
                  <a:pt x="3558" y="214"/>
                  <a:pt x="3558" y="214"/>
                </a:cubicBezTo>
                <a:lnTo>
                  <a:pt x="3558" y="183"/>
                </a:lnTo>
                <a:close/>
                <a:moveTo>
                  <a:pt x="3628" y="114"/>
                </a:moveTo>
                <a:cubicBezTo>
                  <a:pt x="3701" y="214"/>
                  <a:pt x="3701" y="214"/>
                  <a:pt x="3701" y="214"/>
                </a:cubicBezTo>
                <a:cubicBezTo>
                  <a:pt x="3729" y="214"/>
                  <a:pt x="3729" y="214"/>
                  <a:pt x="3729" y="214"/>
                </a:cubicBezTo>
                <a:cubicBezTo>
                  <a:pt x="3729" y="57"/>
                  <a:pt x="3729" y="57"/>
                  <a:pt x="3729" y="57"/>
                </a:cubicBezTo>
                <a:cubicBezTo>
                  <a:pt x="3697" y="57"/>
                  <a:pt x="3697" y="57"/>
                  <a:pt x="3697" y="57"/>
                </a:cubicBezTo>
                <a:cubicBezTo>
                  <a:pt x="3697" y="154"/>
                  <a:pt x="3697" y="154"/>
                  <a:pt x="3697" y="154"/>
                </a:cubicBezTo>
                <a:cubicBezTo>
                  <a:pt x="3626" y="57"/>
                  <a:pt x="3626" y="57"/>
                  <a:pt x="3626" y="57"/>
                </a:cubicBezTo>
                <a:cubicBezTo>
                  <a:pt x="3595" y="57"/>
                  <a:pt x="3595" y="57"/>
                  <a:pt x="3595" y="57"/>
                </a:cubicBezTo>
                <a:cubicBezTo>
                  <a:pt x="3595" y="214"/>
                  <a:pt x="3595" y="214"/>
                  <a:pt x="3595" y="214"/>
                </a:cubicBezTo>
                <a:cubicBezTo>
                  <a:pt x="3628" y="214"/>
                  <a:pt x="3628" y="214"/>
                  <a:pt x="3628" y="214"/>
                </a:cubicBezTo>
                <a:lnTo>
                  <a:pt x="3628" y="114"/>
                </a:lnTo>
                <a:close/>
                <a:moveTo>
                  <a:pt x="2437" y="416"/>
                </a:moveTo>
                <a:cubicBezTo>
                  <a:pt x="2437" y="441"/>
                  <a:pt x="2425" y="453"/>
                  <a:pt x="2404" y="453"/>
                </a:cubicBezTo>
                <a:cubicBezTo>
                  <a:pt x="2384" y="453"/>
                  <a:pt x="2372" y="440"/>
                  <a:pt x="2372" y="415"/>
                </a:cubicBezTo>
                <a:cubicBezTo>
                  <a:pt x="2372" y="326"/>
                  <a:pt x="2372" y="326"/>
                  <a:pt x="2372" y="326"/>
                </a:cubicBezTo>
                <a:cubicBezTo>
                  <a:pt x="2339" y="326"/>
                  <a:pt x="2339" y="326"/>
                  <a:pt x="2339" y="326"/>
                </a:cubicBezTo>
                <a:cubicBezTo>
                  <a:pt x="2339" y="416"/>
                  <a:pt x="2339" y="416"/>
                  <a:pt x="2339" y="416"/>
                </a:cubicBezTo>
                <a:cubicBezTo>
                  <a:pt x="2339" y="462"/>
                  <a:pt x="2363" y="485"/>
                  <a:pt x="2404" y="485"/>
                </a:cubicBezTo>
                <a:cubicBezTo>
                  <a:pt x="2445" y="485"/>
                  <a:pt x="2470" y="462"/>
                  <a:pt x="2470" y="414"/>
                </a:cubicBezTo>
                <a:cubicBezTo>
                  <a:pt x="2470" y="326"/>
                  <a:pt x="2470" y="326"/>
                  <a:pt x="2470" y="326"/>
                </a:cubicBezTo>
                <a:cubicBezTo>
                  <a:pt x="2437" y="326"/>
                  <a:pt x="2437" y="326"/>
                  <a:pt x="2437" y="326"/>
                </a:cubicBezTo>
                <a:lnTo>
                  <a:pt x="2437" y="416"/>
                </a:lnTo>
                <a:close/>
                <a:moveTo>
                  <a:pt x="2642" y="326"/>
                </a:moveTo>
                <a:cubicBezTo>
                  <a:pt x="2609" y="326"/>
                  <a:pt x="2609" y="326"/>
                  <a:pt x="2609" y="326"/>
                </a:cubicBezTo>
                <a:cubicBezTo>
                  <a:pt x="2609" y="422"/>
                  <a:pt x="2609" y="422"/>
                  <a:pt x="2609" y="422"/>
                </a:cubicBezTo>
                <a:cubicBezTo>
                  <a:pt x="2538" y="326"/>
                  <a:pt x="2538" y="326"/>
                  <a:pt x="2538" y="326"/>
                </a:cubicBezTo>
                <a:cubicBezTo>
                  <a:pt x="2508" y="326"/>
                  <a:pt x="2508" y="326"/>
                  <a:pt x="2508" y="326"/>
                </a:cubicBezTo>
                <a:cubicBezTo>
                  <a:pt x="2508" y="483"/>
                  <a:pt x="2508" y="483"/>
                  <a:pt x="2508" y="483"/>
                </a:cubicBezTo>
                <a:cubicBezTo>
                  <a:pt x="2540" y="483"/>
                  <a:pt x="2540" y="483"/>
                  <a:pt x="2540" y="483"/>
                </a:cubicBezTo>
                <a:cubicBezTo>
                  <a:pt x="2540" y="383"/>
                  <a:pt x="2540" y="383"/>
                  <a:pt x="2540" y="383"/>
                </a:cubicBezTo>
                <a:cubicBezTo>
                  <a:pt x="2614" y="483"/>
                  <a:pt x="2614" y="483"/>
                  <a:pt x="2614" y="483"/>
                </a:cubicBezTo>
                <a:cubicBezTo>
                  <a:pt x="2642" y="483"/>
                  <a:pt x="2642" y="483"/>
                  <a:pt x="2642" y="483"/>
                </a:cubicBezTo>
                <a:lnTo>
                  <a:pt x="2642" y="326"/>
                </a:lnTo>
                <a:close/>
                <a:moveTo>
                  <a:pt x="2682" y="483"/>
                </a:moveTo>
                <a:cubicBezTo>
                  <a:pt x="2715" y="483"/>
                  <a:pt x="2715" y="483"/>
                  <a:pt x="2715" y="483"/>
                </a:cubicBezTo>
                <a:cubicBezTo>
                  <a:pt x="2715" y="326"/>
                  <a:pt x="2715" y="326"/>
                  <a:pt x="2715" y="326"/>
                </a:cubicBezTo>
                <a:cubicBezTo>
                  <a:pt x="2682" y="326"/>
                  <a:pt x="2682" y="326"/>
                  <a:pt x="2682" y="326"/>
                </a:cubicBezTo>
                <a:lnTo>
                  <a:pt x="2682" y="483"/>
                </a:lnTo>
                <a:close/>
                <a:moveTo>
                  <a:pt x="2830" y="484"/>
                </a:moveTo>
                <a:cubicBezTo>
                  <a:pt x="2891" y="326"/>
                  <a:pt x="2891" y="326"/>
                  <a:pt x="2891" y="326"/>
                </a:cubicBezTo>
                <a:cubicBezTo>
                  <a:pt x="2855" y="326"/>
                  <a:pt x="2855" y="326"/>
                  <a:pt x="2855" y="326"/>
                </a:cubicBezTo>
                <a:cubicBezTo>
                  <a:pt x="2815" y="436"/>
                  <a:pt x="2815" y="436"/>
                  <a:pt x="2815" y="436"/>
                </a:cubicBezTo>
                <a:cubicBezTo>
                  <a:pt x="2776" y="326"/>
                  <a:pt x="2776" y="326"/>
                  <a:pt x="2776" y="326"/>
                </a:cubicBezTo>
                <a:cubicBezTo>
                  <a:pt x="2739" y="326"/>
                  <a:pt x="2739" y="326"/>
                  <a:pt x="2739" y="326"/>
                </a:cubicBezTo>
                <a:cubicBezTo>
                  <a:pt x="2800" y="484"/>
                  <a:pt x="2800" y="484"/>
                  <a:pt x="2800" y="484"/>
                </a:cubicBezTo>
                <a:lnTo>
                  <a:pt x="2830" y="484"/>
                </a:lnTo>
                <a:close/>
                <a:moveTo>
                  <a:pt x="3030" y="452"/>
                </a:moveTo>
                <a:cubicBezTo>
                  <a:pt x="2948" y="452"/>
                  <a:pt x="2948" y="452"/>
                  <a:pt x="2948" y="452"/>
                </a:cubicBezTo>
                <a:cubicBezTo>
                  <a:pt x="2948" y="419"/>
                  <a:pt x="2948" y="419"/>
                  <a:pt x="2948" y="419"/>
                </a:cubicBezTo>
                <a:cubicBezTo>
                  <a:pt x="3019" y="419"/>
                  <a:pt x="3019" y="419"/>
                  <a:pt x="3019" y="419"/>
                </a:cubicBezTo>
                <a:cubicBezTo>
                  <a:pt x="3019" y="388"/>
                  <a:pt x="3019" y="388"/>
                  <a:pt x="3019" y="388"/>
                </a:cubicBezTo>
                <a:cubicBezTo>
                  <a:pt x="2948" y="388"/>
                  <a:pt x="2948" y="388"/>
                  <a:pt x="2948" y="388"/>
                </a:cubicBezTo>
                <a:cubicBezTo>
                  <a:pt x="2948" y="357"/>
                  <a:pt x="2948" y="357"/>
                  <a:pt x="2948" y="357"/>
                </a:cubicBezTo>
                <a:cubicBezTo>
                  <a:pt x="3029" y="357"/>
                  <a:pt x="3029" y="357"/>
                  <a:pt x="3029" y="357"/>
                </a:cubicBezTo>
                <a:cubicBezTo>
                  <a:pt x="3029" y="326"/>
                  <a:pt x="3029" y="326"/>
                  <a:pt x="3029" y="326"/>
                </a:cubicBezTo>
                <a:cubicBezTo>
                  <a:pt x="2915" y="326"/>
                  <a:pt x="2915" y="326"/>
                  <a:pt x="2915" y="326"/>
                </a:cubicBezTo>
                <a:cubicBezTo>
                  <a:pt x="2915" y="483"/>
                  <a:pt x="2915" y="483"/>
                  <a:pt x="2915" y="483"/>
                </a:cubicBezTo>
                <a:cubicBezTo>
                  <a:pt x="3030" y="483"/>
                  <a:pt x="3030" y="483"/>
                  <a:pt x="3030" y="483"/>
                </a:cubicBezTo>
                <a:lnTo>
                  <a:pt x="3030" y="452"/>
                </a:lnTo>
                <a:close/>
                <a:moveTo>
                  <a:pt x="3122" y="433"/>
                </a:moveTo>
                <a:cubicBezTo>
                  <a:pt x="3096" y="433"/>
                  <a:pt x="3096" y="433"/>
                  <a:pt x="3096" y="433"/>
                </a:cubicBezTo>
                <a:cubicBezTo>
                  <a:pt x="3096" y="483"/>
                  <a:pt x="3096" y="483"/>
                  <a:pt x="3096" y="483"/>
                </a:cubicBezTo>
                <a:cubicBezTo>
                  <a:pt x="3063" y="483"/>
                  <a:pt x="3063" y="483"/>
                  <a:pt x="3063" y="483"/>
                </a:cubicBezTo>
                <a:cubicBezTo>
                  <a:pt x="3063" y="326"/>
                  <a:pt x="3063" y="326"/>
                  <a:pt x="3063" y="326"/>
                </a:cubicBezTo>
                <a:cubicBezTo>
                  <a:pt x="3132" y="326"/>
                  <a:pt x="3132" y="326"/>
                  <a:pt x="3132" y="326"/>
                </a:cubicBezTo>
                <a:cubicBezTo>
                  <a:pt x="3151" y="326"/>
                  <a:pt x="3166" y="331"/>
                  <a:pt x="3176" y="342"/>
                </a:cubicBezTo>
                <a:cubicBezTo>
                  <a:pt x="3184" y="350"/>
                  <a:pt x="3189" y="363"/>
                  <a:pt x="3189" y="378"/>
                </a:cubicBezTo>
                <a:cubicBezTo>
                  <a:pt x="3189" y="378"/>
                  <a:pt x="3189" y="378"/>
                  <a:pt x="3189" y="378"/>
                </a:cubicBezTo>
                <a:cubicBezTo>
                  <a:pt x="3189" y="403"/>
                  <a:pt x="3176" y="419"/>
                  <a:pt x="3157" y="427"/>
                </a:cubicBezTo>
                <a:cubicBezTo>
                  <a:pt x="3193" y="483"/>
                  <a:pt x="3193" y="483"/>
                  <a:pt x="3193" y="483"/>
                </a:cubicBezTo>
                <a:cubicBezTo>
                  <a:pt x="3155" y="483"/>
                  <a:pt x="3155" y="483"/>
                  <a:pt x="3155" y="483"/>
                </a:cubicBezTo>
                <a:lnTo>
                  <a:pt x="3122" y="433"/>
                </a:lnTo>
                <a:close/>
                <a:moveTo>
                  <a:pt x="3096" y="402"/>
                </a:moveTo>
                <a:cubicBezTo>
                  <a:pt x="3130" y="402"/>
                  <a:pt x="3130" y="402"/>
                  <a:pt x="3130" y="402"/>
                </a:cubicBezTo>
                <a:cubicBezTo>
                  <a:pt x="3146" y="402"/>
                  <a:pt x="3155" y="393"/>
                  <a:pt x="3155" y="380"/>
                </a:cubicBezTo>
                <a:cubicBezTo>
                  <a:pt x="3155" y="379"/>
                  <a:pt x="3155" y="379"/>
                  <a:pt x="3155" y="379"/>
                </a:cubicBezTo>
                <a:cubicBezTo>
                  <a:pt x="3155" y="365"/>
                  <a:pt x="3145" y="357"/>
                  <a:pt x="3129" y="357"/>
                </a:cubicBezTo>
                <a:cubicBezTo>
                  <a:pt x="3096" y="357"/>
                  <a:pt x="3096" y="357"/>
                  <a:pt x="3096" y="357"/>
                </a:cubicBezTo>
                <a:lnTo>
                  <a:pt x="3096" y="402"/>
                </a:lnTo>
                <a:close/>
                <a:moveTo>
                  <a:pt x="3274" y="455"/>
                </a:moveTo>
                <a:cubicBezTo>
                  <a:pt x="3257" y="455"/>
                  <a:pt x="3243" y="447"/>
                  <a:pt x="3229" y="435"/>
                </a:cubicBezTo>
                <a:cubicBezTo>
                  <a:pt x="3210" y="460"/>
                  <a:pt x="3210" y="460"/>
                  <a:pt x="3210" y="460"/>
                </a:cubicBezTo>
                <a:cubicBezTo>
                  <a:pt x="3228" y="477"/>
                  <a:pt x="3251" y="485"/>
                  <a:pt x="3274" y="485"/>
                </a:cubicBezTo>
                <a:cubicBezTo>
                  <a:pt x="3306" y="485"/>
                  <a:pt x="3329" y="468"/>
                  <a:pt x="3329" y="436"/>
                </a:cubicBezTo>
                <a:cubicBezTo>
                  <a:pt x="3329" y="436"/>
                  <a:pt x="3329" y="436"/>
                  <a:pt x="3329" y="436"/>
                </a:cubicBezTo>
                <a:cubicBezTo>
                  <a:pt x="3329" y="409"/>
                  <a:pt x="3312" y="397"/>
                  <a:pt x="3281" y="389"/>
                </a:cubicBezTo>
                <a:cubicBezTo>
                  <a:pt x="3255" y="382"/>
                  <a:pt x="3249" y="379"/>
                  <a:pt x="3249" y="368"/>
                </a:cubicBezTo>
                <a:cubicBezTo>
                  <a:pt x="3249" y="368"/>
                  <a:pt x="3249" y="368"/>
                  <a:pt x="3249" y="368"/>
                </a:cubicBezTo>
                <a:cubicBezTo>
                  <a:pt x="3249" y="360"/>
                  <a:pt x="3255" y="354"/>
                  <a:pt x="3268" y="354"/>
                </a:cubicBezTo>
                <a:cubicBezTo>
                  <a:pt x="3281" y="354"/>
                  <a:pt x="3294" y="360"/>
                  <a:pt x="3307" y="370"/>
                </a:cubicBezTo>
                <a:cubicBezTo>
                  <a:pt x="3325" y="344"/>
                  <a:pt x="3325" y="344"/>
                  <a:pt x="3325" y="344"/>
                </a:cubicBezTo>
                <a:cubicBezTo>
                  <a:pt x="3309" y="331"/>
                  <a:pt x="3291" y="324"/>
                  <a:pt x="3269" y="324"/>
                </a:cubicBezTo>
                <a:cubicBezTo>
                  <a:pt x="3238" y="324"/>
                  <a:pt x="3216" y="342"/>
                  <a:pt x="3216" y="371"/>
                </a:cubicBezTo>
                <a:cubicBezTo>
                  <a:pt x="3216" y="371"/>
                  <a:pt x="3216" y="371"/>
                  <a:pt x="3216" y="371"/>
                </a:cubicBezTo>
                <a:cubicBezTo>
                  <a:pt x="3216" y="403"/>
                  <a:pt x="3235" y="411"/>
                  <a:pt x="3266" y="419"/>
                </a:cubicBezTo>
                <a:cubicBezTo>
                  <a:pt x="3291" y="426"/>
                  <a:pt x="3296" y="431"/>
                  <a:pt x="3296" y="439"/>
                </a:cubicBezTo>
                <a:cubicBezTo>
                  <a:pt x="3296" y="440"/>
                  <a:pt x="3296" y="440"/>
                  <a:pt x="3296" y="440"/>
                </a:cubicBezTo>
                <a:cubicBezTo>
                  <a:pt x="3296" y="449"/>
                  <a:pt x="3288" y="455"/>
                  <a:pt x="3274" y="455"/>
                </a:cubicBezTo>
                <a:close/>
                <a:moveTo>
                  <a:pt x="3394" y="483"/>
                </a:moveTo>
                <a:cubicBezTo>
                  <a:pt x="3394" y="326"/>
                  <a:pt x="3394" y="326"/>
                  <a:pt x="3394" y="326"/>
                </a:cubicBezTo>
                <a:cubicBezTo>
                  <a:pt x="3361" y="326"/>
                  <a:pt x="3361" y="326"/>
                  <a:pt x="3361" y="326"/>
                </a:cubicBezTo>
                <a:cubicBezTo>
                  <a:pt x="3361" y="483"/>
                  <a:pt x="3361" y="483"/>
                  <a:pt x="3361" y="483"/>
                </a:cubicBezTo>
                <a:lnTo>
                  <a:pt x="3394" y="483"/>
                </a:lnTo>
                <a:close/>
                <a:moveTo>
                  <a:pt x="3466" y="483"/>
                </a:moveTo>
                <a:cubicBezTo>
                  <a:pt x="3499" y="483"/>
                  <a:pt x="3499" y="483"/>
                  <a:pt x="3499" y="483"/>
                </a:cubicBezTo>
                <a:cubicBezTo>
                  <a:pt x="3499" y="358"/>
                  <a:pt x="3499" y="358"/>
                  <a:pt x="3499" y="358"/>
                </a:cubicBezTo>
                <a:cubicBezTo>
                  <a:pt x="3545" y="358"/>
                  <a:pt x="3545" y="358"/>
                  <a:pt x="3545" y="358"/>
                </a:cubicBezTo>
                <a:cubicBezTo>
                  <a:pt x="3545" y="326"/>
                  <a:pt x="3545" y="326"/>
                  <a:pt x="3545" y="326"/>
                </a:cubicBezTo>
                <a:cubicBezTo>
                  <a:pt x="3420" y="326"/>
                  <a:pt x="3420" y="326"/>
                  <a:pt x="3420" y="326"/>
                </a:cubicBezTo>
                <a:cubicBezTo>
                  <a:pt x="3420" y="358"/>
                  <a:pt x="3420" y="358"/>
                  <a:pt x="3420" y="358"/>
                </a:cubicBezTo>
                <a:cubicBezTo>
                  <a:pt x="3466" y="358"/>
                  <a:pt x="3466" y="358"/>
                  <a:pt x="3466" y="358"/>
                </a:cubicBezTo>
                <a:lnTo>
                  <a:pt x="3466" y="483"/>
                </a:lnTo>
                <a:close/>
                <a:moveTo>
                  <a:pt x="3620" y="483"/>
                </a:moveTo>
                <a:cubicBezTo>
                  <a:pt x="3653" y="483"/>
                  <a:pt x="3653" y="483"/>
                  <a:pt x="3653" y="483"/>
                </a:cubicBezTo>
                <a:cubicBezTo>
                  <a:pt x="3653" y="420"/>
                  <a:pt x="3653" y="420"/>
                  <a:pt x="3653" y="420"/>
                </a:cubicBezTo>
                <a:cubicBezTo>
                  <a:pt x="3711" y="326"/>
                  <a:pt x="3711" y="326"/>
                  <a:pt x="3711" y="326"/>
                </a:cubicBezTo>
                <a:cubicBezTo>
                  <a:pt x="3673" y="326"/>
                  <a:pt x="3673" y="326"/>
                  <a:pt x="3673" y="326"/>
                </a:cubicBezTo>
                <a:cubicBezTo>
                  <a:pt x="3636" y="389"/>
                  <a:pt x="3636" y="389"/>
                  <a:pt x="3636" y="389"/>
                </a:cubicBezTo>
                <a:cubicBezTo>
                  <a:pt x="3600" y="326"/>
                  <a:pt x="3600" y="326"/>
                  <a:pt x="3600" y="326"/>
                </a:cubicBezTo>
                <a:cubicBezTo>
                  <a:pt x="3561" y="326"/>
                  <a:pt x="3561" y="326"/>
                  <a:pt x="3561" y="326"/>
                </a:cubicBezTo>
                <a:cubicBezTo>
                  <a:pt x="3620" y="421"/>
                  <a:pt x="3620" y="421"/>
                  <a:pt x="3620" y="421"/>
                </a:cubicBezTo>
                <a:lnTo>
                  <a:pt x="3620" y="483"/>
                </a:lnTo>
                <a:close/>
                <a:moveTo>
                  <a:pt x="3942" y="404"/>
                </a:moveTo>
                <a:cubicBezTo>
                  <a:pt x="3942" y="404"/>
                  <a:pt x="3942" y="404"/>
                  <a:pt x="3942" y="404"/>
                </a:cubicBezTo>
                <a:cubicBezTo>
                  <a:pt x="3942" y="449"/>
                  <a:pt x="3908" y="485"/>
                  <a:pt x="3861" y="485"/>
                </a:cubicBezTo>
                <a:cubicBezTo>
                  <a:pt x="3815" y="485"/>
                  <a:pt x="3781" y="449"/>
                  <a:pt x="3781" y="405"/>
                </a:cubicBezTo>
                <a:cubicBezTo>
                  <a:pt x="3781" y="404"/>
                  <a:pt x="3781" y="404"/>
                  <a:pt x="3781" y="404"/>
                </a:cubicBezTo>
                <a:cubicBezTo>
                  <a:pt x="3781" y="360"/>
                  <a:pt x="3815" y="323"/>
                  <a:pt x="3862" y="323"/>
                </a:cubicBezTo>
                <a:cubicBezTo>
                  <a:pt x="3908" y="323"/>
                  <a:pt x="3942" y="359"/>
                  <a:pt x="3942" y="404"/>
                </a:cubicBezTo>
                <a:close/>
                <a:moveTo>
                  <a:pt x="3907" y="404"/>
                </a:moveTo>
                <a:cubicBezTo>
                  <a:pt x="3907" y="377"/>
                  <a:pt x="3888" y="355"/>
                  <a:pt x="3861" y="355"/>
                </a:cubicBezTo>
                <a:cubicBezTo>
                  <a:pt x="3834" y="355"/>
                  <a:pt x="3816" y="377"/>
                  <a:pt x="3816" y="404"/>
                </a:cubicBezTo>
                <a:cubicBezTo>
                  <a:pt x="3816" y="404"/>
                  <a:pt x="3816" y="404"/>
                  <a:pt x="3816" y="404"/>
                </a:cubicBezTo>
                <a:cubicBezTo>
                  <a:pt x="3816" y="431"/>
                  <a:pt x="3835" y="454"/>
                  <a:pt x="3862" y="454"/>
                </a:cubicBezTo>
                <a:cubicBezTo>
                  <a:pt x="3888" y="454"/>
                  <a:pt x="3907" y="432"/>
                  <a:pt x="3907" y="405"/>
                </a:cubicBezTo>
                <a:lnTo>
                  <a:pt x="3907" y="404"/>
                </a:lnTo>
                <a:close/>
                <a:moveTo>
                  <a:pt x="4088" y="357"/>
                </a:moveTo>
                <a:cubicBezTo>
                  <a:pt x="4088" y="326"/>
                  <a:pt x="4088" y="326"/>
                  <a:pt x="4088" y="326"/>
                </a:cubicBezTo>
                <a:cubicBezTo>
                  <a:pt x="3973" y="326"/>
                  <a:pt x="3973" y="326"/>
                  <a:pt x="3973" y="326"/>
                </a:cubicBezTo>
                <a:cubicBezTo>
                  <a:pt x="3973" y="483"/>
                  <a:pt x="3973" y="483"/>
                  <a:pt x="3973" y="483"/>
                </a:cubicBezTo>
                <a:cubicBezTo>
                  <a:pt x="4006" y="483"/>
                  <a:pt x="4006" y="483"/>
                  <a:pt x="4006" y="483"/>
                </a:cubicBezTo>
                <a:cubicBezTo>
                  <a:pt x="4006" y="422"/>
                  <a:pt x="4006" y="422"/>
                  <a:pt x="4006" y="422"/>
                </a:cubicBezTo>
                <a:cubicBezTo>
                  <a:pt x="4078" y="422"/>
                  <a:pt x="4078" y="422"/>
                  <a:pt x="4078" y="422"/>
                </a:cubicBezTo>
                <a:cubicBezTo>
                  <a:pt x="4078" y="391"/>
                  <a:pt x="4078" y="391"/>
                  <a:pt x="4078" y="391"/>
                </a:cubicBezTo>
                <a:cubicBezTo>
                  <a:pt x="4006" y="391"/>
                  <a:pt x="4006" y="391"/>
                  <a:pt x="4006" y="391"/>
                </a:cubicBezTo>
                <a:cubicBezTo>
                  <a:pt x="4006" y="357"/>
                  <a:pt x="4006" y="357"/>
                  <a:pt x="4006" y="357"/>
                </a:cubicBezTo>
                <a:lnTo>
                  <a:pt x="4088" y="357"/>
                </a:lnTo>
                <a:close/>
                <a:moveTo>
                  <a:pt x="2330" y="624"/>
                </a:moveTo>
                <a:cubicBezTo>
                  <a:pt x="2376" y="624"/>
                  <a:pt x="2376" y="624"/>
                  <a:pt x="2376" y="624"/>
                </a:cubicBezTo>
                <a:cubicBezTo>
                  <a:pt x="2376" y="749"/>
                  <a:pt x="2376" y="749"/>
                  <a:pt x="2376" y="749"/>
                </a:cubicBezTo>
                <a:cubicBezTo>
                  <a:pt x="2409" y="749"/>
                  <a:pt x="2409" y="749"/>
                  <a:pt x="2409" y="749"/>
                </a:cubicBezTo>
                <a:cubicBezTo>
                  <a:pt x="2409" y="624"/>
                  <a:pt x="2409" y="624"/>
                  <a:pt x="2409" y="624"/>
                </a:cubicBezTo>
                <a:cubicBezTo>
                  <a:pt x="2455" y="624"/>
                  <a:pt x="2455" y="624"/>
                  <a:pt x="2455" y="624"/>
                </a:cubicBezTo>
                <a:cubicBezTo>
                  <a:pt x="2455" y="592"/>
                  <a:pt x="2455" y="592"/>
                  <a:pt x="2455" y="592"/>
                </a:cubicBezTo>
                <a:cubicBezTo>
                  <a:pt x="2330" y="592"/>
                  <a:pt x="2330" y="592"/>
                  <a:pt x="2330" y="592"/>
                </a:cubicBezTo>
                <a:lnTo>
                  <a:pt x="2330" y="624"/>
                </a:lnTo>
                <a:close/>
                <a:moveTo>
                  <a:pt x="2513" y="686"/>
                </a:moveTo>
                <a:cubicBezTo>
                  <a:pt x="2585" y="686"/>
                  <a:pt x="2585" y="686"/>
                  <a:pt x="2585" y="686"/>
                </a:cubicBezTo>
                <a:cubicBezTo>
                  <a:pt x="2585" y="655"/>
                  <a:pt x="2585" y="655"/>
                  <a:pt x="2585" y="655"/>
                </a:cubicBezTo>
                <a:cubicBezTo>
                  <a:pt x="2513" y="655"/>
                  <a:pt x="2513" y="655"/>
                  <a:pt x="2513" y="655"/>
                </a:cubicBezTo>
                <a:cubicBezTo>
                  <a:pt x="2513" y="623"/>
                  <a:pt x="2513" y="623"/>
                  <a:pt x="2513" y="623"/>
                </a:cubicBezTo>
                <a:cubicBezTo>
                  <a:pt x="2594" y="623"/>
                  <a:pt x="2594" y="623"/>
                  <a:pt x="2594" y="623"/>
                </a:cubicBezTo>
                <a:cubicBezTo>
                  <a:pt x="2594" y="592"/>
                  <a:pt x="2594" y="592"/>
                  <a:pt x="2594" y="592"/>
                </a:cubicBezTo>
                <a:cubicBezTo>
                  <a:pt x="2480" y="592"/>
                  <a:pt x="2480" y="592"/>
                  <a:pt x="2480" y="592"/>
                </a:cubicBezTo>
                <a:cubicBezTo>
                  <a:pt x="2480" y="749"/>
                  <a:pt x="2480" y="749"/>
                  <a:pt x="2480" y="749"/>
                </a:cubicBezTo>
                <a:cubicBezTo>
                  <a:pt x="2595" y="749"/>
                  <a:pt x="2595" y="749"/>
                  <a:pt x="2595" y="749"/>
                </a:cubicBezTo>
                <a:cubicBezTo>
                  <a:pt x="2595" y="718"/>
                  <a:pt x="2595" y="718"/>
                  <a:pt x="2595" y="718"/>
                </a:cubicBezTo>
                <a:cubicBezTo>
                  <a:pt x="2513" y="718"/>
                  <a:pt x="2513" y="718"/>
                  <a:pt x="2513" y="718"/>
                </a:cubicBezTo>
                <a:lnTo>
                  <a:pt x="2513" y="686"/>
                </a:lnTo>
                <a:close/>
                <a:moveTo>
                  <a:pt x="2697" y="720"/>
                </a:moveTo>
                <a:cubicBezTo>
                  <a:pt x="2672" y="720"/>
                  <a:pt x="2654" y="698"/>
                  <a:pt x="2654" y="671"/>
                </a:cubicBezTo>
                <a:cubicBezTo>
                  <a:pt x="2654" y="670"/>
                  <a:pt x="2654" y="670"/>
                  <a:pt x="2654" y="670"/>
                </a:cubicBezTo>
                <a:cubicBezTo>
                  <a:pt x="2654" y="643"/>
                  <a:pt x="2672" y="621"/>
                  <a:pt x="2697" y="621"/>
                </a:cubicBezTo>
                <a:cubicBezTo>
                  <a:pt x="2712" y="621"/>
                  <a:pt x="2724" y="628"/>
                  <a:pt x="2736" y="639"/>
                </a:cubicBezTo>
                <a:cubicBezTo>
                  <a:pt x="2757" y="614"/>
                  <a:pt x="2757" y="614"/>
                  <a:pt x="2757" y="614"/>
                </a:cubicBezTo>
                <a:cubicBezTo>
                  <a:pt x="2743" y="599"/>
                  <a:pt x="2726" y="590"/>
                  <a:pt x="2698" y="590"/>
                </a:cubicBezTo>
                <a:cubicBezTo>
                  <a:pt x="2651" y="590"/>
                  <a:pt x="2619" y="626"/>
                  <a:pt x="2619" y="671"/>
                </a:cubicBezTo>
                <a:cubicBezTo>
                  <a:pt x="2619" y="671"/>
                  <a:pt x="2619" y="671"/>
                  <a:pt x="2619" y="671"/>
                </a:cubicBezTo>
                <a:cubicBezTo>
                  <a:pt x="2619" y="716"/>
                  <a:pt x="2652" y="752"/>
                  <a:pt x="2696" y="752"/>
                </a:cubicBezTo>
                <a:cubicBezTo>
                  <a:pt x="2725" y="752"/>
                  <a:pt x="2743" y="741"/>
                  <a:pt x="2758" y="724"/>
                </a:cubicBezTo>
                <a:cubicBezTo>
                  <a:pt x="2737" y="702"/>
                  <a:pt x="2737" y="702"/>
                  <a:pt x="2737" y="702"/>
                </a:cubicBezTo>
                <a:cubicBezTo>
                  <a:pt x="2725" y="713"/>
                  <a:pt x="2715" y="720"/>
                  <a:pt x="2697" y="720"/>
                </a:cubicBezTo>
                <a:close/>
                <a:moveTo>
                  <a:pt x="2879" y="654"/>
                </a:moveTo>
                <a:cubicBezTo>
                  <a:pt x="2818" y="654"/>
                  <a:pt x="2818" y="654"/>
                  <a:pt x="2818" y="654"/>
                </a:cubicBezTo>
                <a:cubicBezTo>
                  <a:pt x="2818" y="592"/>
                  <a:pt x="2818" y="592"/>
                  <a:pt x="2818" y="592"/>
                </a:cubicBezTo>
                <a:cubicBezTo>
                  <a:pt x="2785" y="592"/>
                  <a:pt x="2785" y="592"/>
                  <a:pt x="2785" y="592"/>
                </a:cubicBezTo>
                <a:cubicBezTo>
                  <a:pt x="2785" y="749"/>
                  <a:pt x="2785" y="749"/>
                  <a:pt x="2785" y="749"/>
                </a:cubicBezTo>
                <a:cubicBezTo>
                  <a:pt x="2818" y="749"/>
                  <a:pt x="2818" y="749"/>
                  <a:pt x="2818" y="749"/>
                </a:cubicBezTo>
                <a:cubicBezTo>
                  <a:pt x="2818" y="686"/>
                  <a:pt x="2818" y="686"/>
                  <a:pt x="2818" y="686"/>
                </a:cubicBezTo>
                <a:cubicBezTo>
                  <a:pt x="2879" y="686"/>
                  <a:pt x="2879" y="686"/>
                  <a:pt x="2879" y="686"/>
                </a:cubicBezTo>
                <a:cubicBezTo>
                  <a:pt x="2879" y="749"/>
                  <a:pt x="2879" y="749"/>
                  <a:pt x="2879" y="749"/>
                </a:cubicBezTo>
                <a:cubicBezTo>
                  <a:pt x="2913" y="749"/>
                  <a:pt x="2913" y="749"/>
                  <a:pt x="2913" y="749"/>
                </a:cubicBezTo>
                <a:cubicBezTo>
                  <a:pt x="2913" y="592"/>
                  <a:pt x="2913" y="592"/>
                  <a:pt x="2913" y="592"/>
                </a:cubicBezTo>
                <a:cubicBezTo>
                  <a:pt x="2879" y="592"/>
                  <a:pt x="2879" y="592"/>
                  <a:pt x="2879" y="592"/>
                </a:cubicBezTo>
                <a:lnTo>
                  <a:pt x="2879" y="654"/>
                </a:lnTo>
                <a:close/>
                <a:moveTo>
                  <a:pt x="3053" y="689"/>
                </a:moveTo>
                <a:cubicBezTo>
                  <a:pt x="2982" y="592"/>
                  <a:pt x="2982" y="592"/>
                  <a:pt x="2982" y="592"/>
                </a:cubicBezTo>
                <a:cubicBezTo>
                  <a:pt x="2952" y="592"/>
                  <a:pt x="2952" y="592"/>
                  <a:pt x="2952" y="592"/>
                </a:cubicBezTo>
                <a:cubicBezTo>
                  <a:pt x="2952" y="749"/>
                  <a:pt x="2952" y="749"/>
                  <a:pt x="2952" y="749"/>
                </a:cubicBezTo>
                <a:cubicBezTo>
                  <a:pt x="2985" y="749"/>
                  <a:pt x="2985" y="749"/>
                  <a:pt x="2985" y="749"/>
                </a:cubicBezTo>
                <a:cubicBezTo>
                  <a:pt x="2985" y="649"/>
                  <a:pt x="2985" y="649"/>
                  <a:pt x="2985" y="649"/>
                </a:cubicBezTo>
                <a:cubicBezTo>
                  <a:pt x="3058" y="749"/>
                  <a:pt x="3058" y="749"/>
                  <a:pt x="3058" y="749"/>
                </a:cubicBezTo>
                <a:cubicBezTo>
                  <a:pt x="3086" y="749"/>
                  <a:pt x="3086" y="749"/>
                  <a:pt x="3086" y="749"/>
                </a:cubicBezTo>
                <a:cubicBezTo>
                  <a:pt x="3086" y="592"/>
                  <a:pt x="3086" y="592"/>
                  <a:pt x="3086" y="592"/>
                </a:cubicBezTo>
                <a:cubicBezTo>
                  <a:pt x="3053" y="592"/>
                  <a:pt x="3053" y="592"/>
                  <a:pt x="3053" y="592"/>
                </a:cubicBezTo>
                <a:lnTo>
                  <a:pt x="3053" y="689"/>
                </a:lnTo>
                <a:close/>
                <a:moveTo>
                  <a:pt x="3278" y="670"/>
                </a:moveTo>
                <a:cubicBezTo>
                  <a:pt x="3278" y="671"/>
                  <a:pt x="3278" y="671"/>
                  <a:pt x="3278" y="671"/>
                </a:cubicBezTo>
                <a:cubicBezTo>
                  <a:pt x="3278" y="715"/>
                  <a:pt x="3244" y="752"/>
                  <a:pt x="3198" y="752"/>
                </a:cubicBezTo>
                <a:cubicBezTo>
                  <a:pt x="3151" y="752"/>
                  <a:pt x="3118" y="716"/>
                  <a:pt x="3118" y="671"/>
                </a:cubicBezTo>
                <a:cubicBezTo>
                  <a:pt x="3118" y="671"/>
                  <a:pt x="3118" y="671"/>
                  <a:pt x="3118" y="671"/>
                </a:cubicBezTo>
                <a:cubicBezTo>
                  <a:pt x="3118" y="626"/>
                  <a:pt x="3151" y="590"/>
                  <a:pt x="3198" y="590"/>
                </a:cubicBezTo>
                <a:cubicBezTo>
                  <a:pt x="3245" y="590"/>
                  <a:pt x="3278" y="626"/>
                  <a:pt x="3278" y="670"/>
                </a:cubicBezTo>
                <a:close/>
                <a:moveTo>
                  <a:pt x="3243" y="671"/>
                </a:moveTo>
                <a:cubicBezTo>
                  <a:pt x="3243" y="644"/>
                  <a:pt x="3224" y="621"/>
                  <a:pt x="3198" y="621"/>
                </a:cubicBezTo>
                <a:cubicBezTo>
                  <a:pt x="3171" y="621"/>
                  <a:pt x="3152" y="643"/>
                  <a:pt x="3152" y="670"/>
                </a:cubicBezTo>
                <a:cubicBezTo>
                  <a:pt x="3152" y="671"/>
                  <a:pt x="3152" y="671"/>
                  <a:pt x="3152" y="671"/>
                </a:cubicBezTo>
                <a:cubicBezTo>
                  <a:pt x="3152" y="698"/>
                  <a:pt x="3171" y="720"/>
                  <a:pt x="3198" y="720"/>
                </a:cubicBezTo>
                <a:cubicBezTo>
                  <a:pt x="3225" y="720"/>
                  <a:pt x="3243" y="698"/>
                  <a:pt x="3243" y="671"/>
                </a:cubicBezTo>
                <a:close/>
                <a:moveTo>
                  <a:pt x="3343" y="592"/>
                </a:moveTo>
                <a:cubicBezTo>
                  <a:pt x="3309" y="592"/>
                  <a:pt x="3309" y="592"/>
                  <a:pt x="3309" y="592"/>
                </a:cubicBezTo>
                <a:cubicBezTo>
                  <a:pt x="3309" y="749"/>
                  <a:pt x="3309" y="749"/>
                  <a:pt x="3309" y="749"/>
                </a:cubicBezTo>
                <a:cubicBezTo>
                  <a:pt x="3418" y="749"/>
                  <a:pt x="3418" y="749"/>
                  <a:pt x="3418" y="749"/>
                </a:cubicBezTo>
                <a:cubicBezTo>
                  <a:pt x="3418" y="718"/>
                  <a:pt x="3418" y="718"/>
                  <a:pt x="3418" y="718"/>
                </a:cubicBezTo>
                <a:cubicBezTo>
                  <a:pt x="3343" y="718"/>
                  <a:pt x="3343" y="718"/>
                  <a:pt x="3343" y="718"/>
                </a:cubicBezTo>
                <a:lnTo>
                  <a:pt x="3343" y="592"/>
                </a:lnTo>
                <a:close/>
                <a:moveTo>
                  <a:pt x="3594" y="670"/>
                </a:moveTo>
                <a:cubicBezTo>
                  <a:pt x="3594" y="671"/>
                  <a:pt x="3594" y="671"/>
                  <a:pt x="3594" y="671"/>
                </a:cubicBezTo>
                <a:cubicBezTo>
                  <a:pt x="3594" y="715"/>
                  <a:pt x="3560" y="752"/>
                  <a:pt x="3514" y="752"/>
                </a:cubicBezTo>
                <a:cubicBezTo>
                  <a:pt x="3467" y="752"/>
                  <a:pt x="3434" y="716"/>
                  <a:pt x="3434" y="671"/>
                </a:cubicBezTo>
                <a:cubicBezTo>
                  <a:pt x="3434" y="671"/>
                  <a:pt x="3434" y="671"/>
                  <a:pt x="3434" y="671"/>
                </a:cubicBezTo>
                <a:cubicBezTo>
                  <a:pt x="3434" y="626"/>
                  <a:pt x="3468" y="590"/>
                  <a:pt x="3514" y="590"/>
                </a:cubicBezTo>
                <a:cubicBezTo>
                  <a:pt x="3561" y="590"/>
                  <a:pt x="3594" y="626"/>
                  <a:pt x="3594" y="670"/>
                </a:cubicBezTo>
                <a:close/>
                <a:moveTo>
                  <a:pt x="3560" y="671"/>
                </a:moveTo>
                <a:cubicBezTo>
                  <a:pt x="3560" y="644"/>
                  <a:pt x="3541" y="621"/>
                  <a:pt x="3514" y="621"/>
                </a:cubicBezTo>
                <a:cubicBezTo>
                  <a:pt x="3487" y="621"/>
                  <a:pt x="3469" y="643"/>
                  <a:pt x="3469" y="670"/>
                </a:cubicBezTo>
                <a:cubicBezTo>
                  <a:pt x="3469" y="671"/>
                  <a:pt x="3469" y="671"/>
                  <a:pt x="3469" y="671"/>
                </a:cubicBezTo>
                <a:cubicBezTo>
                  <a:pt x="3469" y="698"/>
                  <a:pt x="3488" y="720"/>
                  <a:pt x="3514" y="720"/>
                </a:cubicBezTo>
                <a:cubicBezTo>
                  <a:pt x="3541" y="720"/>
                  <a:pt x="3560" y="698"/>
                  <a:pt x="3560" y="671"/>
                </a:cubicBezTo>
                <a:close/>
                <a:moveTo>
                  <a:pt x="3696" y="689"/>
                </a:moveTo>
                <a:cubicBezTo>
                  <a:pt x="3730" y="689"/>
                  <a:pt x="3730" y="689"/>
                  <a:pt x="3730" y="689"/>
                </a:cubicBezTo>
                <a:cubicBezTo>
                  <a:pt x="3730" y="711"/>
                  <a:pt x="3730" y="711"/>
                  <a:pt x="3730" y="711"/>
                </a:cubicBezTo>
                <a:cubicBezTo>
                  <a:pt x="3721" y="717"/>
                  <a:pt x="3711" y="720"/>
                  <a:pt x="3699" y="720"/>
                </a:cubicBezTo>
                <a:cubicBezTo>
                  <a:pt x="3672" y="720"/>
                  <a:pt x="3653" y="699"/>
                  <a:pt x="3653" y="671"/>
                </a:cubicBezTo>
                <a:cubicBezTo>
                  <a:pt x="3653" y="670"/>
                  <a:pt x="3653" y="670"/>
                  <a:pt x="3653" y="670"/>
                </a:cubicBezTo>
                <a:cubicBezTo>
                  <a:pt x="3653" y="644"/>
                  <a:pt x="3672" y="621"/>
                  <a:pt x="3696" y="621"/>
                </a:cubicBezTo>
                <a:cubicBezTo>
                  <a:pt x="3714" y="621"/>
                  <a:pt x="3724" y="627"/>
                  <a:pt x="3736" y="637"/>
                </a:cubicBezTo>
                <a:cubicBezTo>
                  <a:pt x="3757" y="611"/>
                  <a:pt x="3757" y="611"/>
                  <a:pt x="3757" y="611"/>
                </a:cubicBezTo>
                <a:cubicBezTo>
                  <a:pt x="3741" y="597"/>
                  <a:pt x="3724" y="590"/>
                  <a:pt x="3697" y="590"/>
                </a:cubicBezTo>
                <a:cubicBezTo>
                  <a:pt x="3652" y="590"/>
                  <a:pt x="3618" y="626"/>
                  <a:pt x="3618" y="671"/>
                </a:cubicBezTo>
                <a:cubicBezTo>
                  <a:pt x="3618" y="671"/>
                  <a:pt x="3618" y="671"/>
                  <a:pt x="3618" y="671"/>
                </a:cubicBezTo>
                <a:cubicBezTo>
                  <a:pt x="3618" y="718"/>
                  <a:pt x="3650" y="752"/>
                  <a:pt x="3697" y="752"/>
                </a:cubicBezTo>
                <a:cubicBezTo>
                  <a:pt x="3725" y="752"/>
                  <a:pt x="3746" y="741"/>
                  <a:pt x="3762" y="727"/>
                </a:cubicBezTo>
                <a:cubicBezTo>
                  <a:pt x="3762" y="659"/>
                  <a:pt x="3762" y="659"/>
                  <a:pt x="3762" y="659"/>
                </a:cubicBezTo>
                <a:cubicBezTo>
                  <a:pt x="3696" y="659"/>
                  <a:pt x="3696" y="659"/>
                  <a:pt x="3696" y="659"/>
                </a:cubicBezTo>
                <a:lnTo>
                  <a:pt x="3696" y="689"/>
                </a:lnTo>
                <a:close/>
                <a:moveTo>
                  <a:pt x="3850" y="655"/>
                </a:moveTo>
                <a:cubicBezTo>
                  <a:pt x="3814" y="592"/>
                  <a:pt x="3814" y="592"/>
                  <a:pt x="3814" y="592"/>
                </a:cubicBezTo>
                <a:cubicBezTo>
                  <a:pt x="3776" y="592"/>
                  <a:pt x="3776" y="592"/>
                  <a:pt x="3776" y="592"/>
                </a:cubicBezTo>
                <a:cubicBezTo>
                  <a:pt x="3834" y="687"/>
                  <a:pt x="3834" y="687"/>
                  <a:pt x="3834" y="687"/>
                </a:cubicBezTo>
                <a:cubicBezTo>
                  <a:pt x="3834" y="749"/>
                  <a:pt x="3834" y="749"/>
                  <a:pt x="3834" y="749"/>
                </a:cubicBezTo>
                <a:cubicBezTo>
                  <a:pt x="3867" y="749"/>
                  <a:pt x="3867" y="749"/>
                  <a:pt x="3867" y="749"/>
                </a:cubicBezTo>
                <a:cubicBezTo>
                  <a:pt x="3867" y="687"/>
                  <a:pt x="3867" y="687"/>
                  <a:pt x="3867" y="687"/>
                </a:cubicBezTo>
                <a:cubicBezTo>
                  <a:pt x="3925" y="592"/>
                  <a:pt x="3925" y="592"/>
                  <a:pt x="3925" y="592"/>
                </a:cubicBezTo>
                <a:cubicBezTo>
                  <a:pt x="3887" y="592"/>
                  <a:pt x="3887" y="592"/>
                  <a:pt x="3887" y="592"/>
                </a:cubicBezTo>
                <a:lnTo>
                  <a:pt x="3850" y="655"/>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 name="Freeform 13">
            <a:extLst>
              <a:ext uri="{FF2B5EF4-FFF2-40B4-BE49-F238E27FC236}">
                <a16:creationId xmlns:a16="http://schemas.microsoft.com/office/drawing/2014/main" id="{5EDC0241-67DB-4E23-9F19-BAF75F9BF2F9}"/>
              </a:ext>
            </a:extLst>
          </p:cNvPr>
          <p:cNvSpPr>
            <a:spLocks noEditPoints="1"/>
          </p:cNvSpPr>
          <p:nvPr/>
        </p:nvSpPr>
        <p:spPr bwMode="auto">
          <a:xfrm>
            <a:off x="4391233" y="6256411"/>
            <a:ext cx="1531938" cy="298450"/>
          </a:xfrm>
          <a:custGeom>
            <a:avLst/>
            <a:gdLst>
              <a:gd name="T0" fmla="*/ 25 w 4828"/>
              <a:gd name="T1" fmla="*/ 636 h 939"/>
              <a:gd name="T2" fmla="*/ 113 w 4828"/>
              <a:gd name="T3" fmla="*/ 831 h 939"/>
              <a:gd name="T4" fmla="*/ 750 w 4828"/>
              <a:gd name="T5" fmla="*/ 810 h 939"/>
              <a:gd name="T6" fmla="*/ 725 w 4828"/>
              <a:gd name="T7" fmla="*/ 865 h 939"/>
              <a:gd name="T8" fmla="*/ 1316 w 4828"/>
              <a:gd name="T9" fmla="*/ 801 h 939"/>
              <a:gd name="T10" fmla="*/ 545 w 4828"/>
              <a:gd name="T11" fmla="*/ 590 h 939"/>
              <a:gd name="T12" fmla="*/ 333 w 4828"/>
              <a:gd name="T13" fmla="*/ 663 h 939"/>
              <a:gd name="T14" fmla="*/ 1640 w 4828"/>
              <a:gd name="T15" fmla="*/ 163 h 939"/>
              <a:gd name="T16" fmla="*/ 1775 w 4828"/>
              <a:gd name="T17" fmla="*/ 95 h 939"/>
              <a:gd name="T18" fmla="*/ 2456 w 4828"/>
              <a:gd name="T19" fmla="*/ 158 h 939"/>
              <a:gd name="T20" fmla="*/ 2456 w 4828"/>
              <a:gd name="T21" fmla="*/ 240 h 939"/>
              <a:gd name="T22" fmla="*/ 2681 w 4828"/>
              <a:gd name="T23" fmla="*/ 138 h 939"/>
              <a:gd name="T24" fmla="*/ 2637 w 4828"/>
              <a:gd name="T25" fmla="*/ 95 h 939"/>
              <a:gd name="T26" fmla="*/ 3218 w 4828"/>
              <a:gd name="T27" fmla="*/ 95 h 939"/>
              <a:gd name="T28" fmla="*/ 3755 w 4828"/>
              <a:gd name="T29" fmla="*/ 95 h 939"/>
              <a:gd name="T30" fmla="*/ 3712 w 4828"/>
              <a:gd name="T31" fmla="*/ 95 h 939"/>
              <a:gd name="T32" fmla="*/ 4118 w 4828"/>
              <a:gd name="T33" fmla="*/ 158 h 939"/>
              <a:gd name="T34" fmla="*/ 4074 w 4828"/>
              <a:gd name="T35" fmla="*/ 284 h 939"/>
              <a:gd name="T36" fmla="*/ 4295 w 4828"/>
              <a:gd name="T37" fmla="*/ 138 h 939"/>
              <a:gd name="T38" fmla="*/ 4251 w 4828"/>
              <a:gd name="T39" fmla="*/ 95 h 939"/>
              <a:gd name="T40" fmla="*/ 4781 w 4828"/>
              <a:gd name="T41" fmla="*/ 330 h 939"/>
              <a:gd name="T42" fmla="*/ 1920 w 4828"/>
              <a:gd name="T43" fmla="*/ 330 h 939"/>
              <a:gd name="T44" fmla="*/ 2062 w 4828"/>
              <a:gd name="T45" fmla="*/ 140 h 939"/>
              <a:gd name="T46" fmla="*/ 1476 w 4828"/>
              <a:gd name="T47" fmla="*/ 515 h 939"/>
              <a:gd name="T48" fmla="*/ 1806 w 4828"/>
              <a:gd name="T49" fmla="*/ 654 h 939"/>
              <a:gd name="T50" fmla="*/ 1858 w 4828"/>
              <a:gd name="T51" fmla="*/ 515 h 939"/>
              <a:gd name="T52" fmla="*/ 1902 w 4828"/>
              <a:gd name="T53" fmla="*/ 515 h 939"/>
              <a:gd name="T54" fmla="*/ 2209 w 4828"/>
              <a:gd name="T55" fmla="*/ 574 h 939"/>
              <a:gd name="T56" fmla="*/ 2280 w 4828"/>
              <a:gd name="T57" fmla="*/ 515 h 939"/>
              <a:gd name="T58" fmla="*/ 2379 w 4828"/>
              <a:gd name="T59" fmla="*/ 604 h 939"/>
              <a:gd name="T60" fmla="*/ 2393 w 4828"/>
              <a:gd name="T61" fmla="*/ 536 h 939"/>
              <a:gd name="T62" fmla="*/ 3484 w 4828"/>
              <a:gd name="T63" fmla="*/ 604 h 939"/>
              <a:gd name="T64" fmla="*/ 3530 w 4828"/>
              <a:gd name="T65" fmla="*/ 579 h 939"/>
              <a:gd name="T66" fmla="*/ 4320 w 4828"/>
              <a:gd name="T67" fmla="*/ 654 h 939"/>
              <a:gd name="T68" fmla="*/ 4434 w 4828"/>
              <a:gd name="T69" fmla="*/ 604 h 939"/>
              <a:gd name="T70" fmla="*/ 4438 w 4828"/>
              <a:gd name="T71" fmla="*/ 540 h 939"/>
              <a:gd name="T72" fmla="*/ 2489 w 4828"/>
              <a:gd name="T73" fmla="*/ 569 h 939"/>
              <a:gd name="T74" fmla="*/ 2489 w 4828"/>
              <a:gd name="T75" fmla="*/ 620 h 939"/>
              <a:gd name="T76" fmla="*/ 2468 w 4828"/>
              <a:gd name="T77" fmla="*/ 540 h 939"/>
              <a:gd name="T78" fmla="*/ 2713 w 4828"/>
              <a:gd name="T79" fmla="*/ 515 h 939"/>
              <a:gd name="T80" fmla="*/ 2991 w 4828"/>
              <a:gd name="T81" fmla="*/ 515 h 939"/>
              <a:gd name="T82" fmla="*/ 2991 w 4828"/>
              <a:gd name="T83" fmla="*/ 515 h 939"/>
              <a:gd name="T84" fmla="*/ 3623 w 4828"/>
              <a:gd name="T85" fmla="*/ 633 h 939"/>
              <a:gd name="T86" fmla="*/ 3885 w 4828"/>
              <a:gd name="T87" fmla="*/ 536 h 939"/>
              <a:gd name="T88" fmla="*/ 3797 w 4828"/>
              <a:gd name="T89" fmla="*/ 654 h 939"/>
              <a:gd name="T90" fmla="*/ 3885 w 4828"/>
              <a:gd name="T91" fmla="*/ 595 h 939"/>
              <a:gd name="T92" fmla="*/ 4089 w 4828"/>
              <a:gd name="T93" fmla="*/ 536 h 939"/>
              <a:gd name="T94" fmla="*/ 3962 w 4828"/>
              <a:gd name="T95" fmla="*/ 654 h 939"/>
              <a:gd name="T96" fmla="*/ 4268 w 4828"/>
              <a:gd name="T97" fmla="*/ 654 h 939"/>
              <a:gd name="T98" fmla="*/ 4244 w 4828"/>
              <a:gd name="T99" fmla="*/ 584 h 939"/>
              <a:gd name="T100" fmla="*/ 4645 w 4828"/>
              <a:gd name="T101" fmla="*/ 633 h 939"/>
              <a:gd name="T102" fmla="*/ 4807 w 4828"/>
              <a:gd name="T103" fmla="*/ 595 h 939"/>
              <a:gd name="T104" fmla="*/ 4828 w 4828"/>
              <a:gd name="T105" fmla="*/ 515 h 939"/>
              <a:gd name="T106" fmla="*/ 3216 w 4828"/>
              <a:gd name="T107" fmla="*/ 536 h 939"/>
              <a:gd name="T108" fmla="*/ 3150 w 4828"/>
              <a:gd name="T109" fmla="*/ 569 h 939"/>
              <a:gd name="T110" fmla="*/ 3285 w 4828"/>
              <a:gd name="T111" fmla="*/ 633 h 939"/>
              <a:gd name="T112" fmla="*/ 3148 w 4828"/>
              <a:gd name="T113" fmla="*/ 583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8" h="939">
                <a:moveTo>
                  <a:pt x="1295" y="636"/>
                </a:moveTo>
                <a:cubicBezTo>
                  <a:pt x="1295" y="636"/>
                  <a:pt x="1249" y="614"/>
                  <a:pt x="1064" y="599"/>
                </a:cubicBezTo>
                <a:cubicBezTo>
                  <a:pt x="1035" y="597"/>
                  <a:pt x="1035" y="597"/>
                  <a:pt x="1035" y="597"/>
                </a:cubicBezTo>
                <a:cubicBezTo>
                  <a:pt x="1035" y="0"/>
                  <a:pt x="1035" y="0"/>
                  <a:pt x="1035" y="0"/>
                </a:cubicBezTo>
                <a:cubicBezTo>
                  <a:pt x="274" y="0"/>
                  <a:pt x="274" y="0"/>
                  <a:pt x="274" y="0"/>
                </a:cubicBezTo>
                <a:cubicBezTo>
                  <a:pt x="274" y="597"/>
                  <a:pt x="274" y="597"/>
                  <a:pt x="274" y="597"/>
                </a:cubicBezTo>
                <a:cubicBezTo>
                  <a:pt x="243" y="599"/>
                  <a:pt x="243" y="599"/>
                  <a:pt x="243" y="599"/>
                </a:cubicBezTo>
                <a:cubicBezTo>
                  <a:pt x="121" y="608"/>
                  <a:pt x="41" y="624"/>
                  <a:pt x="41" y="624"/>
                </a:cubicBezTo>
                <a:cubicBezTo>
                  <a:pt x="41" y="624"/>
                  <a:pt x="27" y="635"/>
                  <a:pt x="25" y="636"/>
                </a:cubicBezTo>
                <a:cubicBezTo>
                  <a:pt x="10" y="647"/>
                  <a:pt x="26" y="650"/>
                  <a:pt x="36" y="656"/>
                </a:cubicBezTo>
                <a:cubicBezTo>
                  <a:pt x="40" y="658"/>
                  <a:pt x="40" y="659"/>
                  <a:pt x="39" y="663"/>
                </a:cubicBezTo>
                <a:cubicBezTo>
                  <a:pt x="38" y="666"/>
                  <a:pt x="28" y="668"/>
                  <a:pt x="30" y="674"/>
                </a:cubicBezTo>
                <a:cubicBezTo>
                  <a:pt x="34" y="686"/>
                  <a:pt x="51" y="674"/>
                  <a:pt x="50" y="690"/>
                </a:cubicBezTo>
                <a:cubicBezTo>
                  <a:pt x="49" y="709"/>
                  <a:pt x="7" y="698"/>
                  <a:pt x="3" y="716"/>
                </a:cubicBezTo>
                <a:cubicBezTo>
                  <a:pt x="0" y="729"/>
                  <a:pt x="18" y="717"/>
                  <a:pt x="18" y="743"/>
                </a:cubicBezTo>
                <a:cubicBezTo>
                  <a:pt x="18" y="769"/>
                  <a:pt x="37" y="795"/>
                  <a:pt x="91" y="809"/>
                </a:cubicBezTo>
                <a:cubicBezTo>
                  <a:pt x="104" y="812"/>
                  <a:pt x="163" y="811"/>
                  <a:pt x="133" y="828"/>
                </a:cubicBezTo>
                <a:cubicBezTo>
                  <a:pt x="129" y="831"/>
                  <a:pt x="117" y="830"/>
                  <a:pt x="113" y="831"/>
                </a:cubicBezTo>
                <a:cubicBezTo>
                  <a:pt x="107" y="831"/>
                  <a:pt x="93" y="831"/>
                  <a:pt x="89" y="836"/>
                </a:cubicBezTo>
                <a:cubicBezTo>
                  <a:pt x="84" y="844"/>
                  <a:pt x="96" y="844"/>
                  <a:pt x="94" y="852"/>
                </a:cubicBezTo>
                <a:cubicBezTo>
                  <a:pt x="87" y="853"/>
                  <a:pt x="72" y="853"/>
                  <a:pt x="79" y="865"/>
                </a:cubicBezTo>
                <a:cubicBezTo>
                  <a:pt x="82" y="871"/>
                  <a:pt x="93" y="874"/>
                  <a:pt x="99" y="873"/>
                </a:cubicBezTo>
                <a:cubicBezTo>
                  <a:pt x="133" y="872"/>
                  <a:pt x="128" y="875"/>
                  <a:pt x="138" y="876"/>
                </a:cubicBezTo>
                <a:cubicBezTo>
                  <a:pt x="120" y="879"/>
                  <a:pt x="103" y="899"/>
                  <a:pt x="173" y="897"/>
                </a:cubicBezTo>
                <a:cubicBezTo>
                  <a:pt x="175" y="907"/>
                  <a:pt x="194" y="906"/>
                  <a:pt x="200" y="905"/>
                </a:cubicBezTo>
                <a:cubicBezTo>
                  <a:pt x="637" y="808"/>
                  <a:pt x="827" y="849"/>
                  <a:pt x="828" y="823"/>
                </a:cubicBezTo>
                <a:cubicBezTo>
                  <a:pt x="822" y="809"/>
                  <a:pt x="760" y="811"/>
                  <a:pt x="750" y="810"/>
                </a:cubicBezTo>
                <a:cubicBezTo>
                  <a:pt x="710" y="808"/>
                  <a:pt x="625" y="813"/>
                  <a:pt x="630" y="802"/>
                </a:cubicBezTo>
                <a:cubicBezTo>
                  <a:pt x="632" y="778"/>
                  <a:pt x="1075" y="784"/>
                  <a:pt x="1023" y="799"/>
                </a:cubicBezTo>
                <a:cubicBezTo>
                  <a:pt x="1021" y="800"/>
                  <a:pt x="990" y="805"/>
                  <a:pt x="986" y="807"/>
                </a:cubicBezTo>
                <a:cubicBezTo>
                  <a:pt x="962" y="820"/>
                  <a:pt x="1054" y="823"/>
                  <a:pt x="1063" y="823"/>
                </a:cubicBezTo>
                <a:cubicBezTo>
                  <a:pt x="1075" y="824"/>
                  <a:pt x="1102" y="824"/>
                  <a:pt x="1097" y="836"/>
                </a:cubicBezTo>
                <a:cubicBezTo>
                  <a:pt x="1096" y="839"/>
                  <a:pt x="1063" y="835"/>
                  <a:pt x="1064" y="840"/>
                </a:cubicBezTo>
                <a:cubicBezTo>
                  <a:pt x="1065" y="845"/>
                  <a:pt x="1084" y="842"/>
                  <a:pt x="1086" y="846"/>
                </a:cubicBezTo>
                <a:cubicBezTo>
                  <a:pt x="1099" y="866"/>
                  <a:pt x="923" y="856"/>
                  <a:pt x="831" y="858"/>
                </a:cubicBezTo>
                <a:cubicBezTo>
                  <a:pt x="805" y="859"/>
                  <a:pt x="752" y="862"/>
                  <a:pt x="725" y="865"/>
                </a:cubicBezTo>
                <a:cubicBezTo>
                  <a:pt x="679" y="871"/>
                  <a:pt x="718" y="882"/>
                  <a:pt x="790" y="889"/>
                </a:cubicBezTo>
                <a:cubicBezTo>
                  <a:pt x="828" y="892"/>
                  <a:pt x="1026" y="908"/>
                  <a:pt x="1194" y="930"/>
                </a:cubicBezTo>
                <a:cubicBezTo>
                  <a:pt x="1244" y="939"/>
                  <a:pt x="1259" y="915"/>
                  <a:pt x="1248" y="908"/>
                </a:cubicBezTo>
                <a:cubicBezTo>
                  <a:pt x="1242" y="904"/>
                  <a:pt x="1269" y="890"/>
                  <a:pt x="1238" y="877"/>
                </a:cubicBezTo>
                <a:cubicBezTo>
                  <a:pt x="1219" y="869"/>
                  <a:pt x="1235" y="865"/>
                  <a:pt x="1236" y="866"/>
                </a:cubicBezTo>
                <a:cubicBezTo>
                  <a:pt x="1239" y="866"/>
                  <a:pt x="1279" y="876"/>
                  <a:pt x="1264" y="863"/>
                </a:cubicBezTo>
                <a:cubicBezTo>
                  <a:pt x="1255" y="854"/>
                  <a:pt x="1271" y="859"/>
                  <a:pt x="1274" y="859"/>
                </a:cubicBezTo>
                <a:cubicBezTo>
                  <a:pt x="1311" y="856"/>
                  <a:pt x="1302" y="842"/>
                  <a:pt x="1304" y="844"/>
                </a:cubicBezTo>
                <a:cubicBezTo>
                  <a:pt x="1293" y="833"/>
                  <a:pt x="1323" y="825"/>
                  <a:pt x="1316" y="801"/>
                </a:cubicBezTo>
                <a:cubicBezTo>
                  <a:pt x="1314" y="794"/>
                  <a:pt x="1271" y="796"/>
                  <a:pt x="1300" y="790"/>
                </a:cubicBezTo>
                <a:cubicBezTo>
                  <a:pt x="1303" y="789"/>
                  <a:pt x="1342" y="790"/>
                  <a:pt x="1306" y="769"/>
                </a:cubicBezTo>
                <a:cubicBezTo>
                  <a:pt x="1297" y="764"/>
                  <a:pt x="1289" y="764"/>
                  <a:pt x="1277" y="761"/>
                </a:cubicBezTo>
                <a:cubicBezTo>
                  <a:pt x="1250" y="755"/>
                  <a:pt x="1271" y="741"/>
                  <a:pt x="1284" y="744"/>
                </a:cubicBezTo>
                <a:cubicBezTo>
                  <a:pt x="1300" y="746"/>
                  <a:pt x="1317" y="735"/>
                  <a:pt x="1314" y="719"/>
                </a:cubicBezTo>
                <a:cubicBezTo>
                  <a:pt x="1310" y="698"/>
                  <a:pt x="1303" y="667"/>
                  <a:pt x="1325" y="663"/>
                </a:cubicBezTo>
                <a:cubicBezTo>
                  <a:pt x="1339" y="650"/>
                  <a:pt x="1295" y="636"/>
                  <a:pt x="1295" y="636"/>
                </a:cubicBezTo>
                <a:close/>
                <a:moveTo>
                  <a:pt x="764" y="590"/>
                </a:moveTo>
                <a:cubicBezTo>
                  <a:pt x="708" y="589"/>
                  <a:pt x="616" y="589"/>
                  <a:pt x="545" y="590"/>
                </a:cubicBezTo>
                <a:cubicBezTo>
                  <a:pt x="545" y="273"/>
                  <a:pt x="545" y="273"/>
                  <a:pt x="545" y="273"/>
                </a:cubicBezTo>
                <a:cubicBezTo>
                  <a:pt x="764" y="273"/>
                  <a:pt x="764" y="273"/>
                  <a:pt x="764" y="273"/>
                </a:cubicBezTo>
                <a:lnTo>
                  <a:pt x="764" y="590"/>
                </a:lnTo>
                <a:close/>
                <a:moveTo>
                  <a:pt x="1006" y="663"/>
                </a:moveTo>
                <a:cubicBezTo>
                  <a:pt x="793" y="663"/>
                  <a:pt x="793" y="663"/>
                  <a:pt x="793" y="663"/>
                </a:cubicBezTo>
                <a:cubicBezTo>
                  <a:pt x="793" y="244"/>
                  <a:pt x="793" y="244"/>
                  <a:pt x="793" y="244"/>
                </a:cubicBezTo>
                <a:cubicBezTo>
                  <a:pt x="516" y="244"/>
                  <a:pt x="516" y="244"/>
                  <a:pt x="516" y="244"/>
                </a:cubicBezTo>
                <a:cubicBezTo>
                  <a:pt x="516" y="663"/>
                  <a:pt x="516" y="663"/>
                  <a:pt x="516" y="663"/>
                </a:cubicBezTo>
                <a:cubicBezTo>
                  <a:pt x="333" y="663"/>
                  <a:pt x="333" y="663"/>
                  <a:pt x="333" y="663"/>
                </a:cubicBezTo>
                <a:cubicBezTo>
                  <a:pt x="303" y="663"/>
                  <a:pt x="303" y="663"/>
                  <a:pt x="303" y="663"/>
                </a:cubicBezTo>
                <a:cubicBezTo>
                  <a:pt x="303" y="29"/>
                  <a:pt x="303" y="29"/>
                  <a:pt x="303" y="29"/>
                </a:cubicBezTo>
                <a:cubicBezTo>
                  <a:pt x="1006" y="29"/>
                  <a:pt x="1006" y="29"/>
                  <a:pt x="1006" y="29"/>
                </a:cubicBezTo>
                <a:lnTo>
                  <a:pt x="1006" y="663"/>
                </a:lnTo>
                <a:close/>
                <a:moveTo>
                  <a:pt x="1775" y="95"/>
                </a:moveTo>
                <a:cubicBezTo>
                  <a:pt x="1820" y="95"/>
                  <a:pt x="1820" y="95"/>
                  <a:pt x="1820" y="95"/>
                </a:cubicBezTo>
                <a:cubicBezTo>
                  <a:pt x="1735" y="330"/>
                  <a:pt x="1735" y="330"/>
                  <a:pt x="1735" y="330"/>
                </a:cubicBezTo>
                <a:cubicBezTo>
                  <a:pt x="1701" y="330"/>
                  <a:pt x="1701" y="330"/>
                  <a:pt x="1701" y="330"/>
                </a:cubicBezTo>
                <a:cubicBezTo>
                  <a:pt x="1640" y="163"/>
                  <a:pt x="1640" y="163"/>
                  <a:pt x="1640" y="163"/>
                </a:cubicBezTo>
                <a:cubicBezTo>
                  <a:pt x="1620" y="218"/>
                  <a:pt x="1599" y="275"/>
                  <a:pt x="1579" y="330"/>
                </a:cubicBezTo>
                <a:cubicBezTo>
                  <a:pt x="1545" y="330"/>
                  <a:pt x="1545" y="330"/>
                  <a:pt x="1545" y="330"/>
                </a:cubicBezTo>
                <a:cubicBezTo>
                  <a:pt x="1460" y="95"/>
                  <a:pt x="1460" y="95"/>
                  <a:pt x="1460" y="95"/>
                </a:cubicBezTo>
                <a:cubicBezTo>
                  <a:pt x="1506" y="95"/>
                  <a:pt x="1506" y="95"/>
                  <a:pt x="1506" y="95"/>
                </a:cubicBezTo>
                <a:cubicBezTo>
                  <a:pt x="1562" y="250"/>
                  <a:pt x="1562" y="250"/>
                  <a:pt x="1562" y="250"/>
                </a:cubicBezTo>
                <a:cubicBezTo>
                  <a:pt x="1619" y="95"/>
                  <a:pt x="1619" y="95"/>
                  <a:pt x="1619" y="95"/>
                </a:cubicBezTo>
                <a:cubicBezTo>
                  <a:pt x="1661" y="95"/>
                  <a:pt x="1661" y="95"/>
                  <a:pt x="1661" y="95"/>
                </a:cubicBezTo>
                <a:cubicBezTo>
                  <a:pt x="1718" y="250"/>
                  <a:pt x="1718" y="250"/>
                  <a:pt x="1718" y="250"/>
                </a:cubicBezTo>
                <a:lnTo>
                  <a:pt x="1775" y="95"/>
                </a:lnTo>
                <a:close/>
                <a:moveTo>
                  <a:pt x="2454" y="330"/>
                </a:moveTo>
                <a:cubicBezTo>
                  <a:pt x="2310" y="330"/>
                  <a:pt x="2310" y="330"/>
                  <a:pt x="2310" y="330"/>
                </a:cubicBezTo>
                <a:cubicBezTo>
                  <a:pt x="2285" y="330"/>
                  <a:pt x="2265" y="309"/>
                  <a:pt x="2265" y="284"/>
                </a:cubicBezTo>
                <a:cubicBezTo>
                  <a:pt x="2265" y="140"/>
                  <a:pt x="2265" y="140"/>
                  <a:pt x="2265" y="140"/>
                </a:cubicBezTo>
                <a:cubicBezTo>
                  <a:pt x="2265" y="115"/>
                  <a:pt x="2285" y="95"/>
                  <a:pt x="2310" y="95"/>
                </a:cubicBezTo>
                <a:cubicBezTo>
                  <a:pt x="2454" y="95"/>
                  <a:pt x="2454" y="95"/>
                  <a:pt x="2454" y="95"/>
                </a:cubicBezTo>
                <a:cubicBezTo>
                  <a:pt x="2479" y="95"/>
                  <a:pt x="2500" y="115"/>
                  <a:pt x="2500" y="140"/>
                </a:cubicBezTo>
                <a:cubicBezTo>
                  <a:pt x="2500" y="158"/>
                  <a:pt x="2500" y="158"/>
                  <a:pt x="2500" y="158"/>
                </a:cubicBezTo>
                <a:cubicBezTo>
                  <a:pt x="2456" y="158"/>
                  <a:pt x="2456" y="158"/>
                  <a:pt x="2456" y="158"/>
                </a:cubicBezTo>
                <a:cubicBezTo>
                  <a:pt x="2456" y="140"/>
                  <a:pt x="2456" y="140"/>
                  <a:pt x="2456" y="140"/>
                </a:cubicBezTo>
                <a:cubicBezTo>
                  <a:pt x="2456" y="139"/>
                  <a:pt x="2455" y="138"/>
                  <a:pt x="2454" y="138"/>
                </a:cubicBezTo>
                <a:cubicBezTo>
                  <a:pt x="2310" y="138"/>
                  <a:pt x="2310" y="138"/>
                  <a:pt x="2310" y="138"/>
                </a:cubicBezTo>
                <a:cubicBezTo>
                  <a:pt x="2309" y="138"/>
                  <a:pt x="2308" y="139"/>
                  <a:pt x="2308" y="140"/>
                </a:cubicBezTo>
                <a:cubicBezTo>
                  <a:pt x="2308" y="284"/>
                  <a:pt x="2308" y="284"/>
                  <a:pt x="2308" y="284"/>
                </a:cubicBezTo>
                <a:cubicBezTo>
                  <a:pt x="2308" y="286"/>
                  <a:pt x="2309" y="287"/>
                  <a:pt x="2310" y="287"/>
                </a:cubicBezTo>
                <a:cubicBezTo>
                  <a:pt x="2454" y="287"/>
                  <a:pt x="2454" y="287"/>
                  <a:pt x="2454" y="287"/>
                </a:cubicBezTo>
                <a:cubicBezTo>
                  <a:pt x="2455" y="287"/>
                  <a:pt x="2456" y="286"/>
                  <a:pt x="2456" y="284"/>
                </a:cubicBezTo>
                <a:cubicBezTo>
                  <a:pt x="2456" y="240"/>
                  <a:pt x="2456" y="240"/>
                  <a:pt x="2456" y="240"/>
                </a:cubicBezTo>
                <a:cubicBezTo>
                  <a:pt x="2403" y="240"/>
                  <a:pt x="2403" y="240"/>
                  <a:pt x="2403" y="240"/>
                </a:cubicBezTo>
                <a:cubicBezTo>
                  <a:pt x="2403" y="197"/>
                  <a:pt x="2403" y="197"/>
                  <a:pt x="2403" y="197"/>
                </a:cubicBezTo>
                <a:cubicBezTo>
                  <a:pt x="2500" y="197"/>
                  <a:pt x="2500" y="197"/>
                  <a:pt x="2500" y="197"/>
                </a:cubicBezTo>
                <a:cubicBezTo>
                  <a:pt x="2500" y="284"/>
                  <a:pt x="2500" y="284"/>
                  <a:pt x="2500" y="284"/>
                </a:cubicBezTo>
                <a:cubicBezTo>
                  <a:pt x="2500" y="309"/>
                  <a:pt x="2479" y="330"/>
                  <a:pt x="2454" y="330"/>
                </a:cubicBezTo>
                <a:close/>
                <a:moveTo>
                  <a:pt x="2637" y="95"/>
                </a:moveTo>
                <a:cubicBezTo>
                  <a:pt x="2853" y="95"/>
                  <a:pt x="2853" y="95"/>
                  <a:pt x="2853" y="95"/>
                </a:cubicBezTo>
                <a:cubicBezTo>
                  <a:pt x="2853" y="138"/>
                  <a:pt x="2853" y="138"/>
                  <a:pt x="2853" y="138"/>
                </a:cubicBezTo>
                <a:cubicBezTo>
                  <a:pt x="2681" y="138"/>
                  <a:pt x="2681" y="138"/>
                  <a:pt x="2681" y="138"/>
                </a:cubicBezTo>
                <a:cubicBezTo>
                  <a:pt x="2681" y="191"/>
                  <a:pt x="2681" y="191"/>
                  <a:pt x="2681" y="191"/>
                </a:cubicBezTo>
                <a:cubicBezTo>
                  <a:pt x="2820" y="191"/>
                  <a:pt x="2820" y="191"/>
                  <a:pt x="2820" y="191"/>
                </a:cubicBezTo>
                <a:cubicBezTo>
                  <a:pt x="2820" y="234"/>
                  <a:pt x="2820" y="234"/>
                  <a:pt x="2820" y="234"/>
                </a:cubicBezTo>
                <a:cubicBezTo>
                  <a:pt x="2681" y="234"/>
                  <a:pt x="2681" y="234"/>
                  <a:pt x="2681" y="234"/>
                </a:cubicBezTo>
                <a:cubicBezTo>
                  <a:pt x="2681" y="287"/>
                  <a:pt x="2681" y="287"/>
                  <a:pt x="2681" y="287"/>
                </a:cubicBezTo>
                <a:cubicBezTo>
                  <a:pt x="2853" y="287"/>
                  <a:pt x="2853" y="287"/>
                  <a:pt x="2853" y="287"/>
                </a:cubicBezTo>
                <a:cubicBezTo>
                  <a:pt x="2853" y="330"/>
                  <a:pt x="2853" y="330"/>
                  <a:pt x="2853" y="330"/>
                </a:cubicBezTo>
                <a:cubicBezTo>
                  <a:pt x="2637" y="330"/>
                  <a:pt x="2637" y="330"/>
                  <a:pt x="2637" y="330"/>
                </a:cubicBezTo>
                <a:lnTo>
                  <a:pt x="2637" y="95"/>
                </a:lnTo>
                <a:close/>
                <a:moveTo>
                  <a:pt x="3171" y="330"/>
                </a:moveTo>
                <a:cubicBezTo>
                  <a:pt x="3026" y="157"/>
                  <a:pt x="3026" y="157"/>
                  <a:pt x="3026" y="157"/>
                </a:cubicBezTo>
                <a:cubicBezTo>
                  <a:pt x="3026" y="330"/>
                  <a:pt x="3026" y="330"/>
                  <a:pt x="3026" y="330"/>
                </a:cubicBezTo>
                <a:cubicBezTo>
                  <a:pt x="2983" y="330"/>
                  <a:pt x="2983" y="330"/>
                  <a:pt x="2983" y="330"/>
                </a:cubicBezTo>
                <a:cubicBezTo>
                  <a:pt x="2983" y="95"/>
                  <a:pt x="2983" y="95"/>
                  <a:pt x="2983" y="95"/>
                </a:cubicBezTo>
                <a:cubicBezTo>
                  <a:pt x="3030" y="95"/>
                  <a:pt x="3030" y="95"/>
                  <a:pt x="3030" y="95"/>
                </a:cubicBezTo>
                <a:cubicBezTo>
                  <a:pt x="3174" y="267"/>
                  <a:pt x="3174" y="267"/>
                  <a:pt x="3174" y="267"/>
                </a:cubicBezTo>
                <a:cubicBezTo>
                  <a:pt x="3174" y="95"/>
                  <a:pt x="3174" y="95"/>
                  <a:pt x="3174" y="95"/>
                </a:cubicBezTo>
                <a:cubicBezTo>
                  <a:pt x="3218" y="95"/>
                  <a:pt x="3218" y="95"/>
                  <a:pt x="3218" y="95"/>
                </a:cubicBezTo>
                <a:cubicBezTo>
                  <a:pt x="3218" y="330"/>
                  <a:pt x="3218" y="330"/>
                  <a:pt x="3218" y="330"/>
                </a:cubicBezTo>
                <a:lnTo>
                  <a:pt x="3171" y="330"/>
                </a:lnTo>
                <a:close/>
                <a:moveTo>
                  <a:pt x="3344" y="95"/>
                </a:moveTo>
                <a:cubicBezTo>
                  <a:pt x="3387" y="95"/>
                  <a:pt x="3387" y="95"/>
                  <a:pt x="3387" y="95"/>
                </a:cubicBezTo>
                <a:cubicBezTo>
                  <a:pt x="3387" y="330"/>
                  <a:pt x="3387" y="330"/>
                  <a:pt x="3387" y="330"/>
                </a:cubicBezTo>
                <a:cubicBezTo>
                  <a:pt x="3344" y="330"/>
                  <a:pt x="3344" y="330"/>
                  <a:pt x="3344" y="330"/>
                </a:cubicBezTo>
                <a:lnTo>
                  <a:pt x="3344" y="95"/>
                </a:lnTo>
                <a:close/>
                <a:moveTo>
                  <a:pt x="3712" y="95"/>
                </a:moveTo>
                <a:cubicBezTo>
                  <a:pt x="3755" y="95"/>
                  <a:pt x="3755" y="95"/>
                  <a:pt x="3755" y="95"/>
                </a:cubicBezTo>
                <a:cubicBezTo>
                  <a:pt x="3755" y="330"/>
                  <a:pt x="3755" y="330"/>
                  <a:pt x="3755" y="330"/>
                </a:cubicBezTo>
                <a:cubicBezTo>
                  <a:pt x="3708" y="330"/>
                  <a:pt x="3708" y="330"/>
                  <a:pt x="3708" y="330"/>
                </a:cubicBezTo>
                <a:cubicBezTo>
                  <a:pt x="3563" y="157"/>
                  <a:pt x="3563" y="157"/>
                  <a:pt x="3563" y="157"/>
                </a:cubicBezTo>
                <a:cubicBezTo>
                  <a:pt x="3563" y="330"/>
                  <a:pt x="3563" y="330"/>
                  <a:pt x="3563" y="330"/>
                </a:cubicBezTo>
                <a:cubicBezTo>
                  <a:pt x="3520" y="330"/>
                  <a:pt x="3520" y="330"/>
                  <a:pt x="3520" y="330"/>
                </a:cubicBezTo>
                <a:cubicBezTo>
                  <a:pt x="3520" y="95"/>
                  <a:pt x="3520" y="95"/>
                  <a:pt x="3520" y="95"/>
                </a:cubicBezTo>
                <a:cubicBezTo>
                  <a:pt x="3567" y="95"/>
                  <a:pt x="3567" y="95"/>
                  <a:pt x="3567" y="95"/>
                </a:cubicBezTo>
                <a:cubicBezTo>
                  <a:pt x="3712" y="267"/>
                  <a:pt x="3712" y="267"/>
                  <a:pt x="3712" y="267"/>
                </a:cubicBezTo>
                <a:lnTo>
                  <a:pt x="3712" y="95"/>
                </a:lnTo>
                <a:close/>
                <a:moveTo>
                  <a:pt x="4118" y="284"/>
                </a:moveTo>
                <a:cubicBezTo>
                  <a:pt x="4118" y="309"/>
                  <a:pt x="4097" y="330"/>
                  <a:pt x="4072" y="330"/>
                </a:cubicBezTo>
                <a:cubicBezTo>
                  <a:pt x="3928" y="330"/>
                  <a:pt x="3928" y="330"/>
                  <a:pt x="3928" y="330"/>
                </a:cubicBezTo>
                <a:cubicBezTo>
                  <a:pt x="3903" y="330"/>
                  <a:pt x="3883" y="309"/>
                  <a:pt x="3883" y="284"/>
                </a:cubicBezTo>
                <a:cubicBezTo>
                  <a:pt x="3883" y="140"/>
                  <a:pt x="3883" y="140"/>
                  <a:pt x="3883" y="140"/>
                </a:cubicBezTo>
                <a:cubicBezTo>
                  <a:pt x="3883" y="115"/>
                  <a:pt x="3903" y="95"/>
                  <a:pt x="3928" y="95"/>
                </a:cubicBezTo>
                <a:cubicBezTo>
                  <a:pt x="4072" y="95"/>
                  <a:pt x="4072" y="95"/>
                  <a:pt x="4072" y="95"/>
                </a:cubicBezTo>
                <a:cubicBezTo>
                  <a:pt x="4097" y="95"/>
                  <a:pt x="4118" y="115"/>
                  <a:pt x="4118" y="140"/>
                </a:cubicBezTo>
                <a:cubicBezTo>
                  <a:pt x="4118" y="158"/>
                  <a:pt x="4118" y="158"/>
                  <a:pt x="4118" y="158"/>
                </a:cubicBezTo>
                <a:cubicBezTo>
                  <a:pt x="4074" y="158"/>
                  <a:pt x="4074" y="158"/>
                  <a:pt x="4074" y="158"/>
                </a:cubicBezTo>
                <a:cubicBezTo>
                  <a:pt x="4074" y="140"/>
                  <a:pt x="4074" y="140"/>
                  <a:pt x="4074" y="140"/>
                </a:cubicBezTo>
                <a:cubicBezTo>
                  <a:pt x="4074" y="139"/>
                  <a:pt x="4074" y="138"/>
                  <a:pt x="4072" y="138"/>
                </a:cubicBezTo>
                <a:cubicBezTo>
                  <a:pt x="3928" y="138"/>
                  <a:pt x="3928" y="138"/>
                  <a:pt x="3928" y="138"/>
                </a:cubicBezTo>
                <a:cubicBezTo>
                  <a:pt x="3927" y="138"/>
                  <a:pt x="3926" y="139"/>
                  <a:pt x="3926" y="140"/>
                </a:cubicBezTo>
                <a:cubicBezTo>
                  <a:pt x="3926" y="284"/>
                  <a:pt x="3926" y="284"/>
                  <a:pt x="3926" y="284"/>
                </a:cubicBezTo>
                <a:cubicBezTo>
                  <a:pt x="3926" y="286"/>
                  <a:pt x="3927" y="287"/>
                  <a:pt x="3928" y="287"/>
                </a:cubicBezTo>
                <a:cubicBezTo>
                  <a:pt x="4072" y="287"/>
                  <a:pt x="4072" y="287"/>
                  <a:pt x="4072" y="287"/>
                </a:cubicBezTo>
                <a:cubicBezTo>
                  <a:pt x="4074" y="287"/>
                  <a:pt x="4074" y="286"/>
                  <a:pt x="4074" y="284"/>
                </a:cubicBezTo>
                <a:cubicBezTo>
                  <a:pt x="4074" y="240"/>
                  <a:pt x="4074" y="240"/>
                  <a:pt x="4074" y="240"/>
                </a:cubicBezTo>
                <a:cubicBezTo>
                  <a:pt x="4021" y="240"/>
                  <a:pt x="4021" y="240"/>
                  <a:pt x="4021" y="240"/>
                </a:cubicBezTo>
                <a:cubicBezTo>
                  <a:pt x="4021" y="197"/>
                  <a:pt x="4021" y="197"/>
                  <a:pt x="4021" y="197"/>
                </a:cubicBezTo>
                <a:cubicBezTo>
                  <a:pt x="4118" y="197"/>
                  <a:pt x="4118" y="197"/>
                  <a:pt x="4118" y="197"/>
                </a:cubicBezTo>
                <a:lnTo>
                  <a:pt x="4118" y="284"/>
                </a:lnTo>
                <a:close/>
                <a:moveTo>
                  <a:pt x="4251" y="95"/>
                </a:moveTo>
                <a:cubicBezTo>
                  <a:pt x="4467" y="95"/>
                  <a:pt x="4467" y="95"/>
                  <a:pt x="4467" y="95"/>
                </a:cubicBezTo>
                <a:cubicBezTo>
                  <a:pt x="4467" y="138"/>
                  <a:pt x="4467" y="138"/>
                  <a:pt x="4467" y="138"/>
                </a:cubicBezTo>
                <a:cubicBezTo>
                  <a:pt x="4295" y="138"/>
                  <a:pt x="4295" y="138"/>
                  <a:pt x="4295" y="138"/>
                </a:cubicBezTo>
                <a:cubicBezTo>
                  <a:pt x="4295" y="191"/>
                  <a:pt x="4295" y="191"/>
                  <a:pt x="4295" y="191"/>
                </a:cubicBezTo>
                <a:cubicBezTo>
                  <a:pt x="4434" y="191"/>
                  <a:pt x="4434" y="191"/>
                  <a:pt x="4434" y="191"/>
                </a:cubicBezTo>
                <a:cubicBezTo>
                  <a:pt x="4434" y="234"/>
                  <a:pt x="4434" y="234"/>
                  <a:pt x="4434" y="234"/>
                </a:cubicBezTo>
                <a:cubicBezTo>
                  <a:pt x="4295" y="234"/>
                  <a:pt x="4295" y="234"/>
                  <a:pt x="4295" y="234"/>
                </a:cubicBezTo>
                <a:cubicBezTo>
                  <a:pt x="4295" y="287"/>
                  <a:pt x="4295" y="287"/>
                  <a:pt x="4295" y="287"/>
                </a:cubicBezTo>
                <a:cubicBezTo>
                  <a:pt x="4467" y="287"/>
                  <a:pt x="4467" y="287"/>
                  <a:pt x="4467" y="287"/>
                </a:cubicBezTo>
                <a:cubicBezTo>
                  <a:pt x="4467" y="330"/>
                  <a:pt x="4467" y="330"/>
                  <a:pt x="4467" y="330"/>
                </a:cubicBezTo>
                <a:cubicBezTo>
                  <a:pt x="4251" y="330"/>
                  <a:pt x="4251" y="330"/>
                  <a:pt x="4251" y="330"/>
                </a:cubicBezTo>
                <a:lnTo>
                  <a:pt x="4251" y="95"/>
                </a:lnTo>
                <a:close/>
                <a:moveTo>
                  <a:pt x="4636" y="330"/>
                </a:moveTo>
                <a:cubicBezTo>
                  <a:pt x="4593" y="330"/>
                  <a:pt x="4593" y="330"/>
                  <a:pt x="4593" y="330"/>
                </a:cubicBezTo>
                <a:cubicBezTo>
                  <a:pt x="4593" y="95"/>
                  <a:pt x="4593" y="95"/>
                  <a:pt x="4593" y="95"/>
                </a:cubicBezTo>
                <a:cubicBezTo>
                  <a:pt x="4640" y="95"/>
                  <a:pt x="4640" y="95"/>
                  <a:pt x="4640" y="95"/>
                </a:cubicBezTo>
                <a:cubicBezTo>
                  <a:pt x="4784" y="267"/>
                  <a:pt x="4784" y="267"/>
                  <a:pt x="4784" y="267"/>
                </a:cubicBezTo>
                <a:cubicBezTo>
                  <a:pt x="4784" y="95"/>
                  <a:pt x="4784" y="95"/>
                  <a:pt x="4784" y="95"/>
                </a:cubicBezTo>
                <a:cubicBezTo>
                  <a:pt x="4828" y="95"/>
                  <a:pt x="4828" y="95"/>
                  <a:pt x="4828" y="95"/>
                </a:cubicBezTo>
                <a:cubicBezTo>
                  <a:pt x="4828" y="330"/>
                  <a:pt x="4828" y="330"/>
                  <a:pt x="4828" y="330"/>
                </a:cubicBezTo>
                <a:cubicBezTo>
                  <a:pt x="4781" y="330"/>
                  <a:pt x="4781" y="330"/>
                  <a:pt x="4781" y="330"/>
                </a:cubicBezTo>
                <a:cubicBezTo>
                  <a:pt x="4636" y="157"/>
                  <a:pt x="4636" y="157"/>
                  <a:pt x="4636" y="157"/>
                </a:cubicBezTo>
                <a:lnTo>
                  <a:pt x="4636" y="330"/>
                </a:lnTo>
                <a:close/>
                <a:moveTo>
                  <a:pt x="2173" y="330"/>
                </a:moveTo>
                <a:cubicBezTo>
                  <a:pt x="2105" y="140"/>
                  <a:pt x="2105" y="140"/>
                  <a:pt x="2105" y="140"/>
                </a:cubicBezTo>
                <a:cubicBezTo>
                  <a:pt x="2095" y="112"/>
                  <a:pt x="2085" y="95"/>
                  <a:pt x="2060" y="95"/>
                </a:cubicBezTo>
                <a:cubicBezTo>
                  <a:pt x="1989" y="95"/>
                  <a:pt x="1989" y="95"/>
                  <a:pt x="1989" y="95"/>
                </a:cubicBezTo>
                <a:cubicBezTo>
                  <a:pt x="1964" y="95"/>
                  <a:pt x="1953" y="112"/>
                  <a:pt x="1943" y="140"/>
                </a:cubicBezTo>
                <a:cubicBezTo>
                  <a:pt x="1875" y="330"/>
                  <a:pt x="1875" y="330"/>
                  <a:pt x="1875" y="330"/>
                </a:cubicBezTo>
                <a:cubicBezTo>
                  <a:pt x="1920" y="330"/>
                  <a:pt x="1920" y="330"/>
                  <a:pt x="1920" y="330"/>
                </a:cubicBezTo>
                <a:cubicBezTo>
                  <a:pt x="1948" y="251"/>
                  <a:pt x="1948" y="251"/>
                  <a:pt x="1948" y="251"/>
                </a:cubicBezTo>
                <a:cubicBezTo>
                  <a:pt x="2100" y="251"/>
                  <a:pt x="2100" y="251"/>
                  <a:pt x="2100" y="251"/>
                </a:cubicBezTo>
                <a:cubicBezTo>
                  <a:pt x="2129" y="330"/>
                  <a:pt x="2129" y="330"/>
                  <a:pt x="2129" y="330"/>
                </a:cubicBezTo>
                <a:lnTo>
                  <a:pt x="2173" y="330"/>
                </a:lnTo>
                <a:close/>
                <a:moveTo>
                  <a:pt x="1963" y="208"/>
                </a:moveTo>
                <a:cubicBezTo>
                  <a:pt x="1986" y="140"/>
                  <a:pt x="1986" y="140"/>
                  <a:pt x="1986" y="140"/>
                </a:cubicBezTo>
                <a:cubicBezTo>
                  <a:pt x="1987" y="139"/>
                  <a:pt x="1987" y="138"/>
                  <a:pt x="1989" y="138"/>
                </a:cubicBezTo>
                <a:cubicBezTo>
                  <a:pt x="2060" y="138"/>
                  <a:pt x="2060" y="138"/>
                  <a:pt x="2060" y="138"/>
                </a:cubicBezTo>
                <a:cubicBezTo>
                  <a:pt x="2061" y="138"/>
                  <a:pt x="2062" y="138"/>
                  <a:pt x="2062" y="140"/>
                </a:cubicBezTo>
                <a:cubicBezTo>
                  <a:pt x="2086" y="208"/>
                  <a:pt x="2086" y="208"/>
                  <a:pt x="2086" y="208"/>
                </a:cubicBezTo>
                <a:lnTo>
                  <a:pt x="1963" y="208"/>
                </a:lnTo>
                <a:close/>
                <a:moveTo>
                  <a:pt x="1594" y="515"/>
                </a:moveTo>
                <a:cubicBezTo>
                  <a:pt x="1615" y="515"/>
                  <a:pt x="1615" y="515"/>
                  <a:pt x="1615" y="515"/>
                </a:cubicBezTo>
                <a:cubicBezTo>
                  <a:pt x="1615" y="629"/>
                  <a:pt x="1615" y="629"/>
                  <a:pt x="1615" y="629"/>
                </a:cubicBezTo>
                <a:cubicBezTo>
                  <a:pt x="1615" y="642"/>
                  <a:pt x="1604" y="654"/>
                  <a:pt x="1590" y="654"/>
                </a:cubicBezTo>
                <a:cubicBezTo>
                  <a:pt x="1501" y="654"/>
                  <a:pt x="1501" y="654"/>
                  <a:pt x="1501" y="654"/>
                </a:cubicBezTo>
                <a:cubicBezTo>
                  <a:pt x="1487" y="654"/>
                  <a:pt x="1476" y="642"/>
                  <a:pt x="1476" y="629"/>
                </a:cubicBezTo>
                <a:cubicBezTo>
                  <a:pt x="1476" y="515"/>
                  <a:pt x="1476" y="515"/>
                  <a:pt x="1476" y="515"/>
                </a:cubicBezTo>
                <a:cubicBezTo>
                  <a:pt x="1497" y="515"/>
                  <a:pt x="1497" y="515"/>
                  <a:pt x="1497" y="515"/>
                </a:cubicBezTo>
                <a:cubicBezTo>
                  <a:pt x="1497" y="629"/>
                  <a:pt x="1497" y="629"/>
                  <a:pt x="1497" y="629"/>
                </a:cubicBezTo>
                <a:cubicBezTo>
                  <a:pt x="1497" y="631"/>
                  <a:pt x="1499" y="633"/>
                  <a:pt x="1501" y="633"/>
                </a:cubicBezTo>
                <a:cubicBezTo>
                  <a:pt x="1590" y="633"/>
                  <a:pt x="1590" y="633"/>
                  <a:pt x="1590" y="633"/>
                </a:cubicBezTo>
                <a:cubicBezTo>
                  <a:pt x="1592" y="633"/>
                  <a:pt x="1594" y="631"/>
                  <a:pt x="1594" y="629"/>
                </a:cubicBezTo>
                <a:lnTo>
                  <a:pt x="1594" y="515"/>
                </a:lnTo>
                <a:close/>
                <a:moveTo>
                  <a:pt x="1785" y="515"/>
                </a:moveTo>
                <a:cubicBezTo>
                  <a:pt x="1806" y="515"/>
                  <a:pt x="1806" y="515"/>
                  <a:pt x="1806" y="515"/>
                </a:cubicBezTo>
                <a:cubicBezTo>
                  <a:pt x="1806" y="654"/>
                  <a:pt x="1806" y="654"/>
                  <a:pt x="1806" y="654"/>
                </a:cubicBezTo>
                <a:cubicBezTo>
                  <a:pt x="1781" y="654"/>
                  <a:pt x="1781" y="654"/>
                  <a:pt x="1781" y="654"/>
                </a:cubicBezTo>
                <a:cubicBezTo>
                  <a:pt x="1687" y="542"/>
                  <a:pt x="1687" y="542"/>
                  <a:pt x="1687" y="542"/>
                </a:cubicBezTo>
                <a:cubicBezTo>
                  <a:pt x="1687" y="654"/>
                  <a:pt x="1687" y="654"/>
                  <a:pt x="1687" y="654"/>
                </a:cubicBezTo>
                <a:cubicBezTo>
                  <a:pt x="1667" y="654"/>
                  <a:pt x="1667" y="654"/>
                  <a:pt x="1667" y="654"/>
                </a:cubicBezTo>
                <a:cubicBezTo>
                  <a:pt x="1667" y="515"/>
                  <a:pt x="1667" y="515"/>
                  <a:pt x="1667" y="515"/>
                </a:cubicBezTo>
                <a:cubicBezTo>
                  <a:pt x="1691" y="515"/>
                  <a:pt x="1691" y="515"/>
                  <a:pt x="1691" y="515"/>
                </a:cubicBezTo>
                <a:cubicBezTo>
                  <a:pt x="1785" y="626"/>
                  <a:pt x="1785" y="626"/>
                  <a:pt x="1785" y="626"/>
                </a:cubicBezTo>
                <a:lnTo>
                  <a:pt x="1785" y="515"/>
                </a:lnTo>
                <a:close/>
                <a:moveTo>
                  <a:pt x="1858" y="515"/>
                </a:moveTo>
                <a:cubicBezTo>
                  <a:pt x="1878" y="515"/>
                  <a:pt x="1878" y="515"/>
                  <a:pt x="1878" y="515"/>
                </a:cubicBezTo>
                <a:cubicBezTo>
                  <a:pt x="1878" y="654"/>
                  <a:pt x="1878" y="654"/>
                  <a:pt x="1878" y="654"/>
                </a:cubicBezTo>
                <a:cubicBezTo>
                  <a:pt x="1858" y="654"/>
                  <a:pt x="1858" y="654"/>
                  <a:pt x="1858" y="654"/>
                </a:cubicBezTo>
                <a:lnTo>
                  <a:pt x="1858" y="515"/>
                </a:lnTo>
                <a:close/>
                <a:moveTo>
                  <a:pt x="2059" y="515"/>
                </a:moveTo>
                <a:cubicBezTo>
                  <a:pt x="2083" y="515"/>
                  <a:pt x="2083" y="515"/>
                  <a:pt x="2083" y="515"/>
                </a:cubicBezTo>
                <a:cubicBezTo>
                  <a:pt x="2003" y="654"/>
                  <a:pt x="2003" y="654"/>
                  <a:pt x="2003" y="654"/>
                </a:cubicBezTo>
                <a:cubicBezTo>
                  <a:pt x="1982" y="654"/>
                  <a:pt x="1982" y="654"/>
                  <a:pt x="1982" y="654"/>
                </a:cubicBezTo>
                <a:cubicBezTo>
                  <a:pt x="1902" y="515"/>
                  <a:pt x="1902" y="515"/>
                  <a:pt x="1902" y="515"/>
                </a:cubicBezTo>
                <a:cubicBezTo>
                  <a:pt x="1926" y="515"/>
                  <a:pt x="1926" y="515"/>
                  <a:pt x="1926" y="515"/>
                </a:cubicBezTo>
                <a:cubicBezTo>
                  <a:pt x="1993" y="630"/>
                  <a:pt x="1993" y="630"/>
                  <a:pt x="1993" y="630"/>
                </a:cubicBezTo>
                <a:lnTo>
                  <a:pt x="2059" y="515"/>
                </a:lnTo>
                <a:close/>
                <a:moveTo>
                  <a:pt x="2102" y="515"/>
                </a:moveTo>
                <a:cubicBezTo>
                  <a:pt x="2229" y="515"/>
                  <a:pt x="2229" y="515"/>
                  <a:pt x="2229" y="515"/>
                </a:cubicBezTo>
                <a:cubicBezTo>
                  <a:pt x="2229" y="536"/>
                  <a:pt x="2229" y="536"/>
                  <a:pt x="2229" y="536"/>
                </a:cubicBezTo>
                <a:cubicBezTo>
                  <a:pt x="2123" y="536"/>
                  <a:pt x="2123" y="536"/>
                  <a:pt x="2123" y="536"/>
                </a:cubicBezTo>
                <a:cubicBezTo>
                  <a:pt x="2123" y="574"/>
                  <a:pt x="2123" y="574"/>
                  <a:pt x="2123" y="574"/>
                </a:cubicBezTo>
                <a:cubicBezTo>
                  <a:pt x="2209" y="574"/>
                  <a:pt x="2209" y="574"/>
                  <a:pt x="2209" y="574"/>
                </a:cubicBezTo>
                <a:cubicBezTo>
                  <a:pt x="2209" y="595"/>
                  <a:pt x="2209" y="595"/>
                  <a:pt x="2209" y="595"/>
                </a:cubicBezTo>
                <a:cubicBezTo>
                  <a:pt x="2123" y="595"/>
                  <a:pt x="2123" y="595"/>
                  <a:pt x="2123" y="595"/>
                </a:cubicBezTo>
                <a:cubicBezTo>
                  <a:pt x="2123" y="633"/>
                  <a:pt x="2123" y="633"/>
                  <a:pt x="2123" y="633"/>
                </a:cubicBezTo>
                <a:cubicBezTo>
                  <a:pt x="2229" y="633"/>
                  <a:pt x="2229" y="633"/>
                  <a:pt x="2229" y="633"/>
                </a:cubicBezTo>
                <a:cubicBezTo>
                  <a:pt x="2229" y="654"/>
                  <a:pt x="2229" y="654"/>
                  <a:pt x="2229" y="654"/>
                </a:cubicBezTo>
                <a:cubicBezTo>
                  <a:pt x="2102" y="654"/>
                  <a:pt x="2102" y="654"/>
                  <a:pt x="2102" y="654"/>
                </a:cubicBezTo>
                <a:lnTo>
                  <a:pt x="2102" y="515"/>
                </a:lnTo>
                <a:close/>
                <a:moveTo>
                  <a:pt x="2393" y="515"/>
                </a:moveTo>
                <a:cubicBezTo>
                  <a:pt x="2280" y="515"/>
                  <a:pt x="2280" y="515"/>
                  <a:pt x="2280" y="515"/>
                </a:cubicBezTo>
                <a:cubicBezTo>
                  <a:pt x="2280" y="654"/>
                  <a:pt x="2280" y="654"/>
                  <a:pt x="2280" y="654"/>
                </a:cubicBezTo>
                <a:cubicBezTo>
                  <a:pt x="2300" y="654"/>
                  <a:pt x="2300" y="654"/>
                  <a:pt x="2300" y="654"/>
                </a:cubicBezTo>
                <a:cubicBezTo>
                  <a:pt x="2300" y="604"/>
                  <a:pt x="2300" y="604"/>
                  <a:pt x="2300" y="604"/>
                </a:cubicBezTo>
                <a:cubicBezTo>
                  <a:pt x="2302" y="604"/>
                  <a:pt x="2303" y="604"/>
                  <a:pt x="2305" y="604"/>
                </a:cubicBezTo>
                <a:cubicBezTo>
                  <a:pt x="2352" y="604"/>
                  <a:pt x="2352" y="604"/>
                  <a:pt x="2352" y="604"/>
                </a:cubicBezTo>
                <a:cubicBezTo>
                  <a:pt x="2394" y="654"/>
                  <a:pt x="2394" y="654"/>
                  <a:pt x="2394" y="654"/>
                </a:cubicBezTo>
                <a:cubicBezTo>
                  <a:pt x="2418" y="654"/>
                  <a:pt x="2418" y="654"/>
                  <a:pt x="2418" y="654"/>
                </a:cubicBezTo>
                <a:cubicBezTo>
                  <a:pt x="2418" y="651"/>
                  <a:pt x="2418" y="651"/>
                  <a:pt x="2418" y="651"/>
                </a:cubicBezTo>
                <a:cubicBezTo>
                  <a:pt x="2379" y="604"/>
                  <a:pt x="2379" y="604"/>
                  <a:pt x="2379" y="604"/>
                </a:cubicBezTo>
                <a:cubicBezTo>
                  <a:pt x="2393" y="604"/>
                  <a:pt x="2393" y="604"/>
                  <a:pt x="2393" y="604"/>
                </a:cubicBezTo>
                <a:cubicBezTo>
                  <a:pt x="2407" y="604"/>
                  <a:pt x="2418" y="593"/>
                  <a:pt x="2418" y="579"/>
                </a:cubicBezTo>
                <a:cubicBezTo>
                  <a:pt x="2418" y="540"/>
                  <a:pt x="2418" y="540"/>
                  <a:pt x="2418" y="540"/>
                </a:cubicBezTo>
                <a:cubicBezTo>
                  <a:pt x="2418" y="526"/>
                  <a:pt x="2407" y="515"/>
                  <a:pt x="2393" y="515"/>
                </a:cubicBezTo>
                <a:close/>
                <a:moveTo>
                  <a:pt x="2398" y="579"/>
                </a:moveTo>
                <a:cubicBezTo>
                  <a:pt x="2398" y="581"/>
                  <a:pt x="2396" y="583"/>
                  <a:pt x="2393" y="583"/>
                </a:cubicBezTo>
                <a:cubicBezTo>
                  <a:pt x="2300" y="583"/>
                  <a:pt x="2300" y="583"/>
                  <a:pt x="2300" y="583"/>
                </a:cubicBezTo>
                <a:cubicBezTo>
                  <a:pt x="2300" y="536"/>
                  <a:pt x="2300" y="536"/>
                  <a:pt x="2300" y="536"/>
                </a:cubicBezTo>
                <a:cubicBezTo>
                  <a:pt x="2393" y="536"/>
                  <a:pt x="2393" y="536"/>
                  <a:pt x="2393" y="536"/>
                </a:cubicBezTo>
                <a:cubicBezTo>
                  <a:pt x="2396" y="536"/>
                  <a:pt x="2398" y="538"/>
                  <a:pt x="2398" y="540"/>
                </a:cubicBezTo>
                <a:lnTo>
                  <a:pt x="2398" y="579"/>
                </a:lnTo>
                <a:close/>
                <a:moveTo>
                  <a:pt x="3526" y="515"/>
                </a:moveTo>
                <a:cubicBezTo>
                  <a:pt x="3412" y="515"/>
                  <a:pt x="3412" y="515"/>
                  <a:pt x="3412" y="515"/>
                </a:cubicBezTo>
                <a:cubicBezTo>
                  <a:pt x="3412" y="654"/>
                  <a:pt x="3412" y="654"/>
                  <a:pt x="3412" y="654"/>
                </a:cubicBezTo>
                <a:cubicBezTo>
                  <a:pt x="3433" y="654"/>
                  <a:pt x="3433" y="654"/>
                  <a:pt x="3433" y="654"/>
                </a:cubicBezTo>
                <a:cubicBezTo>
                  <a:pt x="3433" y="604"/>
                  <a:pt x="3433" y="604"/>
                  <a:pt x="3433" y="604"/>
                </a:cubicBezTo>
                <a:cubicBezTo>
                  <a:pt x="3434" y="604"/>
                  <a:pt x="3435" y="604"/>
                  <a:pt x="3437" y="604"/>
                </a:cubicBezTo>
                <a:cubicBezTo>
                  <a:pt x="3484" y="604"/>
                  <a:pt x="3484" y="604"/>
                  <a:pt x="3484" y="604"/>
                </a:cubicBezTo>
                <a:cubicBezTo>
                  <a:pt x="3526" y="654"/>
                  <a:pt x="3526" y="654"/>
                  <a:pt x="3526" y="654"/>
                </a:cubicBezTo>
                <a:cubicBezTo>
                  <a:pt x="3551" y="654"/>
                  <a:pt x="3551" y="654"/>
                  <a:pt x="3551" y="654"/>
                </a:cubicBezTo>
                <a:cubicBezTo>
                  <a:pt x="3551" y="651"/>
                  <a:pt x="3551" y="651"/>
                  <a:pt x="3551" y="651"/>
                </a:cubicBezTo>
                <a:cubicBezTo>
                  <a:pt x="3511" y="604"/>
                  <a:pt x="3511" y="604"/>
                  <a:pt x="3511" y="604"/>
                </a:cubicBezTo>
                <a:cubicBezTo>
                  <a:pt x="3526" y="604"/>
                  <a:pt x="3526" y="604"/>
                  <a:pt x="3526" y="604"/>
                </a:cubicBezTo>
                <a:cubicBezTo>
                  <a:pt x="3539" y="604"/>
                  <a:pt x="3551" y="593"/>
                  <a:pt x="3551" y="579"/>
                </a:cubicBezTo>
                <a:cubicBezTo>
                  <a:pt x="3551" y="540"/>
                  <a:pt x="3551" y="540"/>
                  <a:pt x="3551" y="540"/>
                </a:cubicBezTo>
                <a:cubicBezTo>
                  <a:pt x="3551" y="526"/>
                  <a:pt x="3539" y="515"/>
                  <a:pt x="3526" y="515"/>
                </a:cubicBezTo>
                <a:close/>
                <a:moveTo>
                  <a:pt x="3530" y="579"/>
                </a:moveTo>
                <a:cubicBezTo>
                  <a:pt x="3530" y="581"/>
                  <a:pt x="3528" y="583"/>
                  <a:pt x="3526" y="583"/>
                </a:cubicBezTo>
                <a:cubicBezTo>
                  <a:pt x="3433" y="583"/>
                  <a:pt x="3433" y="583"/>
                  <a:pt x="3433" y="583"/>
                </a:cubicBezTo>
                <a:cubicBezTo>
                  <a:pt x="3433" y="536"/>
                  <a:pt x="3433" y="536"/>
                  <a:pt x="3433" y="536"/>
                </a:cubicBezTo>
                <a:cubicBezTo>
                  <a:pt x="3526" y="536"/>
                  <a:pt x="3526" y="536"/>
                  <a:pt x="3526" y="536"/>
                </a:cubicBezTo>
                <a:cubicBezTo>
                  <a:pt x="3528" y="536"/>
                  <a:pt x="3530" y="538"/>
                  <a:pt x="3530" y="540"/>
                </a:cubicBezTo>
                <a:lnTo>
                  <a:pt x="3530" y="579"/>
                </a:lnTo>
                <a:close/>
                <a:moveTo>
                  <a:pt x="4434" y="515"/>
                </a:moveTo>
                <a:cubicBezTo>
                  <a:pt x="4320" y="515"/>
                  <a:pt x="4320" y="515"/>
                  <a:pt x="4320" y="515"/>
                </a:cubicBezTo>
                <a:cubicBezTo>
                  <a:pt x="4320" y="654"/>
                  <a:pt x="4320" y="654"/>
                  <a:pt x="4320" y="654"/>
                </a:cubicBezTo>
                <a:cubicBezTo>
                  <a:pt x="4341" y="654"/>
                  <a:pt x="4341" y="654"/>
                  <a:pt x="4341" y="654"/>
                </a:cubicBezTo>
                <a:cubicBezTo>
                  <a:pt x="4341" y="604"/>
                  <a:pt x="4341" y="604"/>
                  <a:pt x="4341" y="604"/>
                </a:cubicBezTo>
                <a:cubicBezTo>
                  <a:pt x="4342" y="604"/>
                  <a:pt x="4344" y="604"/>
                  <a:pt x="4345" y="604"/>
                </a:cubicBezTo>
                <a:cubicBezTo>
                  <a:pt x="4392" y="604"/>
                  <a:pt x="4392" y="604"/>
                  <a:pt x="4392" y="604"/>
                </a:cubicBezTo>
                <a:cubicBezTo>
                  <a:pt x="4434" y="654"/>
                  <a:pt x="4434" y="654"/>
                  <a:pt x="4434" y="654"/>
                </a:cubicBezTo>
                <a:cubicBezTo>
                  <a:pt x="4459" y="654"/>
                  <a:pt x="4459" y="654"/>
                  <a:pt x="4459" y="654"/>
                </a:cubicBezTo>
                <a:cubicBezTo>
                  <a:pt x="4459" y="651"/>
                  <a:pt x="4459" y="651"/>
                  <a:pt x="4459" y="651"/>
                </a:cubicBezTo>
                <a:cubicBezTo>
                  <a:pt x="4420" y="604"/>
                  <a:pt x="4420" y="604"/>
                  <a:pt x="4420" y="604"/>
                </a:cubicBezTo>
                <a:cubicBezTo>
                  <a:pt x="4434" y="604"/>
                  <a:pt x="4434" y="604"/>
                  <a:pt x="4434" y="604"/>
                </a:cubicBezTo>
                <a:cubicBezTo>
                  <a:pt x="4448" y="604"/>
                  <a:pt x="4459" y="593"/>
                  <a:pt x="4459" y="579"/>
                </a:cubicBezTo>
                <a:cubicBezTo>
                  <a:pt x="4459" y="540"/>
                  <a:pt x="4459" y="540"/>
                  <a:pt x="4459" y="540"/>
                </a:cubicBezTo>
                <a:cubicBezTo>
                  <a:pt x="4459" y="526"/>
                  <a:pt x="4448" y="515"/>
                  <a:pt x="4434" y="515"/>
                </a:cubicBezTo>
                <a:close/>
                <a:moveTo>
                  <a:pt x="4438" y="579"/>
                </a:moveTo>
                <a:cubicBezTo>
                  <a:pt x="4438" y="581"/>
                  <a:pt x="4436" y="583"/>
                  <a:pt x="4434" y="583"/>
                </a:cubicBezTo>
                <a:cubicBezTo>
                  <a:pt x="4341" y="583"/>
                  <a:pt x="4341" y="583"/>
                  <a:pt x="4341" y="583"/>
                </a:cubicBezTo>
                <a:cubicBezTo>
                  <a:pt x="4341" y="536"/>
                  <a:pt x="4341" y="536"/>
                  <a:pt x="4341" y="536"/>
                </a:cubicBezTo>
                <a:cubicBezTo>
                  <a:pt x="4434" y="536"/>
                  <a:pt x="4434" y="536"/>
                  <a:pt x="4434" y="536"/>
                </a:cubicBezTo>
                <a:cubicBezTo>
                  <a:pt x="4436" y="536"/>
                  <a:pt x="4438" y="538"/>
                  <a:pt x="4438" y="540"/>
                </a:cubicBezTo>
                <a:lnTo>
                  <a:pt x="4438" y="579"/>
                </a:lnTo>
                <a:close/>
                <a:moveTo>
                  <a:pt x="2607" y="540"/>
                </a:moveTo>
                <a:cubicBezTo>
                  <a:pt x="2607" y="548"/>
                  <a:pt x="2607" y="548"/>
                  <a:pt x="2607" y="548"/>
                </a:cubicBezTo>
                <a:cubicBezTo>
                  <a:pt x="2586" y="548"/>
                  <a:pt x="2586" y="548"/>
                  <a:pt x="2586" y="548"/>
                </a:cubicBezTo>
                <a:cubicBezTo>
                  <a:pt x="2586" y="540"/>
                  <a:pt x="2586" y="540"/>
                  <a:pt x="2586" y="540"/>
                </a:cubicBezTo>
                <a:cubicBezTo>
                  <a:pt x="2586" y="537"/>
                  <a:pt x="2584" y="536"/>
                  <a:pt x="2582" y="536"/>
                </a:cubicBezTo>
                <a:cubicBezTo>
                  <a:pt x="2493" y="536"/>
                  <a:pt x="2493" y="536"/>
                  <a:pt x="2493" y="536"/>
                </a:cubicBezTo>
                <a:cubicBezTo>
                  <a:pt x="2491" y="536"/>
                  <a:pt x="2489" y="537"/>
                  <a:pt x="2489" y="540"/>
                </a:cubicBezTo>
                <a:cubicBezTo>
                  <a:pt x="2489" y="569"/>
                  <a:pt x="2489" y="569"/>
                  <a:pt x="2489" y="569"/>
                </a:cubicBezTo>
                <a:cubicBezTo>
                  <a:pt x="2489" y="572"/>
                  <a:pt x="2491" y="574"/>
                  <a:pt x="2493" y="574"/>
                </a:cubicBezTo>
                <a:cubicBezTo>
                  <a:pt x="2582" y="574"/>
                  <a:pt x="2582" y="574"/>
                  <a:pt x="2582" y="574"/>
                </a:cubicBezTo>
                <a:cubicBezTo>
                  <a:pt x="2596" y="574"/>
                  <a:pt x="2607" y="585"/>
                  <a:pt x="2607" y="599"/>
                </a:cubicBezTo>
                <a:cubicBezTo>
                  <a:pt x="2607" y="629"/>
                  <a:pt x="2607" y="629"/>
                  <a:pt x="2607" y="629"/>
                </a:cubicBezTo>
                <a:cubicBezTo>
                  <a:pt x="2607" y="642"/>
                  <a:pt x="2596" y="654"/>
                  <a:pt x="2582" y="654"/>
                </a:cubicBezTo>
                <a:cubicBezTo>
                  <a:pt x="2493" y="654"/>
                  <a:pt x="2493" y="654"/>
                  <a:pt x="2493" y="654"/>
                </a:cubicBezTo>
                <a:cubicBezTo>
                  <a:pt x="2479" y="654"/>
                  <a:pt x="2468" y="642"/>
                  <a:pt x="2468" y="629"/>
                </a:cubicBezTo>
                <a:cubicBezTo>
                  <a:pt x="2468" y="620"/>
                  <a:pt x="2468" y="620"/>
                  <a:pt x="2468" y="620"/>
                </a:cubicBezTo>
                <a:cubicBezTo>
                  <a:pt x="2489" y="620"/>
                  <a:pt x="2489" y="620"/>
                  <a:pt x="2489" y="620"/>
                </a:cubicBezTo>
                <a:cubicBezTo>
                  <a:pt x="2489" y="629"/>
                  <a:pt x="2489" y="629"/>
                  <a:pt x="2489" y="629"/>
                </a:cubicBezTo>
                <a:cubicBezTo>
                  <a:pt x="2489" y="631"/>
                  <a:pt x="2491" y="633"/>
                  <a:pt x="2493" y="633"/>
                </a:cubicBezTo>
                <a:cubicBezTo>
                  <a:pt x="2582" y="633"/>
                  <a:pt x="2582" y="633"/>
                  <a:pt x="2582" y="633"/>
                </a:cubicBezTo>
                <a:cubicBezTo>
                  <a:pt x="2584" y="633"/>
                  <a:pt x="2586" y="631"/>
                  <a:pt x="2586" y="629"/>
                </a:cubicBezTo>
                <a:cubicBezTo>
                  <a:pt x="2586" y="599"/>
                  <a:pt x="2586" y="599"/>
                  <a:pt x="2586" y="599"/>
                </a:cubicBezTo>
                <a:cubicBezTo>
                  <a:pt x="2586" y="597"/>
                  <a:pt x="2584" y="595"/>
                  <a:pt x="2582" y="595"/>
                </a:cubicBezTo>
                <a:cubicBezTo>
                  <a:pt x="2493" y="595"/>
                  <a:pt x="2493" y="595"/>
                  <a:pt x="2493" y="595"/>
                </a:cubicBezTo>
                <a:cubicBezTo>
                  <a:pt x="2479" y="595"/>
                  <a:pt x="2468" y="583"/>
                  <a:pt x="2468" y="569"/>
                </a:cubicBezTo>
                <a:cubicBezTo>
                  <a:pt x="2468" y="540"/>
                  <a:pt x="2468" y="540"/>
                  <a:pt x="2468" y="540"/>
                </a:cubicBezTo>
                <a:cubicBezTo>
                  <a:pt x="2468" y="526"/>
                  <a:pt x="2479" y="515"/>
                  <a:pt x="2493" y="515"/>
                </a:cubicBezTo>
                <a:cubicBezTo>
                  <a:pt x="2582" y="515"/>
                  <a:pt x="2582" y="515"/>
                  <a:pt x="2582" y="515"/>
                </a:cubicBezTo>
                <a:cubicBezTo>
                  <a:pt x="2596" y="515"/>
                  <a:pt x="2607" y="526"/>
                  <a:pt x="2607" y="540"/>
                </a:cubicBezTo>
                <a:close/>
                <a:moveTo>
                  <a:pt x="2658" y="515"/>
                </a:moveTo>
                <a:cubicBezTo>
                  <a:pt x="2679" y="515"/>
                  <a:pt x="2679" y="515"/>
                  <a:pt x="2679" y="515"/>
                </a:cubicBezTo>
                <a:cubicBezTo>
                  <a:pt x="2679" y="654"/>
                  <a:pt x="2679" y="654"/>
                  <a:pt x="2679" y="654"/>
                </a:cubicBezTo>
                <a:cubicBezTo>
                  <a:pt x="2658" y="654"/>
                  <a:pt x="2658" y="654"/>
                  <a:pt x="2658" y="654"/>
                </a:cubicBezTo>
                <a:lnTo>
                  <a:pt x="2658" y="515"/>
                </a:lnTo>
                <a:close/>
                <a:moveTo>
                  <a:pt x="2713" y="515"/>
                </a:moveTo>
                <a:cubicBezTo>
                  <a:pt x="2852" y="515"/>
                  <a:pt x="2852" y="515"/>
                  <a:pt x="2852" y="515"/>
                </a:cubicBezTo>
                <a:cubicBezTo>
                  <a:pt x="2852" y="536"/>
                  <a:pt x="2852" y="536"/>
                  <a:pt x="2852" y="536"/>
                </a:cubicBezTo>
                <a:cubicBezTo>
                  <a:pt x="2793" y="536"/>
                  <a:pt x="2793" y="536"/>
                  <a:pt x="2793" y="536"/>
                </a:cubicBezTo>
                <a:cubicBezTo>
                  <a:pt x="2793" y="654"/>
                  <a:pt x="2793" y="654"/>
                  <a:pt x="2793" y="654"/>
                </a:cubicBezTo>
                <a:cubicBezTo>
                  <a:pt x="2772" y="654"/>
                  <a:pt x="2772" y="654"/>
                  <a:pt x="2772" y="654"/>
                </a:cubicBezTo>
                <a:cubicBezTo>
                  <a:pt x="2772" y="536"/>
                  <a:pt x="2772" y="536"/>
                  <a:pt x="2772" y="536"/>
                </a:cubicBezTo>
                <a:cubicBezTo>
                  <a:pt x="2713" y="536"/>
                  <a:pt x="2713" y="536"/>
                  <a:pt x="2713" y="536"/>
                </a:cubicBezTo>
                <a:lnTo>
                  <a:pt x="2713" y="515"/>
                </a:lnTo>
                <a:close/>
                <a:moveTo>
                  <a:pt x="2991" y="515"/>
                </a:moveTo>
                <a:cubicBezTo>
                  <a:pt x="3016" y="515"/>
                  <a:pt x="3016" y="515"/>
                  <a:pt x="3016" y="515"/>
                </a:cubicBezTo>
                <a:cubicBezTo>
                  <a:pt x="2952" y="602"/>
                  <a:pt x="2952" y="602"/>
                  <a:pt x="2952" y="602"/>
                </a:cubicBezTo>
                <a:cubicBezTo>
                  <a:pt x="2952" y="654"/>
                  <a:pt x="2952" y="654"/>
                  <a:pt x="2952" y="654"/>
                </a:cubicBezTo>
                <a:cubicBezTo>
                  <a:pt x="2931" y="654"/>
                  <a:pt x="2931" y="654"/>
                  <a:pt x="2931" y="654"/>
                </a:cubicBezTo>
                <a:cubicBezTo>
                  <a:pt x="2931" y="602"/>
                  <a:pt x="2931" y="602"/>
                  <a:pt x="2931" y="602"/>
                </a:cubicBezTo>
                <a:cubicBezTo>
                  <a:pt x="2867" y="515"/>
                  <a:pt x="2867" y="515"/>
                  <a:pt x="2867" y="515"/>
                </a:cubicBezTo>
                <a:cubicBezTo>
                  <a:pt x="2891" y="515"/>
                  <a:pt x="2891" y="515"/>
                  <a:pt x="2891" y="515"/>
                </a:cubicBezTo>
                <a:cubicBezTo>
                  <a:pt x="2941" y="578"/>
                  <a:pt x="2941" y="578"/>
                  <a:pt x="2941" y="578"/>
                </a:cubicBezTo>
                <a:lnTo>
                  <a:pt x="2991" y="515"/>
                </a:lnTo>
                <a:close/>
                <a:moveTo>
                  <a:pt x="3602" y="515"/>
                </a:moveTo>
                <a:cubicBezTo>
                  <a:pt x="3729" y="515"/>
                  <a:pt x="3729" y="515"/>
                  <a:pt x="3729" y="515"/>
                </a:cubicBezTo>
                <a:cubicBezTo>
                  <a:pt x="3729" y="536"/>
                  <a:pt x="3729" y="536"/>
                  <a:pt x="3729" y="536"/>
                </a:cubicBezTo>
                <a:cubicBezTo>
                  <a:pt x="3623" y="536"/>
                  <a:pt x="3623" y="536"/>
                  <a:pt x="3623" y="536"/>
                </a:cubicBezTo>
                <a:cubicBezTo>
                  <a:pt x="3623" y="574"/>
                  <a:pt x="3623" y="574"/>
                  <a:pt x="3623" y="574"/>
                </a:cubicBezTo>
                <a:cubicBezTo>
                  <a:pt x="3708" y="574"/>
                  <a:pt x="3708" y="574"/>
                  <a:pt x="3708" y="574"/>
                </a:cubicBezTo>
                <a:cubicBezTo>
                  <a:pt x="3708" y="595"/>
                  <a:pt x="3708" y="595"/>
                  <a:pt x="3708" y="595"/>
                </a:cubicBezTo>
                <a:cubicBezTo>
                  <a:pt x="3623" y="595"/>
                  <a:pt x="3623" y="595"/>
                  <a:pt x="3623" y="595"/>
                </a:cubicBezTo>
                <a:cubicBezTo>
                  <a:pt x="3623" y="633"/>
                  <a:pt x="3623" y="633"/>
                  <a:pt x="3623" y="633"/>
                </a:cubicBezTo>
                <a:cubicBezTo>
                  <a:pt x="3729" y="633"/>
                  <a:pt x="3729" y="633"/>
                  <a:pt x="3729" y="633"/>
                </a:cubicBezTo>
                <a:cubicBezTo>
                  <a:pt x="3729" y="654"/>
                  <a:pt x="3729" y="654"/>
                  <a:pt x="3729" y="654"/>
                </a:cubicBezTo>
                <a:cubicBezTo>
                  <a:pt x="3602" y="654"/>
                  <a:pt x="3602" y="654"/>
                  <a:pt x="3602" y="654"/>
                </a:cubicBezTo>
                <a:lnTo>
                  <a:pt x="3602" y="515"/>
                </a:lnTo>
                <a:close/>
                <a:moveTo>
                  <a:pt x="3910" y="540"/>
                </a:moveTo>
                <a:cubicBezTo>
                  <a:pt x="3910" y="548"/>
                  <a:pt x="3910" y="548"/>
                  <a:pt x="3910" y="548"/>
                </a:cubicBezTo>
                <a:cubicBezTo>
                  <a:pt x="3890" y="548"/>
                  <a:pt x="3890" y="548"/>
                  <a:pt x="3890" y="548"/>
                </a:cubicBezTo>
                <a:cubicBezTo>
                  <a:pt x="3890" y="540"/>
                  <a:pt x="3890" y="540"/>
                  <a:pt x="3890" y="540"/>
                </a:cubicBezTo>
                <a:cubicBezTo>
                  <a:pt x="3890" y="537"/>
                  <a:pt x="3888" y="536"/>
                  <a:pt x="3885" y="536"/>
                </a:cubicBezTo>
                <a:cubicBezTo>
                  <a:pt x="3797" y="536"/>
                  <a:pt x="3797" y="536"/>
                  <a:pt x="3797" y="536"/>
                </a:cubicBezTo>
                <a:cubicBezTo>
                  <a:pt x="3794" y="536"/>
                  <a:pt x="3792" y="537"/>
                  <a:pt x="3792" y="540"/>
                </a:cubicBezTo>
                <a:cubicBezTo>
                  <a:pt x="3792" y="569"/>
                  <a:pt x="3792" y="569"/>
                  <a:pt x="3792" y="569"/>
                </a:cubicBezTo>
                <a:cubicBezTo>
                  <a:pt x="3792" y="572"/>
                  <a:pt x="3794" y="574"/>
                  <a:pt x="3797" y="574"/>
                </a:cubicBezTo>
                <a:cubicBezTo>
                  <a:pt x="3885" y="574"/>
                  <a:pt x="3885" y="574"/>
                  <a:pt x="3885" y="574"/>
                </a:cubicBezTo>
                <a:cubicBezTo>
                  <a:pt x="3899" y="574"/>
                  <a:pt x="3910" y="585"/>
                  <a:pt x="3910" y="599"/>
                </a:cubicBezTo>
                <a:cubicBezTo>
                  <a:pt x="3910" y="629"/>
                  <a:pt x="3910" y="629"/>
                  <a:pt x="3910" y="629"/>
                </a:cubicBezTo>
                <a:cubicBezTo>
                  <a:pt x="3910" y="642"/>
                  <a:pt x="3899" y="654"/>
                  <a:pt x="3885" y="654"/>
                </a:cubicBezTo>
                <a:cubicBezTo>
                  <a:pt x="3797" y="654"/>
                  <a:pt x="3797" y="654"/>
                  <a:pt x="3797" y="654"/>
                </a:cubicBezTo>
                <a:cubicBezTo>
                  <a:pt x="3783" y="654"/>
                  <a:pt x="3771" y="642"/>
                  <a:pt x="3771" y="629"/>
                </a:cubicBezTo>
                <a:cubicBezTo>
                  <a:pt x="3771" y="620"/>
                  <a:pt x="3771" y="620"/>
                  <a:pt x="3771" y="620"/>
                </a:cubicBezTo>
                <a:cubicBezTo>
                  <a:pt x="3792" y="620"/>
                  <a:pt x="3792" y="620"/>
                  <a:pt x="3792" y="620"/>
                </a:cubicBezTo>
                <a:cubicBezTo>
                  <a:pt x="3792" y="629"/>
                  <a:pt x="3792" y="629"/>
                  <a:pt x="3792" y="629"/>
                </a:cubicBezTo>
                <a:cubicBezTo>
                  <a:pt x="3792" y="631"/>
                  <a:pt x="3794" y="633"/>
                  <a:pt x="3797" y="633"/>
                </a:cubicBezTo>
                <a:cubicBezTo>
                  <a:pt x="3885" y="633"/>
                  <a:pt x="3885" y="633"/>
                  <a:pt x="3885" y="633"/>
                </a:cubicBezTo>
                <a:cubicBezTo>
                  <a:pt x="3888" y="633"/>
                  <a:pt x="3890" y="631"/>
                  <a:pt x="3890" y="629"/>
                </a:cubicBezTo>
                <a:cubicBezTo>
                  <a:pt x="3890" y="599"/>
                  <a:pt x="3890" y="599"/>
                  <a:pt x="3890" y="599"/>
                </a:cubicBezTo>
                <a:cubicBezTo>
                  <a:pt x="3890" y="597"/>
                  <a:pt x="3888" y="595"/>
                  <a:pt x="3885" y="595"/>
                </a:cubicBezTo>
                <a:cubicBezTo>
                  <a:pt x="3797" y="595"/>
                  <a:pt x="3797" y="595"/>
                  <a:pt x="3797" y="595"/>
                </a:cubicBezTo>
                <a:cubicBezTo>
                  <a:pt x="3783" y="595"/>
                  <a:pt x="3771" y="583"/>
                  <a:pt x="3771" y="569"/>
                </a:cubicBezTo>
                <a:cubicBezTo>
                  <a:pt x="3771" y="540"/>
                  <a:pt x="3771" y="540"/>
                  <a:pt x="3771" y="540"/>
                </a:cubicBezTo>
                <a:cubicBezTo>
                  <a:pt x="3771" y="526"/>
                  <a:pt x="3783" y="515"/>
                  <a:pt x="3797" y="515"/>
                </a:cubicBezTo>
                <a:cubicBezTo>
                  <a:pt x="3885" y="515"/>
                  <a:pt x="3885" y="515"/>
                  <a:pt x="3885" y="515"/>
                </a:cubicBezTo>
                <a:cubicBezTo>
                  <a:pt x="3899" y="515"/>
                  <a:pt x="3910" y="526"/>
                  <a:pt x="3910" y="540"/>
                </a:cubicBezTo>
                <a:close/>
                <a:moveTo>
                  <a:pt x="3962" y="515"/>
                </a:moveTo>
                <a:cubicBezTo>
                  <a:pt x="4089" y="515"/>
                  <a:pt x="4089" y="515"/>
                  <a:pt x="4089" y="515"/>
                </a:cubicBezTo>
                <a:cubicBezTo>
                  <a:pt x="4089" y="536"/>
                  <a:pt x="4089" y="536"/>
                  <a:pt x="4089" y="536"/>
                </a:cubicBezTo>
                <a:cubicBezTo>
                  <a:pt x="3982" y="536"/>
                  <a:pt x="3982" y="536"/>
                  <a:pt x="3982" y="536"/>
                </a:cubicBezTo>
                <a:cubicBezTo>
                  <a:pt x="3982" y="574"/>
                  <a:pt x="3982" y="574"/>
                  <a:pt x="3982" y="574"/>
                </a:cubicBezTo>
                <a:cubicBezTo>
                  <a:pt x="4068" y="574"/>
                  <a:pt x="4068" y="574"/>
                  <a:pt x="4068" y="574"/>
                </a:cubicBezTo>
                <a:cubicBezTo>
                  <a:pt x="4068" y="595"/>
                  <a:pt x="4068" y="595"/>
                  <a:pt x="4068" y="595"/>
                </a:cubicBezTo>
                <a:cubicBezTo>
                  <a:pt x="3982" y="595"/>
                  <a:pt x="3982" y="595"/>
                  <a:pt x="3982" y="595"/>
                </a:cubicBezTo>
                <a:cubicBezTo>
                  <a:pt x="3982" y="633"/>
                  <a:pt x="3982" y="633"/>
                  <a:pt x="3982" y="633"/>
                </a:cubicBezTo>
                <a:cubicBezTo>
                  <a:pt x="4089" y="633"/>
                  <a:pt x="4089" y="633"/>
                  <a:pt x="4089" y="633"/>
                </a:cubicBezTo>
                <a:cubicBezTo>
                  <a:pt x="4089" y="654"/>
                  <a:pt x="4089" y="654"/>
                  <a:pt x="4089" y="654"/>
                </a:cubicBezTo>
                <a:cubicBezTo>
                  <a:pt x="3962" y="654"/>
                  <a:pt x="3962" y="654"/>
                  <a:pt x="3962" y="654"/>
                </a:cubicBezTo>
                <a:lnTo>
                  <a:pt x="3962" y="515"/>
                </a:lnTo>
                <a:close/>
                <a:moveTo>
                  <a:pt x="4222" y="515"/>
                </a:moveTo>
                <a:cubicBezTo>
                  <a:pt x="4182" y="515"/>
                  <a:pt x="4182" y="515"/>
                  <a:pt x="4182" y="515"/>
                </a:cubicBezTo>
                <a:cubicBezTo>
                  <a:pt x="4168" y="515"/>
                  <a:pt x="4162" y="524"/>
                  <a:pt x="4157" y="540"/>
                </a:cubicBezTo>
                <a:cubicBezTo>
                  <a:pt x="4115" y="654"/>
                  <a:pt x="4115" y="654"/>
                  <a:pt x="4115" y="654"/>
                </a:cubicBezTo>
                <a:cubicBezTo>
                  <a:pt x="4136" y="654"/>
                  <a:pt x="4136" y="654"/>
                  <a:pt x="4136" y="654"/>
                </a:cubicBezTo>
                <a:cubicBezTo>
                  <a:pt x="4153" y="605"/>
                  <a:pt x="4153" y="605"/>
                  <a:pt x="4153" y="605"/>
                </a:cubicBezTo>
                <a:cubicBezTo>
                  <a:pt x="4250" y="605"/>
                  <a:pt x="4250" y="605"/>
                  <a:pt x="4250" y="605"/>
                </a:cubicBezTo>
                <a:cubicBezTo>
                  <a:pt x="4268" y="654"/>
                  <a:pt x="4268" y="654"/>
                  <a:pt x="4268" y="654"/>
                </a:cubicBezTo>
                <a:cubicBezTo>
                  <a:pt x="4290" y="654"/>
                  <a:pt x="4290" y="654"/>
                  <a:pt x="4290" y="654"/>
                </a:cubicBezTo>
                <a:cubicBezTo>
                  <a:pt x="4250" y="540"/>
                  <a:pt x="4250" y="540"/>
                  <a:pt x="4250" y="540"/>
                </a:cubicBezTo>
                <a:cubicBezTo>
                  <a:pt x="4244" y="525"/>
                  <a:pt x="4236" y="515"/>
                  <a:pt x="4222" y="515"/>
                </a:cubicBezTo>
                <a:close/>
                <a:moveTo>
                  <a:pt x="4161" y="584"/>
                </a:moveTo>
                <a:cubicBezTo>
                  <a:pt x="4178" y="540"/>
                  <a:pt x="4178" y="540"/>
                  <a:pt x="4178" y="540"/>
                </a:cubicBezTo>
                <a:cubicBezTo>
                  <a:pt x="4179" y="537"/>
                  <a:pt x="4179" y="536"/>
                  <a:pt x="4182" y="536"/>
                </a:cubicBezTo>
                <a:cubicBezTo>
                  <a:pt x="4222" y="536"/>
                  <a:pt x="4222" y="536"/>
                  <a:pt x="4222" y="536"/>
                </a:cubicBezTo>
                <a:cubicBezTo>
                  <a:pt x="4225" y="536"/>
                  <a:pt x="4225" y="537"/>
                  <a:pt x="4227" y="540"/>
                </a:cubicBezTo>
                <a:cubicBezTo>
                  <a:pt x="4244" y="584"/>
                  <a:pt x="4244" y="584"/>
                  <a:pt x="4244" y="584"/>
                </a:cubicBezTo>
                <a:lnTo>
                  <a:pt x="4161" y="584"/>
                </a:lnTo>
                <a:close/>
                <a:moveTo>
                  <a:pt x="4531" y="515"/>
                </a:moveTo>
                <a:cubicBezTo>
                  <a:pt x="4645" y="515"/>
                  <a:pt x="4645" y="515"/>
                  <a:pt x="4645" y="515"/>
                </a:cubicBezTo>
                <a:cubicBezTo>
                  <a:pt x="4645" y="536"/>
                  <a:pt x="4645" y="536"/>
                  <a:pt x="4645" y="536"/>
                </a:cubicBezTo>
                <a:cubicBezTo>
                  <a:pt x="4531" y="536"/>
                  <a:pt x="4531" y="536"/>
                  <a:pt x="4531" y="536"/>
                </a:cubicBezTo>
                <a:cubicBezTo>
                  <a:pt x="4529" y="536"/>
                  <a:pt x="4527" y="537"/>
                  <a:pt x="4527" y="540"/>
                </a:cubicBezTo>
                <a:cubicBezTo>
                  <a:pt x="4527" y="629"/>
                  <a:pt x="4527" y="629"/>
                  <a:pt x="4527" y="629"/>
                </a:cubicBezTo>
                <a:cubicBezTo>
                  <a:pt x="4527" y="631"/>
                  <a:pt x="4529" y="633"/>
                  <a:pt x="4531" y="633"/>
                </a:cubicBezTo>
                <a:cubicBezTo>
                  <a:pt x="4645" y="633"/>
                  <a:pt x="4645" y="633"/>
                  <a:pt x="4645" y="633"/>
                </a:cubicBezTo>
                <a:cubicBezTo>
                  <a:pt x="4645" y="654"/>
                  <a:pt x="4645" y="654"/>
                  <a:pt x="4645" y="654"/>
                </a:cubicBezTo>
                <a:cubicBezTo>
                  <a:pt x="4531" y="654"/>
                  <a:pt x="4531" y="654"/>
                  <a:pt x="4531" y="654"/>
                </a:cubicBezTo>
                <a:cubicBezTo>
                  <a:pt x="4517" y="654"/>
                  <a:pt x="4506" y="642"/>
                  <a:pt x="4506" y="629"/>
                </a:cubicBezTo>
                <a:cubicBezTo>
                  <a:pt x="4506" y="540"/>
                  <a:pt x="4506" y="540"/>
                  <a:pt x="4506" y="540"/>
                </a:cubicBezTo>
                <a:cubicBezTo>
                  <a:pt x="4506" y="526"/>
                  <a:pt x="4517" y="515"/>
                  <a:pt x="4531" y="515"/>
                </a:cubicBezTo>
                <a:close/>
                <a:moveTo>
                  <a:pt x="4828" y="515"/>
                </a:moveTo>
                <a:cubicBezTo>
                  <a:pt x="4828" y="654"/>
                  <a:pt x="4828" y="654"/>
                  <a:pt x="4828" y="654"/>
                </a:cubicBezTo>
                <a:cubicBezTo>
                  <a:pt x="4807" y="654"/>
                  <a:pt x="4807" y="654"/>
                  <a:pt x="4807" y="654"/>
                </a:cubicBezTo>
                <a:cubicBezTo>
                  <a:pt x="4807" y="595"/>
                  <a:pt x="4807" y="595"/>
                  <a:pt x="4807" y="595"/>
                </a:cubicBezTo>
                <a:cubicBezTo>
                  <a:pt x="4706" y="595"/>
                  <a:pt x="4706" y="595"/>
                  <a:pt x="4706" y="595"/>
                </a:cubicBezTo>
                <a:cubicBezTo>
                  <a:pt x="4706" y="654"/>
                  <a:pt x="4706" y="654"/>
                  <a:pt x="4706" y="654"/>
                </a:cubicBezTo>
                <a:cubicBezTo>
                  <a:pt x="4686" y="654"/>
                  <a:pt x="4686" y="654"/>
                  <a:pt x="4686" y="654"/>
                </a:cubicBezTo>
                <a:cubicBezTo>
                  <a:pt x="4686" y="515"/>
                  <a:pt x="4686" y="515"/>
                  <a:pt x="4686" y="515"/>
                </a:cubicBezTo>
                <a:cubicBezTo>
                  <a:pt x="4706" y="515"/>
                  <a:pt x="4706" y="515"/>
                  <a:pt x="4706" y="515"/>
                </a:cubicBezTo>
                <a:cubicBezTo>
                  <a:pt x="4706" y="574"/>
                  <a:pt x="4706" y="574"/>
                  <a:pt x="4706" y="574"/>
                </a:cubicBezTo>
                <a:cubicBezTo>
                  <a:pt x="4807" y="574"/>
                  <a:pt x="4807" y="574"/>
                  <a:pt x="4807" y="574"/>
                </a:cubicBezTo>
                <a:cubicBezTo>
                  <a:pt x="4807" y="515"/>
                  <a:pt x="4807" y="515"/>
                  <a:pt x="4807" y="515"/>
                </a:cubicBezTo>
                <a:lnTo>
                  <a:pt x="4828" y="515"/>
                </a:lnTo>
                <a:close/>
                <a:moveTo>
                  <a:pt x="3260" y="578"/>
                </a:moveTo>
                <a:cubicBezTo>
                  <a:pt x="3240" y="578"/>
                  <a:pt x="3240" y="578"/>
                  <a:pt x="3240" y="578"/>
                </a:cubicBezTo>
                <a:cubicBezTo>
                  <a:pt x="3240" y="605"/>
                  <a:pt x="3240" y="605"/>
                  <a:pt x="3240" y="605"/>
                </a:cubicBezTo>
                <a:cubicBezTo>
                  <a:pt x="3240" y="605"/>
                  <a:pt x="3164" y="557"/>
                  <a:pt x="3163" y="557"/>
                </a:cubicBezTo>
                <a:cubicBezTo>
                  <a:pt x="3163" y="556"/>
                  <a:pt x="3163" y="556"/>
                  <a:pt x="3163" y="556"/>
                </a:cubicBezTo>
                <a:cubicBezTo>
                  <a:pt x="3161" y="556"/>
                  <a:pt x="3160" y="554"/>
                  <a:pt x="3160" y="553"/>
                </a:cubicBezTo>
                <a:cubicBezTo>
                  <a:pt x="3160" y="540"/>
                  <a:pt x="3160" y="540"/>
                  <a:pt x="3160" y="540"/>
                </a:cubicBezTo>
                <a:cubicBezTo>
                  <a:pt x="3160" y="538"/>
                  <a:pt x="3162" y="536"/>
                  <a:pt x="3165" y="536"/>
                </a:cubicBezTo>
                <a:cubicBezTo>
                  <a:pt x="3216" y="536"/>
                  <a:pt x="3216" y="536"/>
                  <a:pt x="3216" y="536"/>
                </a:cubicBezTo>
                <a:cubicBezTo>
                  <a:pt x="3218" y="536"/>
                  <a:pt x="3220" y="538"/>
                  <a:pt x="3220" y="540"/>
                </a:cubicBezTo>
                <a:cubicBezTo>
                  <a:pt x="3220" y="549"/>
                  <a:pt x="3220" y="549"/>
                  <a:pt x="3220" y="549"/>
                </a:cubicBezTo>
                <a:cubicBezTo>
                  <a:pt x="3241" y="549"/>
                  <a:pt x="3241" y="549"/>
                  <a:pt x="3241" y="549"/>
                </a:cubicBezTo>
                <a:cubicBezTo>
                  <a:pt x="3241" y="536"/>
                  <a:pt x="3241" y="536"/>
                  <a:pt x="3241" y="536"/>
                </a:cubicBezTo>
                <a:cubicBezTo>
                  <a:pt x="3239" y="524"/>
                  <a:pt x="3228" y="515"/>
                  <a:pt x="3216" y="515"/>
                </a:cubicBezTo>
                <a:cubicBezTo>
                  <a:pt x="3165" y="515"/>
                  <a:pt x="3165" y="515"/>
                  <a:pt x="3165" y="515"/>
                </a:cubicBezTo>
                <a:cubicBezTo>
                  <a:pt x="3151" y="515"/>
                  <a:pt x="3140" y="526"/>
                  <a:pt x="3140" y="540"/>
                </a:cubicBezTo>
                <a:cubicBezTo>
                  <a:pt x="3140" y="555"/>
                  <a:pt x="3140" y="555"/>
                  <a:pt x="3140" y="555"/>
                </a:cubicBezTo>
                <a:cubicBezTo>
                  <a:pt x="3140" y="563"/>
                  <a:pt x="3144" y="565"/>
                  <a:pt x="3150" y="569"/>
                </a:cubicBezTo>
                <a:cubicBezTo>
                  <a:pt x="3147" y="569"/>
                  <a:pt x="3147" y="569"/>
                  <a:pt x="3147" y="569"/>
                </a:cubicBezTo>
                <a:cubicBezTo>
                  <a:pt x="3133" y="569"/>
                  <a:pt x="3122" y="573"/>
                  <a:pt x="3122" y="587"/>
                </a:cubicBezTo>
                <a:cubicBezTo>
                  <a:pt x="3122" y="629"/>
                  <a:pt x="3122" y="629"/>
                  <a:pt x="3122" y="629"/>
                </a:cubicBezTo>
                <a:cubicBezTo>
                  <a:pt x="3122" y="643"/>
                  <a:pt x="3133" y="654"/>
                  <a:pt x="3147" y="654"/>
                </a:cubicBezTo>
                <a:cubicBezTo>
                  <a:pt x="3235" y="654"/>
                  <a:pt x="3235" y="654"/>
                  <a:pt x="3235" y="654"/>
                </a:cubicBezTo>
                <a:cubicBezTo>
                  <a:pt x="3246" y="654"/>
                  <a:pt x="3255" y="647"/>
                  <a:pt x="3259" y="637"/>
                </a:cubicBezTo>
                <a:cubicBezTo>
                  <a:pt x="3259" y="637"/>
                  <a:pt x="3259" y="637"/>
                  <a:pt x="3259" y="637"/>
                </a:cubicBezTo>
                <a:cubicBezTo>
                  <a:pt x="3285" y="654"/>
                  <a:pt x="3285" y="654"/>
                  <a:pt x="3285" y="654"/>
                </a:cubicBezTo>
                <a:cubicBezTo>
                  <a:pt x="3285" y="633"/>
                  <a:pt x="3285" y="633"/>
                  <a:pt x="3285" y="633"/>
                </a:cubicBezTo>
                <a:cubicBezTo>
                  <a:pt x="3260" y="618"/>
                  <a:pt x="3260" y="618"/>
                  <a:pt x="3260" y="618"/>
                </a:cubicBezTo>
                <a:lnTo>
                  <a:pt x="3260" y="578"/>
                </a:lnTo>
                <a:close/>
                <a:moveTo>
                  <a:pt x="3240" y="629"/>
                </a:moveTo>
                <a:cubicBezTo>
                  <a:pt x="3240" y="631"/>
                  <a:pt x="3238" y="633"/>
                  <a:pt x="3235" y="633"/>
                </a:cubicBezTo>
                <a:cubicBezTo>
                  <a:pt x="3147" y="633"/>
                  <a:pt x="3147" y="633"/>
                  <a:pt x="3147" y="633"/>
                </a:cubicBezTo>
                <a:cubicBezTo>
                  <a:pt x="3144" y="633"/>
                  <a:pt x="3142" y="631"/>
                  <a:pt x="3142" y="629"/>
                </a:cubicBezTo>
                <a:cubicBezTo>
                  <a:pt x="3142" y="587"/>
                  <a:pt x="3142" y="587"/>
                  <a:pt x="3142" y="587"/>
                </a:cubicBezTo>
                <a:cubicBezTo>
                  <a:pt x="3142" y="587"/>
                  <a:pt x="3142" y="586"/>
                  <a:pt x="3143" y="586"/>
                </a:cubicBezTo>
                <a:cubicBezTo>
                  <a:pt x="3143" y="584"/>
                  <a:pt x="3145" y="583"/>
                  <a:pt x="3148" y="583"/>
                </a:cubicBezTo>
                <a:cubicBezTo>
                  <a:pt x="3158" y="583"/>
                  <a:pt x="3158" y="583"/>
                  <a:pt x="3158" y="583"/>
                </a:cubicBezTo>
                <a:cubicBezTo>
                  <a:pt x="3173" y="583"/>
                  <a:pt x="3173" y="583"/>
                  <a:pt x="3173" y="583"/>
                </a:cubicBezTo>
                <a:cubicBezTo>
                  <a:pt x="3240" y="625"/>
                  <a:pt x="3240" y="625"/>
                  <a:pt x="3240" y="625"/>
                </a:cubicBezTo>
                <a:lnTo>
                  <a:pt x="3240" y="629"/>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 name="Freeform 14">
            <a:extLst>
              <a:ext uri="{FF2B5EF4-FFF2-40B4-BE49-F238E27FC236}">
                <a16:creationId xmlns:a16="http://schemas.microsoft.com/office/drawing/2014/main" id="{BEC19F09-90AE-4253-91C8-95563A868AB9}"/>
              </a:ext>
            </a:extLst>
          </p:cNvPr>
          <p:cNvSpPr>
            <a:spLocks noEditPoints="1"/>
          </p:cNvSpPr>
          <p:nvPr/>
        </p:nvSpPr>
        <p:spPr bwMode="auto">
          <a:xfrm>
            <a:off x="6297820" y="6186561"/>
            <a:ext cx="1536700" cy="385763"/>
          </a:xfrm>
          <a:custGeom>
            <a:avLst/>
            <a:gdLst>
              <a:gd name="T0" fmla="*/ 1844 w 4837"/>
              <a:gd name="T1" fmla="*/ 714 h 1211"/>
              <a:gd name="T2" fmla="*/ 1960 w 4837"/>
              <a:gd name="T3" fmla="*/ 550 h 1211"/>
              <a:gd name="T4" fmla="*/ 1693 w 4837"/>
              <a:gd name="T5" fmla="*/ 578 h 1211"/>
              <a:gd name="T6" fmla="*/ 2176 w 4837"/>
              <a:gd name="T7" fmla="*/ 670 h 1211"/>
              <a:gd name="T8" fmla="*/ 3523 w 4837"/>
              <a:gd name="T9" fmla="*/ 506 h 1211"/>
              <a:gd name="T10" fmla="*/ 1633 w 4837"/>
              <a:gd name="T11" fmla="*/ 627 h 1211"/>
              <a:gd name="T12" fmla="*/ 1415 w 4837"/>
              <a:gd name="T13" fmla="*/ 636 h 1211"/>
              <a:gd name="T14" fmla="*/ 4758 w 4837"/>
              <a:gd name="T15" fmla="*/ 554 h 1211"/>
              <a:gd name="T16" fmla="*/ 4711 w 4837"/>
              <a:gd name="T17" fmla="*/ 743 h 1211"/>
              <a:gd name="T18" fmla="*/ 3543 w 4837"/>
              <a:gd name="T19" fmla="*/ 545 h 1211"/>
              <a:gd name="T20" fmla="*/ 3551 w 4837"/>
              <a:gd name="T21" fmla="*/ 688 h 1211"/>
              <a:gd name="T22" fmla="*/ 3678 w 4837"/>
              <a:gd name="T23" fmla="*/ 732 h 1211"/>
              <a:gd name="T24" fmla="*/ 2388 w 4837"/>
              <a:gd name="T25" fmla="*/ 586 h 1211"/>
              <a:gd name="T26" fmla="*/ 3963 w 4837"/>
              <a:gd name="T27" fmla="*/ 671 h 1211"/>
              <a:gd name="T28" fmla="*/ 4557 w 4837"/>
              <a:gd name="T29" fmla="*/ 704 h 1211"/>
              <a:gd name="T30" fmla="*/ 4485 w 4837"/>
              <a:gd name="T31" fmla="*/ 680 h 1211"/>
              <a:gd name="T32" fmla="*/ 4185 w 4837"/>
              <a:gd name="T33" fmla="*/ 604 h 1211"/>
              <a:gd name="T34" fmla="*/ 4415 w 4837"/>
              <a:gd name="T35" fmla="*/ 688 h 1211"/>
              <a:gd name="T36" fmla="*/ 4441 w 4837"/>
              <a:gd name="T37" fmla="*/ 729 h 1211"/>
              <a:gd name="T38" fmla="*/ 4026 w 4837"/>
              <a:gd name="T39" fmla="*/ 615 h 1211"/>
              <a:gd name="T40" fmla="*/ 4138 w 4837"/>
              <a:gd name="T41" fmla="*/ 609 h 1211"/>
              <a:gd name="T42" fmla="*/ 2404 w 4837"/>
              <a:gd name="T43" fmla="*/ 475 h 1211"/>
              <a:gd name="T44" fmla="*/ 2482 w 4837"/>
              <a:gd name="T45" fmla="*/ 598 h 1211"/>
              <a:gd name="T46" fmla="*/ 2739 w 4837"/>
              <a:gd name="T47" fmla="*/ 703 h 1211"/>
              <a:gd name="T48" fmla="*/ 2668 w 4837"/>
              <a:gd name="T49" fmla="*/ 680 h 1211"/>
              <a:gd name="T50" fmla="*/ 2988 w 4837"/>
              <a:gd name="T51" fmla="*/ 509 h 1211"/>
              <a:gd name="T52" fmla="*/ 3174 w 4837"/>
              <a:gd name="T53" fmla="*/ 515 h 1211"/>
              <a:gd name="T54" fmla="*/ 3298 w 4837"/>
              <a:gd name="T55" fmla="*/ 545 h 1211"/>
              <a:gd name="T56" fmla="*/ 3332 w 4837"/>
              <a:gd name="T57" fmla="*/ 715 h 1211"/>
              <a:gd name="T58" fmla="*/ 501 w 4837"/>
              <a:gd name="T59" fmla="*/ 502 h 1211"/>
              <a:gd name="T60" fmla="*/ 521 w 4837"/>
              <a:gd name="T61" fmla="*/ 521 h 1211"/>
              <a:gd name="T62" fmla="*/ 627 w 4837"/>
              <a:gd name="T63" fmla="*/ 43 h 1211"/>
              <a:gd name="T64" fmla="*/ 767 w 4837"/>
              <a:gd name="T65" fmla="*/ 83 h 1211"/>
              <a:gd name="T66" fmla="*/ 811 w 4837"/>
              <a:gd name="T67" fmla="*/ 35 h 1211"/>
              <a:gd name="T68" fmla="*/ 804 w 4837"/>
              <a:gd name="T69" fmla="*/ 467 h 1211"/>
              <a:gd name="T70" fmla="*/ 1094 w 4837"/>
              <a:gd name="T71" fmla="*/ 430 h 1211"/>
              <a:gd name="T72" fmla="*/ 1182 w 4837"/>
              <a:gd name="T73" fmla="*/ 667 h 1211"/>
              <a:gd name="T74" fmla="*/ 1210 w 4837"/>
              <a:gd name="T75" fmla="*/ 615 h 1211"/>
              <a:gd name="T76" fmla="*/ 1182 w 4837"/>
              <a:gd name="T77" fmla="*/ 787 h 1211"/>
              <a:gd name="T78" fmla="*/ 1064 w 4837"/>
              <a:gd name="T79" fmla="*/ 999 h 1211"/>
              <a:gd name="T80" fmla="*/ 766 w 4837"/>
              <a:gd name="T81" fmla="*/ 786 h 1211"/>
              <a:gd name="T82" fmla="*/ 668 w 4837"/>
              <a:gd name="T83" fmla="*/ 1207 h 1211"/>
              <a:gd name="T84" fmla="*/ 471 w 4837"/>
              <a:gd name="T85" fmla="*/ 1107 h 1211"/>
              <a:gd name="T86" fmla="*/ 385 w 4837"/>
              <a:gd name="T87" fmla="*/ 1076 h 1211"/>
              <a:gd name="T88" fmla="*/ 225 w 4837"/>
              <a:gd name="T89" fmla="*/ 1076 h 1211"/>
              <a:gd name="T90" fmla="*/ 83 w 4837"/>
              <a:gd name="T91" fmla="*/ 768 h 1211"/>
              <a:gd name="T92" fmla="*/ 19 w 4837"/>
              <a:gd name="T93" fmla="*/ 759 h 1211"/>
              <a:gd name="T94" fmla="*/ 364 w 4837"/>
              <a:gd name="T95" fmla="*/ 634 h 1211"/>
              <a:gd name="T96" fmla="*/ 522 w 4837"/>
              <a:gd name="T97" fmla="*/ 5 h 1211"/>
              <a:gd name="T98" fmla="*/ 472 w 4837"/>
              <a:gd name="T99" fmla="*/ 88 h 1211"/>
              <a:gd name="T100" fmla="*/ 845 w 4837"/>
              <a:gd name="T101" fmla="*/ 148 h 1211"/>
              <a:gd name="T102" fmla="*/ 1210 w 4837"/>
              <a:gd name="T103" fmla="*/ 595 h 1211"/>
              <a:gd name="T104" fmla="*/ 1205 w 4837"/>
              <a:gd name="T105" fmla="*/ 512 h 1211"/>
              <a:gd name="T106" fmla="*/ 357 w 4837"/>
              <a:gd name="T107" fmla="*/ 132 h 1211"/>
              <a:gd name="T108" fmla="*/ 233 w 4837"/>
              <a:gd name="T109" fmla="*/ 242 h 1211"/>
              <a:gd name="T110" fmla="*/ 137 w 4837"/>
              <a:gd name="T111" fmla="*/ 380 h 1211"/>
              <a:gd name="T112" fmla="*/ 54 w 4837"/>
              <a:gd name="T113" fmla="*/ 396 h 1211"/>
              <a:gd name="T114" fmla="*/ 91 w 4837"/>
              <a:gd name="T115" fmla="*/ 527 h 1211"/>
              <a:gd name="T116" fmla="*/ 19 w 4837"/>
              <a:gd name="T117" fmla="*/ 536 h 1211"/>
              <a:gd name="T118" fmla="*/ 406 w 4837"/>
              <a:gd name="T119" fmla="*/ 743 h 1211"/>
              <a:gd name="T120" fmla="*/ 736 w 4837"/>
              <a:gd name="T121" fmla="*/ 1161 h 1211"/>
              <a:gd name="T122" fmla="*/ 663 w 4837"/>
              <a:gd name="T123" fmla="*/ 840 h 1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837" h="1211">
                <a:moveTo>
                  <a:pt x="1969" y="551"/>
                </a:moveTo>
                <a:cubicBezTo>
                  <a:pt x="2002" y="564"/>
                  <a:pt x="2002" y="564"/>
                  <a:pt x="2002" y="564"/>
                </a:cubicBezTo>
                <a:cubicBezTo>
                  <a:pt x="1997" y="582"/>
                  <a:pt x="1990" y="597"/>
                  <a:pt x="1982" y="609"/>
                </a:cubicBezTo>
                <a:cubicBezTo>
                  <a:pt x="1969" y="603"/>
                  <a:pt x="1953" y="598"/>
                  <a:pt x="1947" y="598"/>
                </a:cubicBezTo>
                <a:cubicBezTo>
                  <a:pt x="1939" y="598"/>
                  <a:pt x="1932" y="604"/>
                  <a:pt x="1923" y="617"/>
                </a:cubicBezTo>
                <a:cubicBezTo>
                  <a:pt x="1923" y="686"/>
                  <a:pt x="1923" y="686"/>
                  <a:pt x="1923" y="686"/>
                </a:cubicBezTo>
                <a:cubicBezTo>
                  <a:pt x="1923" y="706"/>
                  <a:pt x="1929" y="714"/>
                  <a:pt x="1951" y="714"/>
                </a:cubicBezTo>
                <a:cubicBezTo>
                  <a:pt x="1962" y="714"/>
                  <a:pt x="1962" y="714"/>
                  <a:pt x="1962" y="714"/>
                </a:cubicBezTo>
                <a:cubicBezTo>
                  <a:pt x="1962" y="727"/>
                  <a:pt x="1962" y="727"/>
                  <a:pt x="1962" y="727"/>
                </a:cubicBezTo>
                <a:cubicBezTo>
                  <a:pt x="1844" y="727"/>
                  <a:pt x="1844" y="727"/>
                  <a:pt x="1844" y="727"/>
                </a:cubicBezTo>
                <a:cubicBezTo>
                  <a:pt x="1844" y="714"/>
                  <a:pt x="1844" y="714"/>
                  <a:pt x="1844" y="714"/>
                </a:cubicBezTo>
                <a:cubicBezTo>
                  <a:pt x="1847" y="714"/>
                  <a:pt x="1847" y="714"/>
                  <a:pt x="1847" y="714"/>
                </a:cubicBezTo>
                <a:cubicBezTo>
                  <a:pt x="1865" y="714"/>
                  <a:pt x="1871" y="706"/>
                  <a:pt x="1871" y="684"/>
                </a:cubicBezTo>
                <a:cubicBezTo>
                  <a:pt x="1871" y="615"/>
                  <a:pt x="1871" y="615"/>
                  <a:pt x="1871" y="615"/>
                </a:cubicBezTo>
                <a:cubicBezTo>
                  <a:pt x="1871" y="596"/>
                  <a:pt x="1868" y="592"/>
                  <a:pt x="1856" y="587"/>
                </a:cubicBezTo>
                <a:cubicBezTo>
                  <a:pt x="1844" y="582"/>
                  <a:pt x="1844" y="582"/>
                  <a:pt x="1844" y="582"/>
                </a:cubicBezTo>
                <a:cubicBezTo>
                  <a:pt x="1844" y="572"/>
                  <a:pt x="1844" y="572"/>
                  <a:pt x="1844" y="572"/>
                </a:cubicBezTo>
                <a:cubicBezTo>
                  <a:pt x="1914" y="546"/>
                  <a:pt x="1914" y="546"/>
                  <a:pt x="1914" y="546"/>
                </a:cubicBezTo>
                <a:cubicBezTo>
                  <a:pt x="1923" y="546"/>
                  <a:pt x="1923" y="546"/>
                  <a:pt x="1923" y="546"/>
                </a:cubicBezTo>
                <a:cubicBezTo>
                  <a:pt x="1923" y="593"/>
                  <a:pt x="1923" y="593"/>
                  <a:pt x="1923" y="593"/>
                </a:cubicBezTo>
                <a:cubicBezTo>
                  <a:pt x="1923" y="593"/>
                  <a:pt x="1923" y="593"/>
                  <a:pt x="1923" y="593"/>
                </a:cubicBezTo>
                <a:cubicBezTo>
                  <a:pt x="1939" y="562"/>
                  <a:pt x="1946" y="550"/>
                  <a:pt x="1960" y="550"/>
                </a:cubicBezTo>
                <a:cubicBezTo>
                  <a:pt x="1963" y="550"/>
                  <a:pt x="1967" y="551"/>
                  <a:pt x="1969" y="551"/>
                </a:cubicBezTo>
                <a:close/>
                <a:moveTo>
                  <a:pt x="1787" y="703"/>
                </a:moveTo>
                <a:cubicBezTo>
                  <a:pt x="1775" y="703"/>
                  <a:pt x="1767" y="696"/>
                  <a:pt x="1767" y="680"/>
                </a:cubicBezTo>
                <a:cubicBezTo>
                  <a:pt x="1767" y="578"/>
                  <a:pt x="1767" y="578"/>
                  <a:pt x="1767" y="578"/>
                </a:cubicBezTo>
                <a:cubicBezTo>
                  <a:pt x="1816" y="578"/>
                  <a:pt x="1816" y="578"/>
                  <a:pt x="1816" y="578"/>
                </a:cubicBezTo>
                <a:cubicBezTo>
                  <a:pt x="1823" y="555"/>
                  <a:pt x="1823" y="555"/>
                  <a:pt x="1823" y="555"/>
                </a:cubicBezTo>
                <a:cubicBezTo>
                  <a:pt x="1767" y="555"/>
                  <a:pt x="1767" y="555"/>
                  <a:pt x="1767" y="555"/>
                </a:cubicBezTo>
                <a:cubicBezTo>
                  <a:pt x="1767" y="502"/>
                  <a:pt x="1767" y="502"/>
                  <a:pt x="1767" y="502"/>
                </a:cubicBezTo>
                <a:cubicBezTo>
                  <a:pt x="1755" y="502"/>
                  <a:pt x="1755" y="502"/>
                  <a:pt x="1755" y="502"/>
                </a:cubicBezTo>
                <a:cubicBezTo>
                  <a:pt x="1748" y="526"/>
                  <a:pt x="1719" y="557"/>
                  <a:pt x="1693" y="567"/>
                </a:cubicBezTo>
                <a:cubicBezTo>
                  <a:pt x="1693" y="578"/>
                  <a:pt x="1693" y="578"/>
                  <a:pt x="1693" y="578"/>
                </a:cubicBezTo>
                <a:cubicBezTo>
                  <a:pt x="1716" y="578"/>
                  <a:pt x="1716" y="578"/>
                  <a:pt x="1716" y="578"/>
                </a:cubicBezTo>
                <a:cubicBezTo>
                  <a:pt x="1716" y="680"/>
                  <a:pt x="1716" y="680"/>
                  <a:pt x="1716" y="680"/>
                </a:cubicBezTo>
                <a:cubicBezTo>
                  <a:pt x="1716" y="716"/>
                  <a:pt x="1735" y="732"/>
                  <a:pt x="1764" y="732"/>
                </a:cubicBezTo>
                <a:cubicBezTo>
                  <a:pt x="1787" y="732"/>
                  <a:pt x="1812" y="716"/>
                  <a:pt x="1825" y="694"/>
                </a:cubicBezTo>
                <a:cubicBezTo>
                  <a:pt x="1819" y="682"/>
                  <a:pt x="1819" y="682"/>
                  <a:pt x="1819" y="682"/>
                </a:cubicBezTo>
                <a:cubicBezTo>
                  <a:pt x="1807" y="696"/>
                  <a:pt x="1797" y="703"/>
                  <a:pt x="1787" y="703"/>
                </a:cubicBezTo>
                <a:close/>
                <a:moveTo>
                  <a:pt x="2190" y="627"/>
                </a:moveTo>
                <a:cubicBezTo>
                  <a:pt x="2190" y="639"/>
                  <a:pt x="2190" y="639"/>
                  <a:pt x="2190" y="639"/>
                </a:cubicBezTo>
                <a:cubicBezTo>
                  <a:pt x="2073" y="639"/>
                  <a:pt x="2073" y="639"/>
                  <a:pt x="2073" y="639"/>
                </a:cubicBezTo>
                <a:cubicBezTo>
                  <a:pt x="2076" y="674"/>
                  <a:pt x="2100" y="701"/>
                  <a:pt x="2125" y="701"/>
                </a:cubicBezTo>
                <a:cubicBezTo>
                  <a:pt x="2140" y="701"/>
                  <a:pt x="2155" y="692"/>
                  <a:pt x="2176" y="670"/>
                </a:cubicBezTo>
                <a:cubicBezTo>
                  <a:pt x="2186" y="678"/>
                  <a:pt x="2186" y="678"/>
                  <a:pt x="2186" y="678"/>
                </a:cubicBezTo>
                <a:cubicBezTo>
                  <a:pt x="2162" y="712"/>
                  <a:pt x="2128" y="732"/>
                  <a:pt x="2095" y="732"/>
                </a:cubicBezTo>
                <a:cubicBezTo>
                  <a:pt x="2049" y="732"/>
                  <a:pt x="2018" y="696"/>
                  <a:pt x="2018" y="645"/>
                </a:cubicBezTo>
                <a:cubicBezTo>
                  <a:pt x="2018" y="590"/>
                  <a:pt x="2056" y="550"/>
                  <a:pt x="2109" y="550"/>
                </a:cubicBezTo>
                <a:cubicBezTo>
                  <a:pt x="2131" y="550"/>
                  <a:pt x="2149" y="557"/>
                  <a:pt x="2162" y="571"/>
                </a:cubicBezTo>
                <a:cubicBezTo>
                  <a:pt x="2187" y="595"/>
                  <a:pt x="2175" y="619"/>
                  <a:pt x="2190" y="627"/>
                </a:cubicBezTo>
                <a:close/>
                <a:moveTo>
                  <a:pt x="2131" y="623"/>
                </a:moveTo>
                <a:cubicBezTo>
                  <a:pt x="2131" y="590"/>
                  <a:pt x="2120" y="570"/>
                  <a:pt x="2101" y="570"/>
                </a:cubicBezTo>
                <a:cubicBezTo>
                  <a:pt x="2084" y="570"/>
                  <a:pt x="2068" y="592"/>
                  <a:pt x="2071" y="623"/>
                </a:cubicBezTo>
                <a:lnTo>
                  <a:pt x="2131" y="623"/>
                </a:lnTo>
                <a:close/>
                <a:moveTo>
                  <a:pt x="3523" y="506"/>
                </a:moveTo>
                <a:cubicBezTo>
                  <a:pt x="3540" y="506"/>
                  <a:pt x="3557" y="494"/>
                  <a:pt x="3557" y="477"/>
                </a:cubicBezTo>
                <a:cubicBezTo>
                  <a:pt x="3557" y="461"/>
                  <a:pt x="3543" y="448"/>
                  <a:pt x="3523" y="448"/>
                </a:cubicBezTo>
                <a:cubicBezTo>
                  <a:pt x="3505" y="448"/>
                  <a:pt x="3489" y="462"/>
                  <a:pt x="3489" y="477"/>
                </a:cubicBezTo>
                <a:cubicBezTo>
                  <a:pt x="3489" y="494"/>
                  <a:pt x="3503" y="506"/>
                  <a:pt x="3523" y="506"/>
                </a:cubicBezTo>
                <a:close/>
                <a:moveTo>
                  <a:pt x="1700" y="481"/>
                </a:moveTo>
                <a:cubicBezTo>
                  <a:pt x="1700" y="464"/>
                  <a:pt x="1700" y="464"/>
                  <a:pt x="1700" y="464"/>
                </a:cubicBezTo>
                <a:cubicBezTo>
                  <a:pt x="1591" y="464"/>
                  <a:pt x="1591" y="464"/>
                  <a:pt x="1591" y="464"/>
                </a:cubicBezTo>
                <a:cubicBezTo>
                  <a:pt x="1591" y="481"/>
                  <a:pt x="1591" y="481"/>
                  <a:pt x="1591" y="481"/>
                </a:cubicBezTo>
                <a:cubicBezTo>
                  <a:pt x="1598" y="481"/>
                  <a:pt x="1598" y="481"/>
                  <a:pt x="1598" y="481"/>
                </a:cubicBezTo>
                <a:cubicBezTo>
                  <a:pt x="1625" y="481"/>
                  <a:pt x="1633" y="494"/>
                  <a:pt x="1633" y="524"/>
                </a:cubicBezTo>
                <a:cubicBezTo>
                  <a:pt x="1633" y="627"/>
                  <a:pt x="1633" y="627"/>
                  <a:pt x="1633" y="627"/>
                </a:cubicBezTo>
                <a:cubicBezTo>
                  <a:pt x="1633" y="674"/>
                  <a:pt x="1606" y="705"/>
                  <a:pt x="1550" y="705"/>
                </a:cubicBezTo>
                <a:cubicBezTo>
                  <a:pt x="1512" y="705"/>
                  <a:pt x="1474" y="687"/>
                  <a:pt x="1474" y="636"/>
                </a:cubicBezTo>
                <a:cubicBezTo>
                  <a:pt x="1474" y="510"/>
                  <a:pt x="1474" y="510"/>
                  <a:pt x="1474" y="510"/>
                </a:cubicBezTo>
                <a:cubicBezTo>
                  <a:pt x="1474" y="489"/>
                  <a:pt x="1486" y="481"/>
                  <a:pt x="1504" y="481"/>
                </a:cubicBezTo>
                <a:cubicBezTo>
                  <a:pt x="1511" y="481"/>
                  <a:pt x="1511" y="481"/>
                  <a:pt x="1511" y="481"/>
                </a:cubicBezTo>
                <a:cubicBezTo>
                  <a:pt x="1511" y="464"/>
                  <a:pt x="1511" y="464"/>
                  <a:pt x="1511" y="464"/>
                </a:cubicBezTo>
                <a:cubicBezTo>
                  <a:pt x="1379" y="464"/>
                  <a:pt x="1379" y="464"/>
                  <a:pt x="1379" y="464"/>
                </a:cubicBezTo>
                <a:cubicBezTo>
                  <a:pt x="1379" y="481"/>
                  <a:pt x="1379" y="481"/>
                  <a:pt x="1379" y="481"/>
                </a:cubicBezTo>
                <a:cubicBezTo>
                  <a:pt x="1386" y="481"/>
                  <a:pt x="1386" y="481"/>
                  <a:pt x="1386" y="481"/>
                </a:cubicBezTo>
                <a:cubicBezTo>
                  <a:pt x="1409" y="481"/>
                  <a:pt x="1415" y="488"/>
                  <a:pt x="1415" y="510"/>
                </a:cubicBezTo>
                <a:cubicBezTo>
                  <a:pt x="1415" y="636"/>
                  <a:pt x="1415" y="636"/>
                  <a:pt x="1415" y="636"/>
                </a:cubicBezTo>
                <a:cubicBezTo>
                  <a:pt x="1415" y="700"/>
                  <a:pt x="1464" y="733"/>
                  <a:pt x="1540" y="733"/>
                </a:cubicBezTo>
                <a:cubicBezTo>
                  <a:pt x="1590" y="733"/>
                  <a:pt x="1658" y="716"/>
                  <a:pt x="1658" y="621"/>
                </a:cubicBezTo>
                <a:cubicBezTo>
                  <a:pt x="1658" y="516"/>
                  <a:pt x="1658" y="516"/>
                  <a:pt x="1658" y="516"/>
                </a:cubicBezTo>
                <a:cubicBezTo>
                  <a:pt x="1658" y="496"/>
                  <a:pt x="1664" y="481"/>
                  <a:pt x="1697" y="481"/>
                </a:cubicBezTo>
                <a:lnTo>
                  <a:pt x="1700" y="481"/>
                </a:lnTo>
                <a:close/>
                <a:moveTo>
                  <a:pt x="4387" y="506"/>
                </a:moveTo>
                <a:cubicBezTo>
                  <a:pt x="4404" y="506"/>
                  <a:pt x="4421" y="494"/>
                  <a:pt x="4421" y="477"/>
                </a:cubicBezTo>
                <a:cubicBezTo>
                  <a:pt x="4421" y="461"/>
                  <a:pt x="4407" y="448"/>
                  <a:pt x="4387" y="448"/>
                </a:cubicBezTo>
                <a:cubicBezTo>
                  <a:pt x="4369" y="448"/>
                  <a:pt x="4353" y="462"/>
                  <a:pt x="4353" y="477"/>
                </a:cubicBezTo>
                <a:cubicBezTo>
                  <a:pt x="4353" y="494"/>
                  <a:pt x="4367" y="506"/>
                  <a:pt x="4387" y="506"/>
                </a:cubicBezTo>
                <a:close/>
                <a:moveTo>
                  <a:pt x="4758" y="554"/>
                </a:moveTo>
                <a:cubicBezTo>
                  <a:pt x="4758" y="568"/>
                  <a:pt x="4758" y="568"/>
                  <a:pt x="4758" y="568"/>
                </a:cubicBezTo>
                <a:cubicBezTo>
                  <a:pt x="4784" y="568"/>
                  <a:pt x="4789" y="583"/>
                  <a:pt x="4780" y="601"/>
                </a:cubicBezTo>
                <a:cubicBezTo>
                  <a:pt x="4748" y="667"/>
                  <a:pt x="4748" y="667"/>
                  <a:pt x="4748" y="667"/>
                </a:cubicBezTo>
                <a:cubicBezTo>
                  <a:pt x="4712" y="594"/>
                  <a:pt x="4712" y="594"/>
                  <a:pt x="4712" y="594"/>
                </a:cubicBezTo>
                <a:cubicBezTo>
                  <a:pt x="4704" y="577"/>
                  <a:pt x="4708" y="568"/>
                  <a:pt x="4730" y="568"/>
                </a:cubicBezTo>
                <a:cubicBezTo>
                  <a:pt x="4730" y="554"/>
                  <a:pt x="4730" y="554"/>
                  <a:pt x="4730" y="554"/>
                </a:cubicBezTo>
                <a:cubicBezTo>
                  <a:pt x="4621" y="554"/>
                  <a:pt x="4621" y="554"/>
                  <a:pt x="4621" y="554"/>
                </a:cubicBezTo>
                <a:cubicBezTo>
                  <a:pt x="4621" y="568"/>
                  <a:pt x="4621" y="568"/>
                  <a:pt x="4621" y="568"/>
                </a:cubicBezTo>
                <a:cubicBezTo>
                  <a:pt x="4639" y="568"/>
                  <a:pt x="4647" y="576"/>
                  <a:pt x="4661" y="607"/>
                </a:cubicBezTo>
                <a:cubicBezTo>
                  <a:pt x="4719" y="724"/>
                  <a:pt x="4719" y="724"/>
                  <a:pt x="4719" y="724"/>
                </a:cubicBezTo>
                <a:cubicBezTo>
                  <a:pt x="4711" y="743"/>
                  <a:pt x="4711" y="743"/>
                  <a:pt x="4711" y="743"/>
                </a:cubicBezTo>
                <a:cubicBezTo>
                  <a:pt x="4688" y="793"/>
                  <a:pt x="4665" y="766"/>
                  <a:pt x="4646" y="786"/>
                </a:cubicBezTo>
                <a:cubicBezTo>
                  <a:pt x="4642" y="790"/>
                  <a:pt x="4639" y="797"/>
                  <a:pt x="4639" y="804"/>
                </a:cubicBezTo>
                <a:cubicBezTo>
                  <a:pt x="4639" y="818"/>
                  <a:pt x="4651" y="828"/>
                  <a:pt x="4666" y="828"/>
                </a:cubicBezTo>
                <a:cubicBezTo>
                  <a:pt x="4681" y="828"/>
                  <a:pt x="4694" y="818"/>
                  <a:pt x="4705" y="796"/>
                </a:cubicBezTo>
                <a:cubicBezTo>
                  <a:pt x="4801" y="602"/>
                  <a:pt x="4801" y="602"/>
                  <a:pt x="4801" y="602"/>
                </a:cubicBezTo>
                <a:cubicBezTo>
                  <a:pt x="4813" y="577"/>
                  <a:pt x="4818" y="572"/>
                  <a:pt x="4837" y="568"/>
                </a:cubicBezTo>
                <a:cubicBezTo>
                  <a:pt x="4837" y="554"/>
                  <a:pt x="4837" y="554"/>
                  <a:pt x="4837" y="554"/>
                </a:cubicBezTo>
                <a:lnTo>
                  <a:pt x="4758" y="554"/>
                </a:lnTo>
                <a:close/>
                <a:moveTo>
                  <a:pt x="3551" y="688"/>
                </a:moveTo>
                <a:cubicBezTo>
                  <a:pt x="3551" y="545"/>
                  <a:pt x="3551" y="545"/>
                  <a:pt x="3551" y="545"/>
                </a:cubicBezTo>
                <a:cubicBezTo>
                  <a:pt x="3543" y="545"/>
                  <a:pt x="3543" y="545"/>
                  <a:pt x="3543" y="545"/>
                </a:cubicBezTo>
                <a:cubicBezTo>
                  <a:pt x="3470" y="569"/>
                  <a:pt x="3470" y="569"/>
                  <a:pt x="3470" y="569"/>
                </a:cubicBezTo>
                <a:cubicBezTo>
                  <a:pt x="3470" y="580"/>
                  <a:pt x="3470" y="580"/>
                  <a:pt x="3470" y="580"/>
                </a:cubicBezTo>
                <a:cubicBezTo>
                  <a:pt x="3484" y="585"/>
                  <a:pt x="3484" y="585"/>
                  <a:pt x="3484" y="585"/>
                </a:cubicBezTo>
                <a:cubicBezTo>
                  <a:pt x="3496" y="589"/>
                  <a:pt x="3499" y="592"/>
                  <a:pt x="3499" y="603"/>
                </a:cubicBezTo>
                <a:cubicBezTo>
                  <a:pt x="3499" y="685"/>
                  <a:pt x="3499" y="685"/>
                  <a:pt x="3499" y="685"/>
                </a:cubicBezTo>
                <a:cubicBezTo>
                  <a:pt x="3499" y="707"/>
                  <a:pt x="3492" y="715"/>
                  <a:pt x="3475" y="715"/>
                </a:cubicBezTo>
                <a:cubicBezTo>
                  <a:pt x="3470" y="715"/>
                  <a:pt x="3470" y="715"/>
                  <a:pt x="3470" y="715"/>
                </a:cubicBezTo>
                <a:cubicBezTo>
                  <a:pt x="3470" y="729"/>
                  <a:pt x="3470" y="729"/>
                  <a:pt x="3470" y="729"/>
                </a:cubicBezTo>
                <a:cubicBezTo>
                  <a:pt x="3577" y="729"/>
                  <a:pt x="3577" y="729"/>
                  <a:pt x="3577" y="729"/>
                </a:cubicBezTo>
                <a:cubicBezTo>
                  <a:pt x="3577" y="715"/>
                  <a:pt x="3577" y="715"/>
                  <a:pt x="3577" y="715"/>
                </a:cubicBezTo>
                <a:cubicBezTo>
                  <a:pt x="3558" y="715"/>
                  <a:pt x="3551" y="706"/>
                  <a:pt x="3551" y="688"/>
                </a:cubicBezTo>
                <a:close/>
                <a:moveTo>
                  <a:pt x="3716" y="568"/>
                </a:moveTo>
                <a:cubicBezTo>
                  <a:pt x="3745" y="571"/>
                  <a:pt x="3751" y="580"/>
                  <a:pt x="3741" y="602"/>
                </a:cubicBezTo>
                <a:cubicBezTo>
                  <a:pt x="3707" y="677"/>
                  <a:pt x="3707" y="677"/>
                  <a:pt x="3707" y="677"/>
                </a:cubicBezTo>
                <a:cubicBezTo>
                  <a:pt x="3669" y="592"/>
                  <a:pt x="3669" y="592"/>
                  <a:pt x="3669" y="592"/>
                </a:cubicBezTo>
                <a:cubicBezTo>
                  <a:pt x="3662" y="576"/>
                  <a:pt x="3666" y="568"/>
                  <a:pt x="3675" y="568"/>
                </a:cubicBezTo>
                <a:cubicBezTo>
                  <a:pt x="3690" y="568"/>
                  <a:pt x="3690" y="568"/>
                  <a:pt x="3690" y="568"/>
                </a:cubicBezTo>
                <a:cubicBezTo>
                  <a:pt x="3690" y="554"/>
                  <a:pt x="3690" y="554"/>
                  <a:pt x="3690" y="554"/>
                </a:cubicBezTo>
                <a:cubicBezTo>
                  <a:pt x="3581" y="554"/>
                  <a:pt x="3581" y="554"/>
                  <a:pt x="3581" y="554"/>
                </a:cubicBezTo>
                <a:cubicBezTo>
                  <a:pt x="3581" y="568"/>
                  <a:pt x="3581" y="568"/>
                  <a:pt x="3581" y="568"/>
                </a:cubicBezTo>
                <a:cubicBezTo>
                  <a:pt x="3600" y="570"/>
                  <a:pt x="3606" y="577"/>
                  <a:pt x="3614" y="595"/>
                </a:cubicBezTo>
                <a:cubicBezTo>
                  <a:pt x="3678" y="732"/>
                  <a:pt x="3678" y="732"/>
                  <a:pt x="3678" y="732"/>
                </a:cubicBezTo>
                <a:cubicBezTo>
                  <a:pt x="3704" y="732"/>
                  <a:pt x="3704" y="732"/>
                  <a:pt x="3704" y="732"/>
                </a:cubicBezTo>
                <a:cubicBezTo>
                  <a:pt x="3765" y="594"/>
                  <a:pt x="3765" y="594"/>
                  <a:pt x="3765" y="594"/>
                </a:cubicBezTo>
                <a:cubicBezTo>
                  <a:pt x="3773" y="576"/>
                  <a:pt x="3778" y="570"/>
                  <a:pt x="3800" y="568"/>
                </a:cubicBezTo>
                <a:cubicBezTo>
                  <a:pt x="3800" y="554"/>
                  <a:pt x="3800" y="554"/>
                  <a:pt x="3800" y="554"/>
                </a:cubicBezTo>
                <a:cubicBezTo>
                  <a:pt x="3716" y="554"/>
                  <a:pt x="3716" y="554"/>
                  <a:pt x="3716" y="554"/>
                </a:cubicBezTo>
                <a:lnTo>
                  <a:pt x="3716" y="568"/>
                </a:lnTo>
                <a:close/>
                <a:moveTo>
                  <a:pt x="2324" y="710"/>
                </a:moveTo>
                <a:cubicBezTo>
                  <a:pt x="2293" y="710"/>
                  <a:pt x="2271" y="679"/>
                  <a:pt x="2271" y="633"/>
                </a:cubicBezTo>
                <a:cubicBezTo>
                  <a:pt x="2271" y="595"/>
                  <a:pt x="2285" y="570"/>
                  <a:pt x="2306" y="570"/>
                </a:cubicBezTo>
                <a:cubicBezTo>
                  <a:pt x="2331" y="570"/>
                  <a:pt x="2337" y="607"/>
                  <a:pt x="2367" y="607"/>
                </a:cubicBezTo>
                <a:cubicBezTo>
                  <a:pt x="2380" y="607"/>
                  <a:pt x="2388" y="599"/>
                  <a:pt x="2388" y="586"/>
                </a:cubicBezTo>
                <a:cubicBezTo>
                  <a:pt x="2388" y="565"/>
                  <a:pt x="2361" y="550"/>
                  <a:pt x="2325" y="550"/>
                </a:cubicBezTo>
                <a:cubicBezTo>
                  <a:pt x="2263" y="550"/>
                  <a:pt x="2215" y="593"/>
                  <a:pt x="2215" y="648"/>
                </a:cubicBezTo>
                <a:cubicBezTo>
                  <a:pt x="2215" y="697"/>
                  <a:pt x="2252" y="732"/>
                  <a:pt x="2304" y="732"/>
                </a:cubicBezTo>
                <a:cubicBezTo>
                  <a:pt x="2341" y="732"/>
                  <a:pt x="2371" y="716"/>
                  <a:pt x="2390" y="687"/>
                </a:cubicBezTo>
                <a:cubicBezTo>
                  <a:pt x="2378" y="680"/>
                  <a:pt x="2378" y="680"/>
                  <a:pt x="2378" y="680"/>
                </a:cubicBezTo>
                <a:cubicBezTo>
                  <a:pt x="2360" y="700"/>
                  <a:pt x="2343" y="710"/>
                  <a:pt x="2324" y="710"/>
                </a:cubicBezTo>
                <a:close/>
                <a:moveTo>
                  <a:pt x="3976" y="627"/>
                </a:moveTo>
                <a:cubicBezTo>
                  <a:pt x="3976" y="639"/>
                  <a:pt x="3976" y="639"/>
                  <a:pt x="3976" y="639"/>
                </a:cubicBezTo>
                <a:cubicBezTo>
                  <a:pt x="3858" y="639"/>
                  <a:pt x="3858" y="639"/>
                  <a:pt x="3858" y="639"/>
                </a:cubicBezTo>
                <a:cubicBezTo>
                  <a:pt x="3862" y="675"/>
                  <a:pt x="3885" y="702"/>
                  <a:pt x="3911" y="702"/>
                </a:cubicBezTo>
                <a:cubicBezTo>
                  <a:pt x="3927" y="702"/>
                  <a:pt x="3942" y="693"/>
                  <a:pt x="3963" y="671"/>
                </a:cubicBezTo>
                <a:cubicBezTo>
                  <a:pt x="3973" y="679"/>
                  <a:pt x="3973" y="679"/>
                  <a:pt x="3973" y="679"/>
                </a:cubicBezTo>
                <a:cubicBezTo>
                  <a:pt x="3949" y="713"/>
                  <a:pt x="3914" y="733"/>
                  <a:pt x="3881" y="733"/>
                </a:cubicBezTo>
                <a:cubicBezTo>
                  <a:pt x="3835" y="733"/>
                  <a:pt x="3803" y="697"/>
                  <a:pt x="3803" y="646"/>
                </a:cubicBezTo>
                <a:cubicBezTo>
                  <a:pt x="3803" y="589"/>
                  <a:pt x="3841" y="550"/>
                  <a:pt x="3894" y="550"/>
                </a:cubicBezTo>
                <a:cubicBezTo>
                  <a:pt x="3917" y="550"/>
                  <a:pt x="3935" y="557"/>
                  <a:pt x="3948" y="570"/>
                </a:cubicBezTo>
                <a:cubicBezTo>
                  <a:pt x="3973" y="595"/>
                  <a:pt x="3961" y="619"/>
                  <a:pt x="3976" y="627"/>
                </a:cubicBezTo>
                <a:close/>
                <a:moveTo>
                  <a:pt x="3918" y="623"/>
                </a:moveTo>
                <a:cubicBezTo>
                  <a:pt x="3917" y="590"/>
                  <a:pt x="3906" y="570"/>
                  <a:pt x="3887" y="570"/>
                </a:cubicBezTo>
                <a:cubicBezTo>
                  <a:pt x="3870" y="570"/>
                  <a:pt x="3854" y="592"/>
                  <a:pt x="3857" y="623"/>
                </a:cubicBezTo>
                <a:lnTo>
                  <a:pt x="3918" y="623"/>
                </a:lnTo>
                <a:close/>
                <a:moveTo>
                  <a:pt x="4557" y="704"/>
                </a:moveTo>
                <a:cubicBezTo>
                  <a:pt x="4544" y="704"/>
                  <a:pt x="4537" y="697"/>
                  <a:pt x="4537" y="681"/>
                </a:cubicBezTo>
                <a:cubicBezTo>
                  <a:pt x="4537" y="578"/>
                  <a:pt x="4537" y="578"/>
                  <a:pt x="4537" y="578"/>
                </a:cubicBezTo>
                <a:cubicBezTo>
                  <a:pt x="4587" y="578"/>
                  <a:pt x="4587" y="578"/>
                  <a:pt x="4587" y="578"/>
                </a:cubicBezTo>
                <a:cubicBezTo>
                  <a:pt x="4593" y="554"/>
                  <a:pt x="4593" y="554"/>
                  <a:pt x="4593" y="554"/>
                </a:cubicBezTo>
                <a:cubicBezTo>
                  <a:pt x="4537" y="554"/>
                  <a:pt x="4537" y="554"/>
                  <a:pt x="4537" y="554"/>
                </a:cubicBezTo>
                <a:cubicBezTo>
                  <a:pt x="4537" y="501"/>
                  <a:pt x="4537" y="501"/>
                  <a:pt x="4537" y="501"/>
                </a:cubicBezTo>
                <a:cubicBezTo>
                  <a:pt x="4525" y="501"/>
                  <a:pt x="4525" y="501"/>
                  <a:pt x="4525" y="501"/>
                </a:cubicBezTo>
                <a:cubicBezTo>
                  <a:pt x="4517" y="525"/>
                  <a:pt x="4488" y="556"/>
                  <a:pt x="4462" y="567"/>
                </a:cubicBezTo>
                <a:cubicBezTo>
                  <a:pt x="4462" y="578"/>
                  <a:pt x="4462" y="578"/>
                  <a:pt x="4462" y="578"/>
                </a:cubicBezTo>
                <a:cubicBezTo>
                  <a:pt x="4485" y="578"/>
                  <a:pt x="4485" y="578"/>
                  <a:pt x="4485" y="578"/>
                </a:cubicBezTo>
                <a:cubicBezTo>
                  <a:pt x="4485" y="680"/>
                  <a:pt x="4485" y="680"/>
                  <a:pt x="4485" y="680"/>
                </a:cubicBezTo>
                <a:cubicBezTo>
                  <a:pt x="4485" y="717"/>
                  <a:pt x="4504" y="733"/>
                  <a:pt x="4533" y="733"/>
                </a:cubicBezTo>
                <a:cubicBezTo>
                  <a:pt x="4557" y="733"/>
                  <a:pt x="4582" y="717"/>
                  <a:pt x="4595" y="694"/>
                </a:cubicBezTo>
                <a:cubicBezTo>
                  <a:pt x="4589" y="682"/>
                  <a:pt x="4589" y="682"/>
                  <a:pt x="4589" y="682"/>
                </a:cubicBezTo>
                <a:cubicBezTo>
                  <a:pt x="4577" y="697"/>
                  <a:pt x="4567" y="704"/>
                  <a:pt x="4557" y="704"/>
                </a:cubicBezTo>
                <a:close/>
                <a:moveTo>
                  <a:pt x="4228" y="584"/>
                </a:moveTo>
                <a:cubicBezTo>
                  <a:pt x="4228" y="575"/>
                  <a:pt x="4236" y="568"/>
                  <a:pt x="4247" y="568"/>
                </a:cubicBezTo>
                <a:cubicBezTo>
                  <a:pt x="4266" y="568"/>
                  <a:pt x="4280" y="581"/>
                  <a:pt x="4287" y="604"/>
                </a:cubicBezTo>
                <a:cubicBezTo>
                  <a:pt x="4301" y="604"/>
                  <a:pt x="4301" y="604"/>
                  <a:pt x="4301" y="604"/>
                </a:cubicBezTo>
                <a:cubicBezTo>
                  <a:pt x="4300" y="559"/>
                  <a:pt x="4300" y="559"/>
                  <a:pt x="4300" y="559"/>
                </a:cubicBezTo>
                <a:cubicBezTo>
                  <a:pt x="4282" y="552"/>
                  <a:pt x="4269" y="550"/>
                  <a:pt x="4252" y="550"/>
                </a:cubicBezTo>
                <a:cubicBezTo>
                  <a:pt x="4212" y="550"/>
                  <a:pt x="4185" y="571"/>
                  <a:pt x="4185" y="604"/>
                </a:cubicBezTo>
                <a:cubicBezTo>
                  <a:pt x="4185" y="656"/>
                  <a:pt x="4266" y="666"/>
                  <a:pt x="4266" y="695"/>
                </a:cubicBezTo>
                <a:cubicBezTo>
                  <a:pt x="4266" y="706"/>
                  <a:pt x="4255" y="715"/>
                  <a:pt x="4243" y="715"/>
                </a:cubicBezTo>
                <a:cubicBezTo>
                  <a:pt x="4225" y="715"/>
                  <a:pt x="4206" y="702"/>
                  <a:pt x="4199" y="678"/>
                </a:cubicBezTo>
                <a:cubicBezTo>
                  <a:pt x="4185" y="678"/>
                  <a:pt x="4185" y="678"/>
                  <a:pt x="4185" y="678"/>
                </a:cubicBezTo>
                <a:cubicBezTo>
                  <a:pt x="4190" y="732"/>
                  <a:pt x="4190" y="732"/>
                  <a:pt x="4190" y="732"/>
                </a:cubicBezTo>
                <a:cubicBezTo>
                  <a:pt x="4202" y="732"/>
                  <a:pt x="4202" y="732"/>
                  <a:pt x="4202" y="732"/>
                </a:cubicBezTo>
                <a:cubicBezTo>
                  <a:pt x="4206" y="729"/>
                  <a:pt x="4208" y="727"/>
                  <a:pt x="4211" y="727"/>
                </a:cubicBezTo>
                <a:cubicBezTo>
                  <a:pt x="4217" y="727"/>
                  <a:pt x="4227" y="733"/>
                  <a:pt x="4256" y="733"/>
                </a:cubicBezTo>
                <a:cubicBezTo>
                  <a:pt x="4289" y="733"/>
                  <a:pt x="4312" y="711"/>
                  <a:pt x="4312" y="679"/>
                </a:cubicBezTo>
                <a:cubicBezTo>
                  <a:pt x="4312" y="621"/>
                  <a:pt x="4228" y="619"/>
                  <a:pt x="4228" y="584"/>
                </a:cubicBezTo>
                <a:close/>
                <a:moveTo>
                  <a:pt x="4415" y="688"/>
                </a:moveTo>
                <a:cubicBezTo>
                  <a:pt x="4415" y="545"/>
                  <a:pt x="4415" y="545"/>
                  <a:pt x="4415" y="545"/>
                </a:cubicBezTo>
                <a:cubicBezTo>
                  <a:pt x="4407" y="545"/>
                  <a:pt x="4407" y="545"/>
                  <a:pt x="4407" y="545"/>
                </a:cubicBezTo>
                <a:cubicBezTo>
                  <a:pt x="4334" y="569"/>
                  <a:pt x="4334" y="569"/>
                  <a:pt x="4334" y="569"/>
                </a:cubicBezTo>
                <a:cubicBezTo>
                  <a:pt x="4334" y="580"/>
                  <a:pt x="4334" y="580"/>
                  <a:pt x="4334" y="580"/>
                </a:cubicBezTo>
                <a:cubicBezTo>
                  <a:pt x="4348" y="585"/>
                  <a:pt x="4348" y="585"/>
                  <a:pt x="4348" y="585"/>
                </a:cubicBezTo>
                <a:cubicBezTo>
                  <a:pt x="4360" y="589"/>
                  <a:pt x="4363" y="592"/>
                  <a:pt x="4363" y="603"/>
                </a:cubicBezTo>
                <a:cubicBezTo>
                  <a:pt x="4363" y="685"/>
                  <a:pt x="4363" y="685"/>
                  <a:pt x="4363" y="685"/>
                </a:cubicBezTo>
                <a:cubicBezTo>
                  <a:pt x="4363" y="707"/>
                  <a:pt x="4356" y="715"/>
                  <a:pt x="4339" y="715"/>
                </a:cubicBezTo>
                <a:cubicBezTo>
                  <a:pt x="4334" y="715"/>
                  <a:pt x="4334" y="715"/>
                  <a:pt x="4334" y="715"/>
                </a:cubicBezTo>
                <a:cubicBezTo>
                  <a:pt x="4334" y="729"/>
                  <a:pt x="4334" y="729"/>
                  <a:pt x="4334" y="729"/>
                </a:cubicBezTo>
                <a:cubicBezTo>
                  <a:pt x="4441" y="729"/>
                  <a:pt x="4441" y="729"/>
                  <a:pt x="4441" y="729"/>
                </a:cubicBezTo>
                <a:cubicBezTo>
                  <a:pt x="4441" y="715"/>
                  <a:pt x="4441" y="715"/>
                  <a:pt x="4441" y="715"/>
                </a:cubicBezTo>
                <a:cubicBezTo>
                  <a:pt x="4422" y="715"/>
                  <a:pt x="4415" y="706"/>
                  <a:pt x="4415" y="688"/>
                </a:cubicBezTo>
                <a:close/>
                <a:moveTo>
                  <a:pt x="4116" y="550"/>
                </a:moveTo>
                <a:cubicBezTo>
                  <a:pt x="4102" y="550"/>
                  <a:pt x="4095" y="562"/>
                  <a:pt x="4079" y="593"/>
                </a:cubicBezTo>
                <a:cubicBezTo>
                  <a:pt x="4078" y="593"/>
                  <a:pt x="4078" y="593"/>
                  <a:pt x="4078" y="593"/>
                </a:cubicBezTo>
                <a:cubicBezTo>
                  <a:pt x="4078" y="545"/>
                  <a:pt x="4078" y="545"/>
                  <a:pt x="4078" y="545"/>
                </a:cubicBezTo>
                <a:cubicBezTo>
                  <a:pt x="4069" y="545"/>
                  <a:pt x="4069" y="545"/>
                  <a:pt x="4069" y="545"/>
                </a:cubicBezTo>
                <a:cubicBezTo>
                  <a:pt x="3999" y="571"/>
                  <a:pt x="3999" y="571"/>
                  <a:pt x="3999" y="571"/>
                </a:cubicBezTo>
                <a:cubicBezTo>
                  <a:pt x="3999" y="582"/>
                  <a:pt x="3999" y="582"/>
                  <a:pt x="3999" y="582"/>
                </a:cubicBezTo>
                <a:cubicBezTo>
                  <a:pt x="4011" y="587"/>
                  <a:pt x="4011" y="587"/>
                  <a:pt x="4011" y="587"/>
                </a:cubicBezTo>
                <a:cubicBezTo>
                  <a:pt x="4023" y="592"/>
                  <a:pt x="4026" y="596"/>
                  <a:pt x="4026" y="615"/>
                </a:cubicBezTo>
                <a:cubicBezTo>
                  <a:pt x="4026" y="685"/>
                  <a:pt x="4026" y="685"/>
                  <a:pt x="4026" y="685"/>
                </a:cubicBezTo>
                <a:cubicBezTo>
                  <a:pt x="4026" y="707"/>
                  <a:pt x="4020" y="715"/>
                  <a:pt x="4002" y="715"/>
                </a:cubicBezTo>
                <a:cubicBezTo>
                  <a:pt x="3999" y="715"/>
                  <a:pt x="3999" y="715"/>
                  <a:pt x="3999" y="715"/>
                </a:cubicBezTo>
                <a:cubicBezTo>
                  <a:pt x="3999" y="729"/>
                  <a:pt x="3999" y="729"/>
                  <a:pt x="3999" y="729"/>
                </a:cubicBezTo>
                <a:cubicBezTo>
                  <a:pt x="4118" y="729"/>
                  <a:pt x="4118" y="729"/>
                  <a:pt x="4118" y="729"/>
                </a:cubicBezTo>
                <a:cubicBezTo>
                  <a:pt x="4118" y="715"/>
                  <a:pt x="4118" y="715"/>
                  <a:pt x="4118" y="715"/>
                </a:cubicBezTo>
                <a:cubicBezTo>
                  <a:pt x="4107" y="715"/>
                  <a:pt x="4107" y="715"/>
                  <a:pt x="4107" y="715"/>
                </a:cubicBezTo>
                <a:cubicBezTo>
                  <a:pt x="4085" y="715"/>
                  <a:pt x="4078" y="707"/>
                  <a:pt x="4078" y="686"/>
                </a:cubicBezTo>
                <a:cubicBezTo>
                  <a:pt x="4078" y="617"/>
                  <a:pt x="4078" y="617"/>
                  <a:pt x="4078" y="617"/>
                </a:cubicBezTo>
                <a:cubicBezTo>
                  <a:pt x="4087" y="604"/>
                  <a:pt x="4095" y="598"/>
                  <a:pt x="4103" y="598"/>
                </a:cubicBezTo>
                <a:cubicBezTo>
                  <a:pt x="4109" y="598"/>
                  <a:pt x="4125" y="603"/>
                  <a:pt x="4138" y="609"/>
                </a:cubicBezTo>
                <a:cubicBezTo>
                  <a:pt x="4146" y="597"/>
                  <a:pt x="4153" y="581"/>
                  <a:pt x="4158" y="563"/>
                </a:cubicBezTo>
                <a:cubicBezTo>
                  <a:pt x="4125" y="551"/>
                  <a:pt x="4125" y="551"/>
                  <a:pt x="4125" y="551"/>
                </a:cubicBezTo>
                <a:cubicBezTo>
                  <a:pt x="4123" y="550"/>
                  <a:pt x="4119" y="550"/>
                  <a:pt x="4116" y="550"/>
                </a:cubicBezTo>
                <a:close/>
                <a:moveTo>
                  <a:pt x="2604" y="681"/>
                </a:moveTo>
                <a:cubicBezTo>
                  <a:pt x="2604" y="625"/>
                  <a:pt x="2604" y="625"/>
                  <a:pt x="2604" y="625"/>
                </a:cubicBezTo>
                <a:cubicBezTo>
                  <a:pt x="2604" y="575"/>
                  <a:pt x="2589" y="550"/>
                  <a:pt x="2558" y="550"/>
                </a:cubicBezTo>
                <a:cubicBezTo>
                  <a:pt x="2536" y="550"/>
                  <a:pt x="2506" y="566"/>
                  <a:pt x="2482" y="582"/>
                </a:cubicBezTo>
                <a:cubicBezTo>
                  <a:pt x="2482" y="445"/>
                  <a:pt x="2482" y="445"/>
                  <a:pt x="2482" y="445"/>
                </a:cubicBezTo>
                <a:cubicBezTo>
                  <a:pt x="2472" y="445"/>
                  <a:pt x="2472" y="445"/>
                  <a:pt x="2472" y="445"/>
                </a:cubicBezTo>
                <a:cubicBezTo>
                  <a:pt x="2404" y="465"/>
                  <a:pt x="2404" y="465"/>
                  <a:pt x="2404" y="465"/>
                </a:cubicBezTo>
                <a:cubicBezTo>
                  <a:pt x="2404" y="475"/>
                  <a:pt x="2404" y="475"/>
                  <a:pt x="2404" y="475"/>
                </a:cubicBezTo>
                <a:cubicBezTo>
                  <a:pt x="2417" y="479"/>
                  <a:pt x="2417" y="479"/>
                  <a:pt x="2417" y="479"/>
                </a:cubicBezTo>
                <a:cubicBezTo>
                  <a:pt x="2428" y="483"/>
                  <a:pt x="2430" y="486"/>
                  <a:pt x="2430" y="498"/>
                </a:cubicBezTo>
                <a:cubicBezTo>
                  <a:pt x="2430" y="683"/>
                  <a:pt x="2430" y="683"/>
                  <a:pt x="2430" y="683"/>
                </a:cubicBezTo>
                <a:cubicBezTo>
                  <a:pt x="2430" y="705"/>
                  <a:pt x="2429" y="714"/>
                  <a:pt x="2407" y="714"/>
                </a:cubicBezTo>
                <a:cubicBezTo>
                  <a:pt x="2401" y="714"/>
                  <a:pt x="2401" y="714"/>
                  <a:pt x="2401" y="714"/>
                </a:cubicBezTo>
                <a:cubicBezTo>
                  <a:pt x="2401" y="727"/>
                  <a:pt x="2401" y="727"/>
                  <a:pt x="2401" y="727"/>
                </a:cubicBezTo>
                <a:cubicBezTo>
                  <a:pt x="2508" y="727"/>
                  <a:pt x="2508" y="727"/>
                  <a:pt x="2508" y="727"/>
                </a:cubicBezTo>
                <a:cubicBezTo>
                  <a:pt x="2508" y="714"/>
                  <a:pt x="2508" y="714"/>
                  <a:pt x="2508" y="714"/>
                </a:cubicBezTo>
                <a:cubicBezTo>
                  <a:pt x="2504" y="714"/>
                  <a:pt x="2504" y="714"/>
                  <a:pt x="2504" y="714"/>
                </a:cubicBezTo>
                <a:cubicBezTo>
                  <a:pt x="2489" y="714"/>
                  <a:pt x="2482" y="711"/>
                  <a:pt x="2482" y="685"/>
                </a:cubicBezTo>
                <a:cubicBezTo>
                  <a:pt x="2482" y="598"/>
                  <a:pt x="2482" y="598"/>
                  <a:pt x="2482" y="598"/>
                </a:cubicBezTo>
                <a:cubicBezTo>
                  <a:pt x="2497" y="588"/>
                  <a:pt x="2513" y="582"/>
                  <a:pt x="2525" y="582"/>
                </a:cubicBezTo>
                <a:cubicBezTo>
                  <a:pt x="2542" y="582"/>
                  <a:pt x="2552" y="596"/>
                  <a:pt x="2552" y="619"/>
                </a:cubicBezTo>
                <a:cubicBezTo>
                  <a:pt x="2552" y="683"/>
                  <a:pt x="2552" y="683"/>
                  <a:pt x="2552" y="683"/>
                </a:cubicBezTo>
                <a:cubicBezTo>
                  <a:pt x="2552" y="707"/>
                  <a:pt x="2549" y="714"/>
                  <a:pt x="2531" y="714"/>
                </a:cubicBezTo>
                <a:cubicBezTo>
                  <a:pt x="2527" y="714"/>
                  <a:pt x="2527" y="714"/>
                  <a:pt x="2527" y="714"/>
                </a:cubicBezTo>
                <a:cubicBezTo>
                  <a:pt x="2527" y="727"/>
                  <a:pt x="2527" y="727"/>
                  <a:pt x="2527" y="727"/>
                </a:cubicBezTo>
                <a:cubicBezTo>
                  <a:pt x="2627" y="727"/>
                  <a:pt x="2627" y="727"/>
                  <a:pt x="2627" y="727"/>
                </a:cubicBezTo>
                <a:cubicBezTo>
                  <a:pt x="2627" y="714"/>
                  <a:pt x="2627" y="714"/>
                  <a:pt x="2627" y="714"/>
                </a:cubicBezTo>
                <a:cubicBezTo>
                  <a:pt x="2623" y="714"/>
                  <a:pt x="2623" y="714"/>
                  <a:pt x="2623" y="714"/>
                </a:cubicBezTo>
                <a:cubicBezTo>
                  <a:pt x="2607" y="714"/>
                  <a:pt x="2604" y="706"/>
                  <a:pt x="2604" y="681"/>
                </a:cubicBezTo>
                <a:close/>
                <a:moveTo>
                  <a:pt x="2739" y="703"/>
                </a:moveTo>
                <a:cubicBezTo>
                  <a:pt x="2727" y="703"/>
                  <a:pt x="2719" y="696"/>
                  <a:pt x="2719" y="680"/>
                </a:cubicBezTo>
                <a:cubicBezTo>
                  <a:pt x="2719" y="578"/>
                  <a:pt x="2719" y="578"/>
                  <a:pt x="2719" y="578"/>
                </a:cubicBezTo>
                <a:cubicBezTo>
                  <a:pt x="2768" y="578"/>
                  <a:pt x="2768" y="578"/>
                  <a:pt x="2768" y="578"/>
                </a:cubicBezTo>
                <a:cubicBezTo>
                  <a:pt x="2775" y="555"/>
                  <a:pt x="2775" y="555"/>
                  <a:pt x="2775" y="555"/>
                </a:cubicBezTo>
                <a:cubicBezTo>
                  <a:pt x="2719" y="555"/>
                  <a:pt x="2719" y="555"/>
                  <a:pt x="2719" y="555"/>
                </a:cubicBezTo>
                <a:cubicBezTo>
                  <a:pt x="2719" y="502"/>
                  <a:pt x="2719" y="502"/>
                  <a:pt x="2719" y="502"/>
                </a:cubicBezTo>
                <a:cubicBezTo>
                  <a:pt x="2707" y="502"/>
                  <a:pt x="2707" y="502"/>
                  <a:pt x="2707" y="502"/>
                </a:cubicBezTo>
                <a:cubicBezTo>
                  <a:pt x="2700" y="526"/>
                  <a:pt x="2671" y="557"/>
                  <a:pt x="2645" y="567"/>
                </a:cubicBezTo>
                <a:cubicBezTo>
                  <a:pt x="2645" y="578"/>
                  <a:pt x="2645" y="578"/>
                  <a:pt x="2645" y="578"/>
                </a:cubicBezTo>
                <a:cubicBezTo>
                  <a:pt x="2668" y="578"/>
                  <a:pt x="2668" y="578"/>
                  <a:pt x="2668" y="578"/>
                </a:cubicBezTo>
                <a:cubicBezTo>
                  <a:pt x="2668" y="680"/>
                  <a:pt x="2668" y="680"/>
                  <a:pt x="2668" y="680"/>
                </a:cubicBezTo>
                <a:cubicBezTo>
                  <a:pt x="2668" y="716"/>
                  <a:pt x="2687" y="732"/>
                  <a:pt x="2716" y="732"/>
                </a:cubicBezTo>
                <a:cubicBezTo>
                  <a:pt x="2739" y="732"/>
                  <a:pt x="2764" y="716"/>
                  <a:pt x="2777" y="694"/>
                </a:cubicBezTo>
                <a:cubicBezTo>
                  <a:pt x="2771" y="682"/>
                  <a:pt x="2771" y="682"/>
                  <a:pt x="2771" y="682"/>
                </a:cubicBezTo>
                <a:cubicBezTo>
                  <a:pt x="2759" y="696"/>
                  <a:pt x="2749" y="703"/>
                  <a:pt x="2739" y="703"/>
                </a:cubicBezTo>
                <a:close/>
                <a:moveTo>
                  <a:pt x="3106" y="480"/>
                </a:moveTo>
                <a:cubicBezTo>
                  <a:pt x="3114" y="480"/>
                  <a:pt x="3114" y="480"/>
                  <a:pt x="3114" y="480"/>
                </a:cubicBezTo>
                <a:cubicBezTo>
                  <a:pt x="3140" y="480"/>
                  <a:pt x="3149" y="493"/>
                  <a:pt x="3149" y="524"/>
                </a:cubicBezTo>
                <a:cubicBezTo>
                  <a:pt x="3149" y="627"/>
                  <a:pt x="3149" y="627"/>
                  <a:pt x="3149" y="627"/>
                </a:cubicBezTo>
                <a:cubicBezTo>
                  <a:pt x="3149" y="674"/>
                  <a:pt x="3121" y="706"/>
                  <a:pt x="3065" y="706"/>
                </a:cubicBezTo>
                <a:cubicBezTo>
                  <a:pt x="3026" y="706"/>
                  <a:pt x="2988" y="688"/>
                  <a:pt x="2988" y="636"/>
                </a:cubicBezTo>
                <a:cubicBezTo>
                  <a:pt x="2988" y="509"/>
                  <a:pt x="2988" y="509"/>
                  <a:pt x="2988" y="509"/>
                </a:cubicBezTo>
                <a:cubicBezTo>
                  <a:pt x="2988" y="488"/>
                  <a:pt x="3000" y="480"/>
                  <a:pt x="3018" y="480"/>
                </a:cubicBezTo>
                <a:cubicBezTo>
                  <a:pt x="3025" y="480"/>
                  <a:pt x="3025" y="480"/>
                  <a:pt x="3025" y="480"/>
                </a:cubicBezTo>
                <a:cubicBezTo>
                  <a:pt x="3025" y="463"/>
                  <a:pt x="3025" y="463"/>
                  <a:pt x="3025" y="463"/>
                </a:cubicBezTo>
                <a:cubicBezTo>
                  <a:pt x="2892" y="463"/>
                  <a:pt x="2892" y="463"/>
                  <a:pt x="2892" y="463"/>
                </a:cubicBezTo>
                <a:cubicBezTo>
                  <a:pt x="2892" y="480"/>
                  <a:pt x="2892" y="480"/>
                  <a:pt x="2892" y="480"/>
                </a:cubicBezTo>
                <a:cubicBezTo>
                  <a:pt x="2899" y="480"/>
                  <a:pt x="2899" y="480"/>
                  <a:pt x="2899" y="480"/>
                </a:cubicBezTo>
                <a:cubicBezTo>
                  <a:pt x="2923" y="480"/>
                  <a:pt x="2929" y="487"/>
                  <a:pt x="2929" y="509"/>
                </a:cubicBezTo>
                <a:cubicBezTo>
                  <a:pt x="2929" y="636"/>
                  <a:pt x="2929" y="636"/>
                  <a:pt x="2929" y="636"/>
                </a:cubicBezTo>
                <a:cubicBezTo>
                  <a:pt x="2929" y="701"/>
                  <a:pt x="2977" y="735"/>
                  <a:pt x="3054" y="735"/>
                </a:cubicBezTo>
                <a:cubicBezTo>
                  <a:pt x="3105" y="735"/>
                  <a:pt x="3174" y="717"/>
                  <a:pt x="3174" y="621"/>
                </a:cubicBezTo>
                <a:cubicBezTo>
                  <a:pt x="3174" y="515"/>
                  <a:pt x="3174" y="515"/>
                  <a:pt x="3174" y="515"/>
                </a:cubicBezTo>
                <a:cubicBezTo>
                  <a:pt x="3174" y="495"/>
                  <a:pt x="3179" y="480"/>
                  <a:pt x="3214" y="480"/>
                </a:cubicBezTo>
                <a:cubicBezTo>
                  <a:pt x="3217" y="480"/>
                  <a:pt x="3217" y="480"/>
                  <a:pt x="3217" y="480"/>
                </a:cubicBezTo>
                <a:cubicBezTo>
                  <a:pt x="3217" y="463"/>
                  <a:pt x="3217" y="463"/>
                  <a:pt x="3217" y="463"/>
                </a:cubicBezTo>
                <a:cubicBezTo>
                  <a:pt x="3106" y="463"/>
                  <a:pt x="3106" y="463"/>
                  <a:pt x="3106" y="463"/>
                </a:cubicBezTo>
                <a:lnTo>
                  <a:pt x="3106" y="480"/>
                </a:lnTo>
                <a:close/>
                <a:moveTo>
                  <a:pt x="3430" y="690"/>
                </a:moveTo>
                <a:cubicBezTo>
                  <a:pt x="3430" y="623"/>
                  <a:pt x="3430" y="623"/>
                  <a:pt x="3430" y="623"/>
                </a:cubicBezTo>
                <a:cubicBezTo>
                  <a:pt x="3430" y="572"/>
                  <a:pt x="3417" y="550"/>
                  <a:pt x="3385" y="550"/>
                </a:cubicBezTo>
                <a:cubicBezTo>
                  <a:pt x="3365" y="550"/>
                  <a:pt x="3338" y="562"/>
                  <a:pt x="3306" y="583"/>
                </a:cubicBezTo>
                <a:cubicBezTo>
                  <a:pt x="3306" y="545"/>
                  <a:pt x="3306" y="545"/>
                  <a:pt x="3306" y="545"/>
                </a:cubicBezTo>
                <a:cubicBezTo>
                  <a:pt x="3298" y="545"/>
                  <a:pt x="3298" y="545"/>
                  <a:pt x="3298" y="545"/>
                </a:cubicBezTo>
                <a:cubicBezTo>
                  <a:pt x="3225" y="570"/>
                  <a:pt x="3225" y="570"/>
                  <a:pt x="3225" y="570"/>
                </a:cubicBezTo>
                <a:cubicBezTo>
                  <a:pt x="3225" y="580"/>
                  <a:pt x="3225" y="580"/>
                  <a:pt x="3225" y="580"/>
                </a:cubicBezTo>
                <a:cubicBezTo>
                  <a:pt x="3234" y="583"/>
                  <a:pt x="3234" y="583"/>
                  <a:pt x="3234" y="583"/>
                </a:cubicBezTo>
                <a:cubicBezTo>
                  <a:pt x="3249" y="587"/>
                  <a:pt x="3254" y="592"/>
                  <a:pt x="3254" y="602"/>
                </a:cubicBezTo>
                <a:cubicBezTo>
                  <a:pt x="3254" y="685"/>
                  <a:pt x="3254" y="685"/>
                  <a:pt x="3254" y="685"/>
                </a:cubicBezTo>
                <a:cubicBezTo>
                  <a:pt x="3254" y="707"/>
                  <a:pt x="3248" y="715"/>
                  <a:pt x="3230" y="715"/>
                </a:cubicBezTo>
                <a:cubicBezTo>
                  <a:pt x="3227" y="715"/>
                  <a:pt x="3227" y="715"/>
                  <a:pt x="3227" y="715"/>
                </a:cubicBezTo>
                <a:cubicBezTo>
                  <a:pt x="3227" y="729"/>
                  <a:pt x="3227" y="729"/>
                  <a:pt x="3227" y="729"/>
                </a:cubicBezTo>
                <a:cubicBezTo>
                  <a:pt x="3335" y="729"/>
                  <a:pt x="3335" y="729"/>
                  <a:pt x="3335" y="729"/>
                </a:cubicBezTo>
                <a:cubicBezTo>
                  <a:pt x="3335" y="715"/>
                  <a:pt x="3335" y="715"/>
                  <a:pt x="3335" y="715"/>
                </a:cubicBezTo>
                <a:cubicBezTo>
                  <a:pt x="3332" y="715"/>
                  <a:pt x="3332" y="715"/>
                  <a:pt x="3332" y="715"/>
                </a:cubicBezTo>
                <a:cubicBezTo>
                  <a:pt x="3314" y="715"/>
                  <a:pt x="3306" y="707"/>
                  <a:pt x="3306" y="688"/>
                </a:cubicBezTo>
                <a:cubicBezTo>
                  <a:pt x="3306" y="601"/>
                  <a:pt x="3306" y="601"/>
                  <a:pt x="3306" y="601"/>
                </a:cubicBezTo>
                <a:cubicBezTo>
                  <a:pt x="3324" y="589"/>
                  <a:pt x="3338" y="582"/>
                  <a:pt x="3352" y="582"/>
                </a:cubicBezTo>
                <a:cubicBezTo>
                  <a:pt x="3369" y="582"/>
                  <a:pt x="3378" y="595"/>
                  <a:pt x="3378" y="629"/>
                </a:cubicBezTo>
                <a:cubicBezTo>
                  <a:pt x="3378" y="667"/>
                  <a:pt x="3378" y="667"/>
                  <a:pt x="3378" y="667"/>
                </a:cubicBezTo>
                <a:cubicBezTo>
                  <a:pt x="3378" y="702"/>
                  <a:pt x="3371" y="714"/>
                  <a:pt x="3354" y="715"/>
                </a:cubicBezTo>
                <a:cubicBezTo>
                  <a:pt x="3354" y="729"/>
                  <a:pt x="3354" y="729"/>
                  <a:pt x="3354" y="729"/>
                </a:cubicBezTo>
                <a:cubicBezTo>
                  <a:pt x="3455" y="729"/>
                  <a:pt x="3455" y="729"/>
                  <a:pt x="3455" y="729"/>
                </a:cubicBezTo>
                <a:cubicBezTo>
                  <a:pt x="3455" y="715"/>
                  <a:pt x="3455" y="715"/>
                  <a:pt x="3455" y="715"/>
                </a:cubicBezTo>
                <a:cubicBezTo>
                  <a:pt x="3438" y="715"/>
                  <a:pt x="3430" y="711"/>
                  <a:pt x="3430" y="690"/>
                </a:cubicBezTo>
                <a:close/>
                <a:moveTo>
                  <a:pt x="501" y="502"/>
                </a:moveTo>
                <a:cubicBezTo>
                  <a:pt x="708" y="502"/>
                  <a:pt x="708" y="502"/>
                  <a:pt x="708" y="502"/>
                </a:cubicBezTo>
                <a:cubicBezTo>
                  <a:pt x="708" y="661"/>
                  <a:pt x="708" y="661"/>
                  <a:pt x="708" y="661"/>
                </a:cubicBezTo>
                <a:cubicBezTo>
                  <a:pt x="708" y="687"/>
                  <a:pt x="687" y="709"/>
                  <a:pt x="661" y="709"/>
                </a:cubicBezTo>
                <a:cubicBezTo>
                  <a:pt x="639" y="709"/>
                  <a:pt x="639" y="709"/>
                  <a:pt x="639" y="709"/>
                </a:cubicBezTo>
                <a:cubicBezTo>
                  <a:pt x="628" y="709"/>
                  <a:pt x="618" y="716"/>
                  <a:pt x="613" y="726"/>
                </a:cubicBezTo>
                <a:cubicBezTo>
                  <a:pt x="596" y="726"/>
                  <a:pt x="596" y="726"/>
                  <a:pt x="596" y="726"/>
                </a:cubicBezTo>
                <a:cubicBezTo>
                  <a:pt x="592" y="716"/>
                  <a:pt x="582" y="709"/>
                  <a:pt x="571" y="709"/>
                </a:cubicBezTo>
                <a:cubicBezTo>
                  <a:pt x="549" y="709"/>
                  <a:pt x="549" y="709"/>
                  <a:pt x="549" y="709"/>
                </a:cubicBezTo>
                <a:cubicBezTo>
                  <a:pt x="523" y="709"/>
                  <a:pt x="501" y="687"/>
                  <a:pt x="501" y="661"/>
                </a:cubicBezTo>
                <a:lnTo>
                  <a:pt x="501" y="502"/>
                </a:lnTo>
                <a:close/>
                <a:moveTo>
                  <a:pt x="521" y="521"/>
                </a:moveTo>
                <a:cubicBezTo>
                  <a:pt x="681" y="681"/>
                  <a:pt x="681" y="681"/>
                  <a:pt x="681" y="681"/>
                </a:cubicBezTo>
                <a:cubicBezTo>
                  <a:pt x="686" y="676"/>
                  <a:pt x="689" y="669"/>
                  <a:pt x="689" y="661"/>
                </a:cubicBezTo>
                <a:cubicBezTo>
                  <a:pt x="689" y="521"/>
                  <a:pt x="689" y="521"/>
                  <a:pt x="689" y="521"/>
                </a:cubicBezTo>
                <a:lnTo>
                  <a:pt x="521" y="521"/>
                </a:lnTo>
                <a:close/>
                <a:moveTo>
                  <a:pt x="605" y="363"/>
                </a:moveTo>
                <a:cubicBezTo>
                  <a:pt x="542" y="3"/>
                  <a:pt x="542" y="3"/>
                  <a:pt x="542" y="3"/>
                </a:cubicBezTo>
                <a:cubicBezTo>
                  <a:pt x="562" y="1"/>
                  <a:pt x="584" y="0"/>
                  <a:pt x="605" y="0"/>
                </a:cubicBezTo>
                <a:cubicBezTo>
                  <a:pt x="626" y="0"/>
                  <a:pt x="647" y="1"/>
                  <a:pt x="668" y="3"/>
                </a:cubicBezTo>
                <a:lnTo>
                  <a:pt x="605" y="363"/>
                </a:lnTo>
                <a:close/>
                <a:moveTo>
                  <a:pt x="605" y="65"/>
                </a:moveTo>
                <a:cubicBezTo>
                  <a:pt x="617" y="65"/>
                  <a:pt x="627" y="56"/>
                  <a:pt x="627" y="43"/>
                </a:cubicBezTo>
                <a:cubicBezTo>
                  <a:pt x="627" y="31"/>
                  <a:pt x="617" y="22"/>
                  <a:pt x="605" y="22"/>
                </a:cubicBezTo>
                <a:cubicBezTo>
                  <a:pt x="593" y="22"/>
                  <a:pt x="583" y="31"/>
                  <a:pt x="583" y="43"/>
                </a:cubicBezTo>
                <a:cubicBezTo>
                  <a:pt x="583" y="56"/>
                  <a:pt x="593" y="65"/>
                  <a:pt x="605" y="65"/>
                </a:cubicBezTo>
                <a:close/>
                <a:moveTo>
                  <a:pt x="811" y="35"/>
                </a:moveTo>
                <a:cubicBezTo>
                  <a:pt x="797" y="31"/>
                  <a:pt x="784" y="26"/>
                  <a:pt x="770" y="23"/>
                </a:cubicBezTo>
                <a:cubicBezTo>
                  <a:pt x="773" y="24"/>
                  <a:pt x="776" y="26"/>
                  <a:pt x="780" y="28"/>
                </a:cubicBezTo>
                <a:cubicBezTo>
                  <a:pt x="770" y="42"/>
                  <a:pt x="770" y="42"/>
                  <a:pt x="770" y="42"/>
                </a:cubicBezTo>
                <a:cubicBezTo>
                  <a:pt x="764" y="39"/>
                  <a:pt x="757" y="35"/>
                  <a:pt x="753" y="34"/>
                </a:cubicBezTo>
                <a:cubicBezTo>
                  <a:pt x="742" y="32"/>
                  <a:pt x="737" y="35"/>
                  <a:pt x="736" y="40"/>
                </a:cubicBezTo>
                <a:cubicBezTo>
                  <a:pt x="735" y="43"/>
                  <a:pt x="737" y="47"/>
                  <a:pt x="746" y="51"/>
                </a:cubicBezTo>
                <a:cubicBezTo>
                  <a:pt x="767" y="61"/>
                  <a:pt x="770" y="72"/>
                  <a:pt x="767" y="83"/>
                </a:cubicBezTo>
                <a:cubicBezTo>
                  <a:pt x="762" y="104"/>
                  <a:pt x="744" y="108"/>
                  <a:pt x="725" y="103"/>
                </a:cubicBezTo>
                <a:cubicBezTo>
                  <a:pt x="716" y="101"/>
                  <a:pt x="707" y="97"/>
                  <a:pt x="700" y="92"/>
                </a:cubicBezTo>
                <a:cubicBezTo>
                  <a:pt x="709" y="77"/>
                  <a:pt x="709" y="77"/>
                  <a:pt x="709" y="77"/>
                </a:cubicBezTo>
                <a:cubicBezTo>
                  <a:pt x="714" y="80"/>
                  <a:pt x="722" y="84"/>
                  <a:pt x="728" y="86"/>
                </a:cubicBezTo>
                <a:cubicBezTo>
                  <a:pt x="735" y="87"/>
                  <a:pt x="742" y="88"/>
                  <a:pt x="744" y="80"/>
                </a:cubicBezTo>
                <a:cubicBezTo>
                  <a:pt x="746" y="72"/>
                  <a:pt x="736" y="69"/>
                  <a:pt x="727" y="63"/>
                </a:cubicBezTo>
                <a:cubicBezTo>
                  <a:pt x="718" y="58"/>
                  <a:pt x="709" y="51"/>
                  <a:pt x="713" y="34"/>
                </a:cubicBezTo>
                <a:cubicBezTo>
                  <a:pt x="717" y="21"/>
                  <a:pt x="728" y="16"/>
                  <a:pt x="740" y="15"/>
                </a:cubicBezTo>
                <a:cubicBezTo>
                  <a:pt x="723" y="11"/>
                  <a:pt x="705" y="8"/>
                  <a:pt x="688" y="5"/>
                </a:cubicBezTo>
                <a:cubicBezTo>
                  <a:pt x="663" y="370"/>
                  <a:pt x="663" y="370"/>
                  <a:pt x="663" y="370"/>
                </a:cubicBezTo>
                <a:lnTo>
                  <a:pt x="811" y="35"/>
                </a:lnTo>
                <a:close/>
                <a:moveTo>
                  <a:pt x="1052" y="196"/>
                </a:moveTo>
                <a:cubicBezTo>
                  <a:pt x="1037" y="180"/>
                  <a:pt x="1020" y="164"/>
                  <a:pt x="1004" y="150"/>
                </a:cubicBezTo>
                <a:cubicBezTo>
                  <a:pt x="960" y="200"/>
                  <a:pt x="960" y="200"/>
                  <a:pt x="960" y="200"/>
                </a:cubicBezTo>
                <a:cubicBezTo>
                  <a:pt x="969" y="208"/>
                  <a:pt x="979" y="216"/>
                  <a:pt x="987" y="225"/>
                </a:cubicBezTo>
                <a:cubicBezTo>
                  <a:pt x="974" y="239"/>
                  <a:pt x="974" y="239"/>
                  <a:pt x="974" y="239"/>
                </a:cubicBezTo>
                <a:cubicBezTo>
                  <a:pt x="960" y="225"/>
                  <a:pt x="946" y="213"/>
                  <a:pt x="932" y="201"/>
                </a:cubicBezTo>
                <a:cubicBezTo>
                  <a:pt x="986" y="134"/>
                  <a:pt x="986" y="134"/>
                  <a:pt x="986" y="134"/>
                </a:cubicBezTo>
                <a:cubicBezTo>
                  <a:pt x="976" y="127"/>
                  <a:pt x="967" y="119"/>
                  <a:pt x="957" y="112"/>
                </a:cubicBezTo>
                <a:cubicBezTo>
                  <a:pt x="766" y="424"/>
                  <a:pt x="766" y="424"/>
                  <a:pt x="766" y="424"/>
                </a:cubicBezTo>
                <a:lnTo>
                  <a:pt x="1052" y="196"/>
                </a:lnTo>
                <a:close/>
                <a:moveTo>
                  <a:pt x="804" y="467"/>
                </a:moveTo>
                <a:cubicBezTo>
                  <a:pt x="1064" y="211"/>
                  <a:pt x="1064" y="211"/>
                  <a:pt x="1064" y="211"/>
                </a:cubicBezTo>
                <a:cubicBezTo>
                  <a:pt x="1092" y="243"/>
                  <a:pt x="1116" y="278"/>
                  <a:pt x="1137" y="315"/>
                </a:cubicBezTo>
                <a:lnTo>
                  <a:pt x="804" y="467"/>
                </a:lnTo>
                <a:close/>
                <a:moveTo>
                  <a:pt x="1055" y="268"/>
                </a:moveTo>
                <a:cubicBezTo>
                  <a:pt x="1045" y="275"/>
                  <a:pt x="1042" y="288"/>
                  <a:pt x="1049" y="298"/>
                </a:cubicBezTo>
                <a:cubicBezTo>
                  <a:pt x="1056" y="308"/>
                  <a:pt x="1070" y="311"/>
                  <a:pt x="1080" y="304"/>
                </a:cubicBezTo>
                <a:cubicBezTo>
                  <a:pt x="1089" y="297"/>
                  <a:pt x="1092" y="284"/>
                  <a:pt x="1085" y="274"/>
                </a:cubicBezTo>
                <a:cubicBezTo>
                  <a:pt x="1078" y="264"/>
                  <a:pt x="1065" y="261"/>
                  <a:pt x="1055" y="268"/>
                </a:cubicBezTo>
                <a:close/>
                <a:moveTo>
                  <a:pt x="1190" y="451"/>
                </a:moveTo>
                <a:cubicBezTo>
                  <a:pt x="1186" y="434"/>
                  <a:pt x="1181" y="418"/>
                  <a:pt x="1175" y="402"/>
                </a:cubicBezTo>
                <a:cubicBezTo>
                  <a:pt x="1094" y="430"/>
                  <a:pt x="1094" y="430"/>
                  <a:pt x="1094" y="430"/>
                </a:cubicBezTo>
                <a:cubicBezTo>
                  <a:pt x="1092" y="424"/>
                  <a:pt x="1089" y="417"/>
                  <a:pt x="1087" y="411"/>
                </a:cubicBezTo>
                <a:cubicBezTo>
                  <a:pt x="1167" y="379"/>
                  <a:pt x="1167" y="379"/>
                  <a:pt x="1167" y="379"/>
                </a:cubicBezTo>
                <a:cubicBezTo>
                  <a:pt x="1160" y="363"/>
                  <a:pt x="1153" y="348"/>
                  <a:pt x="1145" y="332"/>
                </a:cubicBezTo>
                <a:cubicBezTo>
                  <a:pt x="831" y="519"/>
                  <a:pt x="831" y="519"/>
                  <a:pt x="831" y="519"/>
                </a:cubicBezTo>
                <a:lnTo>
                  <a:pt x="1190" y="451"/>
                </a:lnTo>
                <a:close/>
                <a:moveTo>
                  <a:pt x="1195" y="740"/>
                </a:moveTo>
                <a:cubicBezTo>
                  <a:pt x="1198" y="727"/>
                  <a:pt x="1201" y="713"/>
                  <a:pt x="1203" y="699"/>
                </a:cubicBezTo>
                <a:cubicBezTo>
                  <a:pt x="1202" y="702"/>
                  <a:pt x="1200" y="706"/>
                  <a:pt x="1199" y="709"/>
                </a:cubicBezTo>
                <a:cubicBezTo>
                  <a:pt x="1183" y="701"/>
                  <a:pt x="1183" y="701"/>
                  <a:pt x="1183" y="701"/>
                </a:cubicBezTo>
                <a:cubicBezTo>
                  <a:pt x="1186" y="695"/>
                  <a:pt x="1189" y="688"/>
                  <a:pt x="1189" y="683"/>
                </a:cubicBezTo>
                <a:cubicBezTo>
                  <a:pt x="1191" y="672"/>
                  <a:pt x="1187" y="668"/>
                  <a:pt x="1182" y="667"/>
                </a:cubicBezTo>
                <a:cubicBezTo>
                  <a:pt x="1178" y="667"/>
                  <a:pt x="1175" y="669"/>
                  <a:pt x="1172" y="679"/>
                </a:cubicBezTo>
                <a:cubicBezTo>
                  <a:pt x="1164" y="700"/>
                  <a:pt x="1154" y="705"/>
                  <a:pt x="1142" y="704"/>
                </a:cubicBezTo>
                <a:cubicBezTo>
                  <a:pt x="1121" y="701"/>
                  <a:pt x="1115" y="683"/>
                  <a:pt x="1117" y="664"/>
                </a:cubicBezTo>
                <a:cubicBezTo>
                  <a:pt x="1118" y="655"/>
                  <a:pt x="1121" y="646"/>
                  <a:pt x="1125" y="638"/>
                </a:cubicBezTo>
                <a:cubicBezTo>
                  <a:pt x="1142" y="645"/>
                  <a:pt x="1142" y="645"/>
                  <a:pt x="1142" y="645"/>
                </a:cubicBezTo>
                <a:cubicBezTo>
                  <a:pt x="1139" y="650"/>
                  <a:pt x="1136" y="659"/>
                  <a:pt x="1135" y="665"/>
                </a:cubicBezTo>
                <a:cubicBezTo>
                  <a:pt x="1135" y="672"/>
                  <a:pt x="1135" y="679"/>
                  <a:pt x="1143" y="680"/>
                </a:cubicBezTo>
                <a:cubicBezTo>
                  <a:pt x="1151" y="681"/>
                  <a:pt x="1153" y="671"/>
                  <a:pt x="1157" y="661"/>
                </a:cubicBezTo>
                <a:cubicBezTo>
                  <a:pt x="1161" y="652"/>
                  <a:pt x="1168" y="642"/>
                  <a:pt x="1185" y="644"/>
                </a:cubicBezTo>
                <a:cubicBezTo>
                  <a:pt x="1198" y="646"/>
                  <a:pt x="1205" y="657"/>
                  <a:pt x="1207" y="669"/>
                </a:cubicBezTo>
                <a:cubicBezTo>
                  <a:pt x="1209" y="651"/>
                  <a:pt x="1210" y="633"/>
                  <a:pt x="1210" y="615"/>
                </a:cubicBezTo>
                <a:cubicBezTo>
                  <a:pt x="845" y="634"/>
                  <a:pt x="845" y="634"/>
                  <a:pt x="845" y="634"/>
                </a:cubicBezTo>
                <a:lnTo>
                  <a:pt x="1195" y="740"/>
                </a:lnTo>
                <a:close/>
                <a:moveTo>
                  <a:pt x="1145" y="878"/>
                </a:moveTo>
                <a:cubicBezTo>
                  <a:pt x="1150" y="869"/>
                  <a:pt x="1154" y="861"/>
                  <a:pt x="1158" y="852"/>
                </a:cubicBezTo>
                <a:cubicBezTo>
                  <a:pt x="1140" y="844"/>
                  <a:pt x="1140" y="844"/>
                  <a:pt x="1140" y="844"/>
                </a:cubicBezTo>
                <a:cubicBezTo>
                  <a:pt x="1143" y="838"/>
                  <a:pt x="1146" y="831"/>
                  <a:pt x="1149" y="824"/>
                </a:cubicBezTo>
                <a:cubicBezTo>
                  <a:pt x="1087" y="799"/>
                  <a:pt x="1087" y="799"/>
                  <a:pt x="1087" y="799"/>
                </a:cubicBezTo>
                <a:cubicBezTo>
                  <a:pt x="1089" y="793"/>
                  <a:pt x="1092" y="786"/>
                  <a:pt x="1094" y="779"/>
                </a:cubicBezTo>
                <a:cubicBezTo>
                  <a:pt x="1157" y="802"/>
                  <a:pt x="1157" y="802"/>
                  <a:pt x="1157" y="802"/>
                </a:cubicBezTo>
                <a:cubicBezTo>
                  <a:pt x="1160" y="795"/>
                  <a:pt x="1162" y="788"/>
                  <a:pt x="1164" y="781"/>
                </a:cubicBezTo>
                <a:cubicBezTo>
                  <a:pt x="1182" y="787"/>
                  <a:pt x="1182" y="787"/>
                  <a:pt x="1182" y="787"/>
                </a:cubicBezTo>
                <a:cubicBezTo>
                  <a:pt x="1185" y="778"/>
                  <a:pt x="1188" y="769"/>
                  <a:pt x="1191" y="759"/>
                </a:cubicBezTo>
                <a:cubicBezTo>
                  <a:pt x="831" y="691"/>
                  <a:pt x="831" y="691"/>
                  <a:pt x="831" y="691"/>
                </a:cubicBezTo>
                <a:lnTo>
                  <a:pt x="1145" y="878"/>
                </a:lnTo>
                <a:close/>
                <a:moveTo>
                  <a:pt x="1064" y="999"/>
                </a:moveTo>
                <a:cubicBezTo>
                  <a:pt x="1076" y="986"/>
                  <a:pt x="1086" y="973"/>
                  <a:pt x="1096" y="959"/>
                </a:cubicBezTo>
                <a:cubicBezTo>
                  <a:pt x="1026" y="909"/>
                  <a:pt x="1026" y="909"/>
                  <a:pt x="1026" y="909"/>
                </a:cubicBezTo>
                <a:cubicBezTo>
                  <a:pt x="1030" y="903"/>
                  <a:pt x="1034" y="897"/>
                  <a:pt x="1038" y="891"/>
                </a:cubicBezTo>
                <a:cubicBezTo>
                  <a:pt x="1110" y="939"/>
                  <a:pt x="1110" y="939"/>
                  <a:pt x="1110" y="939"/>
                </a:cubicBezTo>
                <a:cubicBezTo>
                  <a:pt x="1119" y="925"/>
                  <a:pt x="1128" y="910"/>
                  <a:pt x="1137" y="895"/>
                </a:cubicBezTo>
                <a:cubicBezTo>
                  <a:pt x="804" y="743"/>
                  <a:pt x="804" y="743"/>
                  <a:pt x="804" y="743"/>
                </a:cubicBezTo>
                <a:lnTo>
                  <a:pt x="1064" y="999"/>
                </a:lnTo>
                <a:close/>
                <a:moveTo>
                  <a:pt x="957" y="1098"/>
                </a:moveTo>
                <a:cubicBezTo>
                  <a:pt x="964" y="1092"/>
                  <a:pt x="972" y="1086"/>
                  <a:pt x="979" y="1081"/>
                </a:cubicBezTo>
                <a:cubicBezTo>
                  <a:pt x="968" y="1066"/>
                  <a:pt x="968" y="1066"/>
                  <a:pt x="968" y="1066"/>
                </a:cubicBezTo>
                <a:cubicBezTo>
                  <a:pt x="973" y="1061"/>
                  <a:pt x="979" y="1057"/>
                  <a:pt x="985" y="1052"/>
                </a:cubicBezTo>
                <a:cubicBezTo>
                  <a:pt x="941" y="1001"/>
                  <a:pt x="941" y="1001"/>
                  <a:pt x="941" y="1001"/>
                </a:cubicBezTo>
                <a:cubicBezTo>
                  <a:pt x="947" y="996"/>
                  <a:pt x="952" y="991"/>
                  <a:pt x="957" y="987"/>
                </a:cubicBezTo>
                <a:cubicBezTo>
                  <a:pt x="1002" y="1036"/>
                  <a:pt x="1002" y="1036"/>
                  <a:pt x="1002" y="1036"/>
                </a:cubicBezTo>
                <a:cubicBezTo>
                  <a:pt x="1008" y="1031"/>
                  <a:pt x="1013" y="1026"/>
                  <a:pt x="1018" y="1021"/>
                </a:cubicBezTo>
                <a:cubicBezTo>
                  <a:pt x="1031" y="1035"/>
                  <a:pt x="1031" y="1035"/>
                  <a:pt x="1031" y="1035"/>
                </a:cubicBezTo>
                <a:cubicBezTo>
                  <a:pt x="1038" y="1028"/>
                  <a:pt x="1045" y="1021"/>
                  <a:pt x="1052" y="1014"/>
                </a:cubicBezTo>
                <a:cubicBezTo>
                  <a:pt x="766" y="786"/>
                  <a:pt x="766" y="786"/>
                  <a:pt x="766" y="786"/>
                </a:cubicBezTo>
                <a:lnTo>
                  <a:pt x="957" y="1098"/>
                </a:lnTo>
                <a:close/>
                <a:moveTo>
                  <a:pt x="829" y="1168"/>
                </a:moveTo>
                <a:cubicBezTo>
                  <a:pt x="845" y="1161"/>
                  <a:pt x="860" y="1154"/>
                  <a:pt x="875" y="1147"/>
                </a:cubicBezTo>
                <a:cubicBezTo>
                  <a:pt x="837" y="1070"/>
                  <a:pt x="837" y="1070"/>
                  <a:pt x="837" y="1070"/>
                </a:cubicBezTo>
                <a:cubicBezTo>
                  <a:pt x="843" y="1067"/>
                  <a:pt x="849" y="1063"/>
                  <a:pt x="855" y="1060"/>
                </a:cubicBezTo>
                <a:cubicBezTo>
                  <a:pt x="897" y="1136"/>
                  <a:pt x="897" y="1136"/>
                  <a:pt x="897" y="1136"/>
                </a:cubicBezTo>
                <a:cubicBezTo>
                  <a:pt x="912" y="1127"/>
                  <a:pt x="927" y="1118"/>
                  <a:pt x="941" y="1109"/>
                </a:cubicBezTo>
                <a:cubicBezTo>
                  <a:pt x="717" y="820"/>
                  <a:pt x="717" y="820"/>
                  <a:pt x="717" y="820"/>
                </a:cubicBezTo>
                <a:lnTo>
                  <a:pt x="829" y="1168"/>
                </a:lnTo>
                <a:close/>
                <a:moveTo>
                  <a:pt x="605" y="847"/>
                </a:moveTo>
                <a:cubicBezTo>
                  <a:pt x="668" y="1207"/>
                  <a:pt x="668" y="1207"/>
                  <a:pt x="668" y="1207"/>
                </a:cubicBezTo>
                <a:cubicBezTo>
                  <a:pt x="647" y="1209"/>
                  <a:pt x="626" y="1211"/>
                  <a:pt x="605" y="1211"/>
                </a:cubicBezTo>
                <a:cubicBezTo>
                  <a:pt x="584" y="1211"/>
                  <a:pt x="562" y="1209"/>
                  <a:pt x="542" y="1207"/>
                </a:cubicBezTo>
                <a:lnTo>
                  <a:pt x="605" y="847"/>
                </a:lnTo>
                <a:close/>
                <a:moveTo>
                  <a:pt x="605" y="1145"/>
                </a:moveTo>
                <a:cubicBezTo>
                  <a:pt x="593" y="1145"/>
                  <a:pt x="583" y="1155"/>
                  <a:pt x="583" y="1167"/>
                </a:cubicBezTo>
                <a:cubicBezTo>
                  <a:pt x="583" y="1179"/>
                  <a:pt x="593" y="1188"/>
                  <a:pt x="605" y="1188"/>
                </a:cubicBezTo>
                <a:cubicBezTo>
                  <a:pt x="617" y="1188"/>
                  <a:pt x="627" y="1179"/>
                  <a:pt x="627" y="1167"/>
                </a:cubicBezTo>
                <a:cubicBezTo>
                  <a:pt x="627" y="1155"/>
                  <a:pt x="617" y="1145"/>
                  <a:pt x="605" y="1145"/>
                </a:cubicBezTo>
                <a:close/>
                <a:moveTo>
                  <a:pt x="399" y="1175"/>
                </a:moveTo>
                <a:cubicBezTo>
                  <a:pt x="415" y="1180"/>
                  <a:pt x="432" y="1186"/>
                  <a:pt x="449" y="1190"/>
                </a:cubicBezTo>
                <a:cubicBezTo>
                  <a:pt x="471" y="1107"/>
                  <a:pt x="471" y="1107"/>
                  <a:pt x="471" y="1107"/>
                </a:cubicBezTo>
                <a:cubicBezTo>
                  <a:pt x="478" y="1109"/>
                  <a:pt x="485" y="1110"/>
                  <a:pt x="491" y="1112"/>
                </a:cubicBezTo>
                <a:cubicBezTo>
                  <a:pt x="472" y="1196"/>
                  <a:pt x="472" y="1196"/>
                  <a:pt x="472" y="1196"/>
                </a:cubicBezTo>
                <a:cubicBezTo>
                  <a:pt x="489" y="1199"/>
                  <a:pt x="505" y="1202"/>
                  <a:pt x="522" y="1205"/>
                </a:cubicBezTo>
                <a:cubicBezTo>
                  <a:pt x="547" y="840"/>
                  <a:pt x="547" y="840"/>
                  <a:pt x="547" y="840"/>
                </a:cubicBezTo>
                <a:lnTo>
                  <a:pt x="399" y="1175"/>
                </a:lnTo>
                <a:close/>
                <a:moveTo>
                  <a:pt x="269" y="1109"/>
                </a:moveTo>
                <a:cubicBezTo>
                  <a:pt x="288" y="1121"/>
                  <a:pt x="307" y="1133"/>
                  <a:pt x="327" y="1143"/>
                </a:cubicBezTo>
                <a:cubicBezTo>
                  <a:pt x="358" y="1084"/>
                  <a:pt x="358" y="1084"/>
                  <a:pt x="358" y="1084"/>
                </a:cubicBezTo>
                <a:cubicBezTo>
                  <a:pt x="346" y="1078"/>
                  <a:pt x="335" y="1072"/>
                  <a:pt x="325" y="1065"/>
                </a:cubicBezTo>
                <a:cubicBezTo>
                  <a:pt x="335" y="1049"/>
                  <a:pt x="335" y="1049"/>
                  <a:pt x="335" y="1049"/>
                </a:cubicBezTo>
                <a:cubicBezTo>
                  <a:pt x="351" y="1059"/>
                  <a:pt x="368" y="1068"/>
                  <a:pt x="385" y="1076"/>
                </a:cubicBezTo>
                <a:cubicBezTo>
                  <a:pt x="348" y="1153"/>
                  <a:pt x="348" y="1153"/>
                  <a:pt x="348" y="1153"/>
                </a:cubicBezTo>
                <a:cubicBezTo>
                  <a:pt x="359" y="1159"/>
                  <a:pt x="370" y="1163"/>
                  <a:pt x="381" y="1168"/>
                </a:cubicBezTo>
                <a:cubicBezTo>
                  <a:pt x="492" y="820"/>
                  <a:pt x="492" y="820"/>
                  <a:pt x="492" y="820"/>
                </a:cubicBezTo>
                <a:lnTo>
                  <a:pt x="269" y="1109"/>
                </a:lnTo>
                <a:close/>
                <a:moveTo>
                  <a:pt x="158" y="1014"/>
                </a:moveTo>
                <a:cubicBezTo>
                  <a:pt x="173" y="1030"/>
                  <a:pt x="189" y="1046"/>
                  <a:pt x="206" y="1061"/>
                </a:cubicBezTo>
                <a:cubicBezTo>
                  <a:pt x="250" y="1010"/>
                  <a:pt x="250" y="1010"/>
                  <a:pt x="250" y="1010"/>
                </a:cubicBezTo>
                <a:cubicBezTo>
                  <a:pt x="241" y="1002"/>
                  <a:pt x="232" y="994"/>
                  <a:pt x="223" y="985"/>
                </a:cubicBezTo>
                <a:cubicBezTo>
                  <a:pt x="236" y="971"/>
                  <a:pt x="236" y="971"/>
                  <a:pt x="236" y="971"/>
                </a:cubicBezTo>
                <a:cubicBezTo>
                  <a:pt x="250" y="985"/>
                  <a:pt x="264" y="997"/>
                  <a:pt x="279" y="1009"/>
                </a:cubicBezTo>
                <a:cubicBezTo>
                  <a:pt x="225" y="1076"/>
                  <a:pt x="225" y="1076"/>
                  <a:pt x="225" y="1076"/>
                </a:cubicBezTo>
                <a:cubicBezTo>
                  <a:pt x="234" y="1084"/>
                  <a:pt x="243" y="1091"/>
                  <a:pt x="253" y="1098"/>
                </a:cubicBezTo>
                <a:cubicBezTo>
                  <a:pt x="444" y="786"/>
                  <a:pt x="444" y="786"/>
                  <a:pt x="444" y="786"/>
                </a:cubicBezTo>
                <a:lnTo>
                  <a:pt x="158" y="1014"/>
                </a:lnTo>
                <a:close/>
                <a:moveTo>
                  <a:pt x="19" y="759"/>
                </a:moveTo>
                <a:cubicBezTo>
                  <a:pt x="23" y="773"/>
                  <a:pt x="27" y="787"/>
                  <a:pt x="32" y="800"/>
                </a:cubicBezTo>
                <a:cubicBezTo>
                  <a:pt x="31" y="797"/>
                  <a:pt x="31" y="793"/>
                  <a:pt x="31" y="789"/>
                </a:cubicBezTo>
                <a:cubicBezTo>
                  <a:pt x="48" y="790"/>
                  <a:pt x="48" y="790"/>
                  <a:pt x="48" y="790"/>
                </a:cubicBezTo>
                <a:cubicBezTo>
                  <a:pt x="48" y="796"/>
                  <a:pt x="50" y="804"/>
                  <a:pt x="51" y="808"/>
                </a:cubicBezTo>
                <a:cubicBezTo>
                  <a:pt x="55" y="818"/>
                  <a:pt x="60" y="821"/>
                  <a:pt x="66" y="818"/>
                </a:cubicBezTo>
                <a:cubicBezTo>
                  <a:pt x="69" y="817"/>
                  <a:pt x="71" y="814"/>
                  <a:pt x="69" y="804"/>
                </a:cubicBezTo>
                <a:cubicBezTo>
                  <a:pt x="66" y="781"/>
                  <a:pt x="72" y="772"/>
                  <a:pt x="83" y="768"/>
                </a:cubicBezTo>
                <a:cubicBezTo>
                  <a:pt x="103" y="760"/>
                  <a:pt x="117" y="773"/>
                  <a:pt x="124" y="792"/>
                </a:cubicBezTo>
                <a:cubicBezTo>
                  <a:pt x="127" y="800"/>
                  <a:pt x="129" y="809"/>
                  <a:pt x="129" y="818"/>
                </a:cubicBezTo>
                <a:cubicBezTo>
                  <a:pt x="111" y="819"/>
                  <a:pt x="111" y="819"/>
                  <a:pt x="111" y="819"/>
                </a:cubicBezTo>
                <a:cubicBezTo>
                  <a:pt x="111" y="814"/>
                  <a:pt x="110" y="805"/>
                  <a:pt x="108" y="799"/>
                </a:cubicBezTo>
                <a:cubicBezTo>
                  <a:pt x="105" y="793"/>
                  <a:pt x="101" y="786"/>
                  <a:pt x="94" y="789"/>
                </a:cubicBezTo>
                <a:cubicBezTo>
                  <a:pt x="86" y="792"/>
                  <a:pt x="89" y="802"/>
                  <a:pt x="90" y="812"/>
                </a:cubicBezTo>
                <a:cubicBezTo>
                  <a:pt x="91" y="823"/>
                  <a:pt x="89" y="834"/>
                  <a:pt x="74" y="840"/>
                </a:cubicBezTo>
                <a:cubicBezTo>
                  <a:pt x="61" y="845"/>
                  <a:pt x="50" y="839"/>
                  <a:pt x="42" y="829"/>
                </a:cubicBezTo>
                <a:cubicBezTo>
                  <a:pt x="49" y="846"/>
                  <a:pt x="56" y="862"/>
                  <a:pt x="64" y="878"/>
                </a:cubicBezTo>
                <a:cubicBezTo>
                  <a:pt x="378" y="691"/>
                  <a:pt x="378" y="691"/>
                  <a:pt x="378" y="691"/>
                </a:cubicBezTo>
                <a:lnTo>
                  <a:pt x="19" y="759"/>
                </a:lnTo>
                <a:close/>
                <a:moveTo>
                  <a:pt x="0" y="615"/>
                </a:moveTo>
                <a:cubicBezTo>
                  <a:pt x="0" y="624"/>
                  <a:pt x="0" y="634"/>
                  <a:pt x="1" y="643"/>
                </a:cubicBezTo>
                <a:cubicBezTo>
                  <a:pt x="20" y="642"/>
                  <a:pt x="20" y="642"/>
                  <a:pt x="20" y="642"/>
                </a:cubicBezTo>
                <a:cubicBezTo>
                  <a:pt x="20" y="650"/>
                  <a:pt x="21" y="657"/>
                  <a:pt x="21" y="664"/>
                </a:cubicBezTo>
                <a:cubicBezTo>
                  <a:pt x="88" y="658"/>
                  <a:pt x="88" y="658"/>
                  <a:pt x="88" y="658"/>
                </a:cubicBezTo>
                <a:cubicBezTo>
                  <a:pt x="89" y="664"/>
                  <a:pt x="90" y="672"/>
                  <a:pt x="91" y="678"/>
                </a:cubicBezTo>
                <a:cubicBezTo>
                  <a:pt x="24" y="688"/>
                  <a:pt x="24" y="688"/>
                  <a:pt x="24" y="688"/>
                </a:cubicBezTo>
                <a:cubicBezTo>
                  <a:pt x="25" y="695"/>
                  <a:pt x="26" y="702"/>
                  <a:pt x="28" y="709"/>
                </a:cubicBezTo>
                <a:cubicBezTo>
                  <a:pt x="9" y="712"/>
                  <a:pt x="9" y="712"/>
                  <a:pt x="9" y="712"/>
                </a:cubicBezTo>
                <a:cubicBezTo>
                  <a:pt x="11" y="722"/>
                  <a:pt x="13" y="731"/>
                  <a:pt x="15" y="740"/>
                </a:cubicBezTo>
                <a:cubicBezTo>
                  <a:pt x="364" y="634"/>
                  <a:pt x="364" y="634"/>
                  <a:pt x="364" y="634"/>
                </a:cubicBezTo>
                <a:lnTo>
                  <a:pt x="0" y="615"/>
                </a:lnTo>
                <a:close/>
                <a:moveTo>
                  <a:pt x="406" y="467"/>
                </a:moveTo>
                <a:cubicBezTo>
                  <a:pt x="73" y="315"/>
                  <a:pt x="73" y="315"/>
                  <a:pt x="73" y="315"/>
                </a:cubicBezTo>
                <a:cubicBezTo>
                  <a:pt x="94" y="278"/>
                  <a:pt x="118" y="243"/>
                  <a:pt x="145" y="211"/>
                </a:cubicBezTo>
                <a:lnTo>
                  <a:pt x="406" y="467"/>
                </a:lnTo>
                <a:close/>
                <a:moveTo>
                  <a:pt x="161" y="298"/>
                </a:moveTo>
                <a:cubicBezTo>
                  <a:pt x="168" y="288"/>
                  <a:pt x="165" y="275"/>
                  <a:pt x="155" y="268"/>
                </a:cubicBezTo>
                <a:cubicBezTo>
                  <a:pt x="145" y="261"/>
                  <a:pt x="132" y="264"/>
                  <a:pt x="125" y="274"/>
                </a:cubicBezTo>
                <a:cubicBezTo>
                  <a:pt x="118" y="284"/>
                  <a:pt x="120" y="297"/>
                  <a:pt x="130" y="304"/>
                </a:cubicBezTo>
                <a:cubicBezTo>
                  <a:pt x="140" y="311"/>
                  <a:pt x="154" y="308"/>
                  <a:pt x="161" y="298"/>
                </a:cubicBezTo>
                <a:close/>
                <a:moveTo>
                  <a:pt x="522" y="5"/>
                </a:moveTo>
                <a:cubicBezTo>
                  <a:pt x="508" y="7"/>
                  <a:pt x="494" y="10"/>
                  <a:pt x="480" y="13"/>
                </a:cubicBezTo>
                <a:cubicBezTo>
                  <a:pt x="484" y="12"/>
                  <a:pt x="488" y="13"/>
                  <a:pt x="491" y="13"/>
                </a:cubicBezTo>
                <a:cubicBezTo>
                  <a:pt x="489" y="30"/>
                  <a:pt x="489" y="30"/>
                  <a:pt x="489" y="30"/>
                </a:cubicBezTo>
                <a:cubicBezTo>
                  <a:pt x="483" y="30"/>
                  <a:pt x="475" y="30"/>
                  <a:pt x="470" y="31"/>
                </a:cubicBezTo>
                <a:cubicBezTo>
                  <a:pt x="460" y="34"/>
                  <a:pt x="457" y="38"/>
                  <a:pt x="458" y="44"/>
                </a:cubicBezTo>
                <a:cubicBezTo>
                  <a:pt x="459" y="47"/>
                  <a:pt x="462" y="49"/>
                  <a:pt x="473" y="49"/>
                </a:cubicBezTo>
                <a:cubicBezTo>
                  <a:pt x="495" y="49"/>
                  <a:pt x="503" y="56"/>
                  <a:pt x="506" y="68"/>
                </a:cubicBezTo>
                <a:cubicBezTo>
                  <a:pt x="511" y="88"/>
                  <a:pt x="497" y="100"/>
                  <a:pt x="478" y="105"/>
                </a:cubicBezTo>
                <a:cubicBezTo>
                  <a:pt x="469" y="107"/>
                  <a:pt x="460" y="108"/>
                  <a:pt x="451" y="107"/>
                </a:cubicBezTo>
                <a:cubicBezTo>
                  <a:pt x="452" y="89"/>
                  <a:pt x="452" y="89"/>
                  <a:pt x="452" y="89"/>
                </a:cubicBezTo>
                <a:cubicBezTo>
                  <a:pt x="458" y="89"/>
                  <a:pt x="466" y="89"/>
                  <a:pt x="472" y="88"/>
                </a:cubicBezTo>
                <a:cubicBezTo>
                  <a:pt x="479" y="86"/>
                  <a:pt x="486" y="83"/>
                  <a:pt x="484" y="75"/>
                </a:cubicBezTo>
                <a:cubicBezTo>
                  <a:pt x="482" y="67"/>
                  <a:pt x="472" y="69"/>
                  <a:pt x="462" y="69"/>
                </a:cubicBezTo>
                <a:cubicBezTo>
                  <a:pt x="451" y="68"/>
                  <a:pt x="440" y="66"/>
                  <a:pt x="436" y="49"/>
                </a:cubicBezTo>
                <a:cubicBezTo>
                  <a:pt x="432" y="36"/>
                  <a:pt x="440" y="26"/>
                  <a:pt x="451" y="19"/>
                </a:cubicBezTo>
                <a:cubicBezTo>
                  <a:pt x="433" y="24"/>
                  <a:pt x="416" y="29"/>
                  <a:pt x="399" y="35"/>
                </a:cubicBezTo>
                <a:cubicBezTo>
                  <a:pt x="547" y="370"/>
                  <a:pt x="547" y="370"/>
                  <a:pt x="547" y="370"/>
                </a:cubicBezTo>
                <a:lnTo>
                  <a:pt x="522" y="5"/>
                </a:lnTo>
                <a:close/>
                <a:moveTo>
                  <a:pt x="941" y="101"/>
                </a:moveTo>
                <a:cubicBezTo>
                  <a:pt x="928" y="93"/>
                  <a:pt x="915" y="85"/>
                  <a:pt x="901" y="77"/>
                </a:cubicBezTo>
                <a:cubicBezTo>
                  <a:pt x="915" y="91"/>
                  <a:pt x="917" y="111"/>
                  <a:pt x="908" y="129"/>
                </a:cubicBezTo>
                <a:cubicBezTo>
                  <a:pt x="896" y="151"/>
                  <a:pt x="871" y="162"/>
                  <a:pt x="845" y="148"/>
                </a:cubicBezTo>
                <a:cubicBezTo>
                  <a:pt x="819" y="134"/>
                  <a:pt x="813" y="108"/>
                  <a:pt x="825" y="86"/>
                </a:cubicBezTo>
                <a:cubicBezTo>
                  <a:pt x="834" y="68"/>
                  <a:pt x="852" y="58"/>
                  <a:pt x="872" y="61"/>
                </a:cubicBezTo>
                <a:cubicBezTo>
                  <a:pt x="858" y="55"/>
                  <a:pt x="843" y="48"/>
                  <a:pt x="829" y="42"/>
                </a:cubicBezTo>
                <a:cubicBezTo>
                  <a:pt x="718" y="391"/>
                  <a:pt x="718" y="391"/>
                  <a:pt x="718" y="391"/>
                </a:cubicBezTo>
                <a:lnTo>
                  <a:pt x="941" y="101"/>
                </a:lnTo>
                <a:close/>
                <a:moveTo>
                  <a:pt x="845" y="96"/>
                </a:moveTo>
                <a:cubicBezTo>
                  <a:pt x="837" y="113"/>
                  <a:pt x="842" y="126"/>
                  <a:pt x="853" y="132"/>
                </a:cubicBezTo>
                <a:cubicBezTo>
                  <a:pt x="865" y="138"/>
                  <a:pt x="878" y="135"/>
                  <a:pt x="887" y="118"/>
                </a:cubicBezTo>
                <a:cubicBezTo>
                  <a:pt x="896" y="101"/>
                  <a:pt x="891" y="89"/>
                  <a:pt x="879" y="83"/>
                </a:cubicBezTo>
                <a:cubicBezTo>
                  <a:pt x="868" y="77"/>
                  <a:pt x="854" y="80"/>
                  <a:pt x="845" y="96"/>
                </a:cubicBezTo>
                <a:close/>
                <a:moveTo>
                  <a:pt x="1210" y="595"/>
                </a:moveTo>
                <a:cubicBezTo>
                  <a:pt x="1210" y="589"/>
                  <a:pt x="1210" y="583"/>
                  <a:pt x="1210" y="577"/>
                </a:cubicBezTo>
                <a:cubicBezTo>
                  <a:pt x="1122" y="556"/>
                  <a:pt x="1122" y="556"/>
                  <a:pt x="1122" y="556"/>
                </a:cubicBezTo>
                <a:cubicBezTo>
                  <a:pt x="1121" y="548"/>
                  <a:pt x="1120" y="540"/>
                  <a:pt x="1119" y="532"/>
                </a:cubicBezTo>
                <a:cubicBezTo>
                  <a:pt x="1199" y="490"/>
                  <a:pt x="1199" y="490"/>
                  <a:pt x="1199" y="490"/>
                </a:cubicBezTo>
                <a:cubicBezTo>
                  <a:pt x="1198" y="483"/>
                  <a:pt x="1197" y="476"/>
                  <a:pt x="1195" y="470"/>
                </a:cubicBezTo>
                <a:cubicBezTo>
                  <a:pt x="845" y="576"/>
                  <a:pt x="845" y="576"/>
                  <a:pt x="845" y="576"/>
                </a:cubicBezTo>
                <a:lnTo>
                  <a:pt x="1210" y="595"/>
                </a:lnTo>
                <a:close/>
                <a:moveTo>
                  <a:pt x="1143" y="541"/>
                </a:moveTo>
                <a:cubicBezTo>
                  <a:pt x="1143" y="541"/>
                  <a:pt x="1143" y="541"/>
                  <a:pt x="1143" y="541"/>
                </a:cubicBezTo>
                <a:cubicBezTo>
                  <a:pt x="1211" y="555"/>
                  <a:pt x="1211" y="555"/>
                  <a:pt x="1211" y="555"/>
                </a:cubicBezTo>
                <a:cubicBezTo>
                  <a:pt x="1205" y="512"/>
                  <a:pt x="1205" y="512"/>
                  <a:pt x="1205" y="512"/>
                </a:cubicBezTo>
                <a:lnTo>
                  <a:pt x="1143" y="541"/>
                </a:lnTo>
                <a:close/>
                <a:moveTo>
                  <a:pt x="381" y="42"/>
                </a:moveTo>
                <a:cubicBezTo>
                  <a:pt x="367" y="48"/>
                  <a:pt x="352" y="55"/>
                  <a:pt x="338" y="61"/>
                </a:cubicBezTo>
                <a:cubicBezTo>
                  <a:pt x="358" y="58"/>
                  <a:pt x="376" y="68"/>
                  <a:pt x="385" y="86"/>
                </a:cubicBezTo>
                <a:cubicBezTo>
                  <a:pt x="397" y="108"/>
                  <a:pt x="391" y="134"/>
                  <a:pt x="365" y="148"/>
                </a:cubicBezTo>
                <a:cubicBezTo>
                  <a:pt x="339" y="162"/>
                  <a:pt x="314" y="151"/>
                  <a:pt x="302" y="129"/>
                </a:cubicBezTo>
                <a:cubicBezTo>
                  <a:pt x="293" y="112"/>
                  <a:pt x="295" y="92"/>
                  <a:pt x="309" y="77"/>
                </a:cubicBezTo>
                <a:cubicBezTo>
                  <a:pt x="295" y="85"/>
                  <a:pt x="282" y="93"/>
                  <a:pt x="269" y="101"/>
                </a:cubicBezTo>
                <a:cubicBezTo>
                  <a:pt x="492" y="391"/>
                  <a:pt x="492" y="391"/>
                  <a:pt x="492" y="391"/>
                </a:cubicBezTo>
                <a:lnTo>
                  <a:pt x="381" y="42"/>
                </a:lnTo>
                <a:close/>
                <a:moveTo>
                  <a:pt x="357" y="132"/>
                </a:moveTo>
                <a:cubicBezTo>
                  <a:pt x="368" y="126"/>
                  <a:pt x="373" y="113"/>
                  <a:pt x="364" y="96"/>
                </a:cubicBezTo>
                <a:cubicBezTo>
                  <a:pt x="356" y="80"/>
                  <a:pt x="342" y="77"/>
                  <a:pt x="331" y="83"/>
                </a:cubicBezTo>
                <a:cubicBezTo>
                  <a:pt x="319" y="89"/>
                  <a:pt x="314" y="101"/>
                  <a:pt x="323" y="118"/>
                </a:cubicBezTo>
                <a:cubicBezTo>
                  <a:pt x="332" y="135"/>
                  <a:pt x="345" y="138"/>
                  <a:pt x="357" y="132"/>
                </a:cubicBezTo>
                <a:close/>
                <a:moveTo>
                  <a:pt x="253" y="112"/>
                </a:moveTo>
                <a:cubicBezTo>
                  <a:pt x="248" y="116"/>
                  <a:pt x="242" y="120"/>
                  <a:pt x="237" y="125"/>
                </a:cubicBezTo>
                <a:cubicBezTo>
                  <a:pt x="288" y="193"/>
                  <a:pt x="288" y="193"/>
                  <a:pt x="288" y="193"/>
                </a:cubicBezTo>
                <a:cubicBezTo>
                  <a:pt x="282" y="198"/>
                  <a:pt x="276" y="203"/>
                  <a:pt x="270" y="208"/>
                </a:cubicBezTo>
                <a:cubicBezTo>
                  <a:pt x="207" y="187"/>
                  <a:pt x="207" y="187"/>
                  <a:pt x="207" y="187"/>
                </a:cubicBezTo>
                <a:cubicBezTo>
                  <a:pt x="247" y="229"/>
                  <a:pt x="247" y="229"/>
                  <a:pt x="247" y="229"/>
                </a:cubicBezTo>
                <a:cubicBezTo>
                  <a:pt x="242" y="233"/>
                  <a:pt x="238" y="237"/>
                  <a:pt x="233" y="242"/>
                </a:cubicBezTo>
                <a:cubicBezTo>
                  <a:pt x="172" y="182"/>
                  <a:pt x="172" y="182"/>
                  <a:pt x="172" y="182"/>
                </a:cubicBezTo>
                <a:cubicBezTo>
                  <a:pt x="167" y="187"/>
                  <a:pt x="163" y="191"/>
                  <a:pt x="158" y="196"/>
                </a:cubicBezTo>
                <a:cubicBezTo>
                  <a:pt x="444" y="424"/>
                  <a:pt x="444" y="424"/>
                  <a:pt x="444" y="424"/>
                </a:cubicBezTo>
                <a:lnTo>
                  <a:pt x="253" y="112"/>
                </a:lnTo>
                <a:close/>
                <a:moveTo>
                  <a:pt x="218" y="137"/>
                </a:moveTo>
                <a:cubicBezTo>
                  <a:pt x="191" y="161"/>
                  <a:pt x="191" y="161"/>
                  <a:pt x="191" y="161"/>
                </a:cubicBezTo>
                <a:cubicBezTo>
                  <a:pt x="255" y="182"/>
                  <a:pt x="255" y="182"/>
                  <a:pt x="255" y="182"/>
                </a:cubicBezTo>
                <a:lnTo>
                  <a:pt x="218" y="137"/>
                </a:lnTo>
                <a:close/>
                <a:moveTo>
                  <a:pt x="64" y="332"/>
                </a:moveTo>
                <a:cubicBezTo>
                  <a:pt x="57" y="347"/>
                  <a:pt x="50" y="362"/>
                  <a:pt x="44" y="377"/>
                </a:cubicBezTo>
                <a:cubicBezTo>
                  <a:pt x="137" y="380"/>
                  <a:pt x="137" y="380"/>
                  <a:pt x="137" y="380"/>
                </a:cubicBezTo>
                <a:cubicBezTo>
                  <a:pt x="133" y="387"/>
                  <a:pt x="130" y="394"/>
                  <a:pt x="127" y="401"/>
                </a:cubicBezTo>
                <a:cubicBezTo>
                  <a:pt x="107" y="401"/>
                  <a:pt x="107" y="401"/>
                  <a:pt x="107" y="401"/>
                </a:cubicBezTo>
                <a:cubicBezTo>
                  <a:pt x="103" y="410"/>
                  <a:pt x="99" y="419"/>
                  <a:pt x="96" y="429"/>
                </a:cubicBezTo>
                <a:cubicBezTo>
                  <a:pt x="112" y="442"/>
                  <a:pt x="112" y="442"/>
                  <a:pt x="112" y="442"/>
                </a:cubicBezTo>
                <a:cubicBezTo>
                  <a:pt x="109" y="449"/>
                  <a:pt x="107" y="456"/>
                  <a:pt x="105" y="464"/>
                </a:cubicBezTo>
                <a:cubicBezTo>
                  <a:pt x="35" y="402"/>
                  <a:pt x="35" y="402"/>
                  <a:pt x="35" y="402"/>
                </a:cubicBezTo>
                <a:cubicBezTo>
                  <a:pt x="29" y="418"/>
                  <a:pt x="24" y="434"/>
                  <a:pt x="19" y="451"/>
                </a:cubicBezTo>
                <a:cubicBezTo>
                  <a:pt x="378" y="519"/>
                  <a:pt x="378" y="519"/>
                  <a:pt x="378" y="519"/>
                </a:cubicBezTo>
                <a:lnTo>
                  <a:pt x="64" y="332"/>
                </a:lnTo>
                <a:close/>
                <a:moveTo>
                  <a:pt x="54" y="396"/>
                </a:moveTo>
                <a:cubicBezTo>
                  <a:pt x="54" y="396"/>
                  <a:pt x="54" y="396"/>
                  <a:pt x="54" y="396"/>
                </a:cubicBezTo>
                <a:cubicBezTo>
                  <a:pt x="82" y="418"/>
                  <a:pt x="82" y="418"/>
                  <a:pt x="82" y="418"/>
                </a:cubicBezTo>
                <a:cubicBezTo>
                  <a:pt x="84" y="411"/>
                  <a:pt x="87" y="405"/>
                  <a:pt x="89" y="399"/>
                </a:cubicBezTo>
                <a:lnTo>
                  <a:pt x="54" y="396"/>
                </a:lnTo>
                <a:close/>
                <a:moveTo>
                  <a:pt x="15" y="470"/>
                </a:moveTo>
                <a:cubicBezTo>
                  <a:pt x="11" y="488"/>
                  <a:pt x="7" y="507"/>
                  <a:pt x="5" y="526"/>
                </a:cubicBezTo>
                <a:cubicBezTo>
                  <a:pt x="8" y="512"/>
                  <a:pt x="16" y="501"/>
                  <a:pt x="30" y="502"/>
                </a:cubicBezTo>
                <a:cubicBezTo>
                  <a:pt x="43" y="502"/>
                  <a:pt x="51" y="511"/>
                  <a:pt x="51" y="525"/>
                </a:cubicBezTo>
                <a:cubicBezTo>
                  <a:pt x="52" y="525"/>
                  <a:pt x="52" y="525"/>
                  <a:pt x="52" y="525"/>
                </a:cubicBezTo>
                <a:cubicBezTo>
                  <a:pt x="55" y="521"/>
                  <a:pt x="58" y="520"/>
                  <a:pt x="63" y="516"/>
                </a:cubicBezTo>
                <a:cubicBezTo>
                  <a:pt x="72" y="512"/>
                  <a:pt x="96" y="503"/>
                  <a:pt x="96" y="503"/>
                </a:cubicBezTo>
                <a:cubicBezTo>
                  <a:pt x="94" y="511"/>
                  <a:pt x="92" y="519"/>
                  <a:pt x="91" y="527"/>
                </a:cubicBezTo>
                <a:cubicBezTo>
                  <a:pt x="91" y="527"/>
                  <a:pt x="78" y="530"/>
                  <a:pt x="71" y="533"/>
                </a:cubicBezTo>
                <a:cubicBezTo>
                  <a:pt x="63" y="536"/>
                  <a:pt x="56" y="540"/>
                  <a:pt x="55" y="546"/>
                </a:cubicBezTo>
                <a:cubicBezTo>
                  <a:pt x="55" y="547"/>
                  <a:pt x="55" y="549"/>
                  <a:pt x="55" y="549"/>
                </a:cubicBezTo>
                <a:cubicBezTo>
                  <a:pt x="88" y="553"/>
                  <a:pt x="88" y="553"/>
                  <a:pt x="88" y="553"/>
                </a:cubicBezTo>
                <a:cubicBezTo>
                  <a:pt x="88" y="560"/>
                  <a:pt x="87" y="566"/>
                  <a:pt x="87" y="573"/>
                </a:cubicBezTo>
                <a:cubicBezTo>
                  <a:pt x="1" y="568"/>
                  <a:pt x="1" y="568"/>
                  <a:pt x="1" y="568"/>
                </a:cubicBezTo>
                <a:cubicBezTo>
                  <a:pt x="0" y="577"/>
                  <a:pt x="0" y="586"/>
                  <a:pt x="0" y="595"/>
                </a:cubicBezTo>
                <a:cubicBezTo>
                  <a:pt x="364" y="576"/>
                  <a:pt x="364" y="576"/>
                  <a:pt x="364" y="576"/>
                </a:cubicBezTo>
                <a:lnTo>
                  <a:pt x="15" y="470"/>
                </a:lnTo>
                <a:close/>
                <a:moveTo>
                  <a:pt x="31" y="524"/>
                </a:moveTo>
                <a:cubicBezTo>
                  <a:pt x="24" y="523"/>
                  <a:pt x="20" y="527"/>
                  <a:pt x="19" y="536"/>
                </a:cubicBezTo>
                <a:cubicBezTo>
                  <a:pt x="18" y="539"/>
                  <a:pt x="18" y="543"/>
                  <a:pt x="18" y="546"/>
                </a:cubicBezTo>
                <a:cubicBezTo>
                  <a:pt x="39" y="548"/>
                  <a:pt x="39" y="548"/>
                  <a:pt x="39" y="548"/>
                </a:cubicBezTo>
                <a:cubicBezTo>
                  <a:pt x="40" y="545"/>
                  <a:pt x="40" y="542"/>
                  <a:pt x="40" y="539"/>
                </a:cubicBezTo>
                <a:cubicBezTo>
                  <a:pt x="41" y="533"/>
                  <a:pt x="40" y="525"/>
                  <a:pt x="31" y="524"/>
                </a:cubicBezTo>
                <a:close/>
                <a:moveTo>
                  <a:pt x="73" y="895"/>
                </a:moveTo>
                <a:cubicBezTo>
                  <a:pt x="76" y="901"/>
                  <a:pt x="80" y="906"/>
                  <a:pt x="83" y="912"/>
                </a:cubicBezTo>
                <a:cubicBezTo>
                  <a:pt x="170" y="889"/>
                  <a:pt x="170" y="889"/>
                  <a:pt x="170" y="889"/>
                </a:cubicBezTo>
                <a:cubicBezTo>
                  <a:pt x="174" y="896"/>
                  <a:pt x="179" y="903"/>
                  <a:pt x="184" y="909"/>
                </a:cubicBezTo>
                <a:cubicBezTo>
                  <a:pt x="132" y="983"/>
                  <a:pt x="132" y="983"/>
                  <a:pt x="132" y="983"/>
                </a:cubicBezTo>
                <a:cubicBezTo>
                  <a:pt x="137" y="989"/>
                  <a:pt x="141" y="994"/>
                  <a:pt x="145" y="999"/>
                </a:cubicBezTo>
                <a:cubicBezTo>
                  <a:pt x="406" y="743"/>
                  <a:pt x="406" y="743"/>
                  <a:pt x="406" y="743"/>
                </a:cubicBezTo>
                <a:lnTo>
                  <a:pt x="73" y="895"/>
                </a:lnTo>
                <a:close/>
                <a:moveTo>
                  <a:pt x="159" y="912"/>
                </a:moveTo>
                <a:cubicBezTo>
                  <a:pt x="93" y="932"/>
                  <a:pt x="93" y="932"/>
                  <a:pt x="93" y="932"/>
                </a:cubicBezTo>
                <a:cubicBezTo>
                  <a:pt x="117" y="967"/>
                  <a:pt x="117" y="967"/>
                  <a:pt x="117" y="967"/>
                </a:cubicBezTo>
                <a:cubicBezTo>
                  <a:pt x="159" y="912"/>
                  <a:pt x="159" y="912"/>
                  <a:pt x="159" y="912"/>
                </a:cubicBezTo>
                <a:close/>
                <a:moveTo>
                  <a:pt x="663" y="840"/>
                </a:moveTo>
                <a:cubicBezTo>
                  <a:pt x="688" y="1205"/>
                  <a:pt x="688" y="1205"/>
                  <a:pt x="688" y="1205"/>
                </a:cubicBezTo>
                <a:cubicBezTo>
                  <a:pt x="694" y="1204"/>
                  <a:pt x="700" y="1203"/>
                  <a:pt x="706" y="1202"/>
                </a:cubicBezTo>
                <a:cubicBezTo>
                  <a:pt x="703" y="1183"/>
                  <a:pt x="703" y="1183"/>
                  <a:pt x="703" y="1183"/>
                </a:cubicBezTo>
                <a:cubicBezTo>
                  <a:pt x="715" y="1181"/>
                  <a:pt x="726" y="1179"/>
                  <a:pt x="739" y="1176"/>
                </a:cubicBezTo>
                <a:cubicBezTo>
                  <a:pt x="736" y="1161"/>
                  <a:pt x="736" y="1161"/>
                  <a:pt x="736" y="1161"/>
                </a:cubicBezTo>
                <a:cubicBezTo>
                  <a:pt x="724" y="1164"/>
                  <a:pt x="714" y="1166"/>
                  <a:pt x="703" y="1168"/>
                </a:cubicBezTo>
                <a:cubicBezTo>
                  <a:pt x="700" y="1151"/>
                  <a:pt x="700" y="1151"/>
                  <a:pt x="700" y="1151"/>
                </a:cubicBezTo>
                <a:cubicBezTo>
                  <a:pt x="710" y="1149"/>
                  <a:pt x="720" y="1147"/>
                  <a:pt x="732" y="1145"/>
                </a:cubicBezTo>
                <a:cubicBezTo>
                  <a:pt x="728" y="1130"/>
                  <a:pt x="728" y="1130"/>
                  <a:pt x="728" y="1130"/>
                </a:cubicBezTo>
                <a:cubicBezTo>
                  <a:pt x="716" y="1132"/>
                  <a:pt x="705" y="1135"/>
                  <a:pt x="694" y="1136"/>
                </a:cubicBezTo>
                <a:cubicBezTo>
                  <a:pt x="691" y="1117"/>
                  <a:pt x="691" y="1117"/>
                  <a:pt x="691" y="1117"/>
                </a:cubicBezTo>
                <a:cubicBezTo>
                  <a:pt x="709" y="1114"/>
                  <a:pt x="726" y="1111"/>
                  <a:pt x="743" y="1106"/>
                </a:cubicBezTo>
                <a:cubicBezTo>
                  <a:pt x="750" y="1128"/>
                  <a:pt x="750" y="1128"/>
                  <a:pt x="750" y="1128"/>
                </a:cubicBezTo>
                <a:cubicBezTo>
                  <a:pt x="759" y="1126"/>
                  <a:pt x="768" y="1123"/>
                  <a:pt x="778" y="1120"/>
                </a:cubicBezTo>
                <a:cubicBezTo>
                  <a:pt x="781" y="1107"/>
                  <a:pt x="781" y="1107"/>
                  <a:pt x="781" y="1107"/>
                </a:cubicBezTo>
                <a:lnTo>
                  <a:pt x="663" y="840"/>
                </a:lnTo>
                <a:close/>
                <a:moveTo>
                  <a:pt x="762" y="1176"/>
                </a:moveTo>
                <a:cubicBezTo>
                  <a:pt x="764" y="1175"/>
                  <a:pt x="764" y="1175"/>
                  <a:pt x="764" y="1175"/>
                </a:cubicBezTo>
                <a:cubicBezTo>
                  <a:pt x="773" y="1140"/>
                  <a:pt x="773" y="1140"/>
                  <a:pt x="773" y="1140"/>
                </a:cubicBezTo>
                <a:cubicBezTo>
                  <a:pt x="767" y="1142"/>
                  <a:pt x="760" y="1144"/>
                  <a:pt x="754" y="1145"/>
                </a:cubicBezTo>
                <a:lnTo>
                  <a:pt x="762" y="1176"/>
                </a:lnTo>
                <a:close/>
                <a:moveTo>
                  <a:pt x="778" y="1188"/>
                </a:moveTo>
                <a:cubicBezTo>
                  <a:pt x="813" y="1179"/>
                  <a:pt x="813" y="1179"/>
                  <a:pt x="813" y="1179"/>
                </a:cubicBezTo>
                <a:cubicBezTo>
                  <a:pt x="794" y="1137"/>
                  <a:pt x="794" y="1137"/>
                  <a:pt x="794" y="1137"/>
                </a:cubicBezTo>
                <a:lnTo>
                  <a:pt x="778" y="1188"/>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 name="Freeform 15">
            <a:extLst>
              <a:ext uri="{FF2B5EF4-FFF2-40B4-BE49-F238E27FC236}">
                <a16:creationId xmlns:a16="http://schemas.microsoft.com/office/drawing/2014/main" id="{90304CA8-EBE9-4886-AB50-81834E8A9220}"/>
              </a:ext>
            </a:extLst>
          </p:cNvPr>
          <p:cNvSpPr>
            <a:spLocks noEditPoints="1"/>
          </p:cNvSpPr>
          <p:nvPr/>
        </p:nvSpPr>
        <p:spPr bwMode="auto">
          <a:xfrm>
            <a:off x="8109158" y="6183386"/>
            <a:ext cx="1350963" cy="392113"/>
          </a:xfrm>
          <a:custGeom>
            <a:avLst/>
            <a:gdLst>
              <a:gd name="T0" fmla="*/ 396 w 4256"/>
              <a:gd name="T1" fmla="*/ 442 h 1238"/>
              <a:gd name="T2" fmla="*/ 854 w 4256"/>
              <a:gd name="T3" fmla="*/ 431 h 1238"/>
              <a:gd name="T4" fmla="*/ 863 w 4256"/>
              <a:gd name="T5" fmla="*/ 796 h 1238"/>
              <a:gd name="T6" fmla="*/ 550 w 4256"/>
              <a:gd name="T7" fmla="*/ 668 h 1238"/>
              <a:gd name="T8" fmla="*/ 629 w 4256"/>
              <a:gd name="T9" fmla="*/ 862 h 1238"/>
              <a:gd name="T10" fmla="*/ 709 w 4256"/>
              <a:gd name="T11" fmla="*/ 668 h 1238"/>
              <a:gd name="T12" fmla="*/ 1218 w 4256"/>
              <a:gd name="T13" fmla="*/ 820 h 1238"/>
              <a:gd name="T14" fmla="*/ 957 w 4256"/>
              <a:gd name="T15" fmla="*/ 1148 h 1238"/>
              <a:gd name="T16" fmla="*/ 630 w 4256"/>
              <a:gd name="T17" fmla="*/ 1025 h 1238"/>
              <a:gd name="T18" fmla="*/ 302 w 4256"/>
              <a:gd name="T19" fmla="*/ 1148 h 1238"/>
              <a:gd name="T20" fmla="*/ 40 w 4256"/>
              <a:gd name="T21" fmla="*/ 821 h 1238"/>
              <a:gd name="T22" fmla="*/ 233 w 4256"/>
              <a:gd name="T23" fmla="*/ 529 h 1238"/>
              <a:gd name="T24" fmla="*/ 186 w 4256"/>
              <a:gd name="T25" fmla="*/ 183 h 1238"/>
              <a:gd name="T26" fmla="*/ 563 w 4256"/>
              <a:gd name="T27" fmla="*/ 0 h 1238"/>
              <a:gd name="T28" fmla="*/ 805 w 4256"/>
              <a:gd name="T29" fmla="*/ 253 h 1238"/>
              <a:gd name="T30" fmla="*/ 1154 w 4256"/>
              <a:gd name="T31" fmla="*/ 284 h 1238"/>
              <a:gd name="T32" fmla="*/ 1143 w 4256"/>
              <a:gd name="T33" fmla="*/ 605 h 1238"/>
              <a:gd name="T34" fmla="*/ 939 w 4256"/>
              <a:gd name="T35" fmla="*/ 208 h 1238"/>
              <a:gd name="T36" fmla="*/ 622 w 4256"/>
              <a:gd name="T37" fmla="*/ 326 h 1238"/>
              <a:gd name="T38" fmla="*/ 396 w 4256"/>
              <a:gd name="T39" fmla="*/ 442 h 1238"/>
              <a:gd name="T40" fmla="*/ 345 w 4256"/>
              <a:gd name="T41" fmla="*/ 691 h 1238"/>
              <a:gd name="T42" fmla="*/ 509 w 4256"/>
              <a:gd name="T43" fmla="*/ 886 h 1238"/>
              <a:gd name="T44" fmla="*/ 763 w 4256"/>
              <a:gd name="T45" fmla="*/ 880 h 1238"/>
              <a:gd name="T46" fmla="*/ 917 w 4256"/>
              <a:gd name="T47" fmla="*/ 677 h 1238"/>
              <a:gd name="T48" fmla="*/ 1590 w 4256"/>
              <a:gd name="T49" fmla="*/ 683 h 1238"/>
              <a:gd name="T50" fmla="*/ 1648 w 4256"/>
              <a:gd name="T51" fmla="*/ 831 h 1238"/>
              <a:gd name="T52" fmla="*/ 1712 w 4256"/>
              <a:gd name="T53" fmla="*/ 683 h 1238"/>
              <a:gd name="T54" fmla="*/ 2021 w 4256"/>
              <a:gd name="T55" fmla="*/ 722 h 1238"/>
              <a:gd name="T56" fmla="*/ 1837 w 4256"/>
              <a:gd name="T57" fmla="*/ 825 h 1238"/>
              <a:gd name="T58" fmla="*/ 1920 w 4256"/>
              <a:gd name="T59" fmla="*/ 560 h 1238"/>
              <a:gd name="T60" fmla="*/ 2086 w 4256"/>
              <a:gd name="T61" fmla="*/ 689 h 1238"/>
              <a:gd name="T62" fmla="*/ 2133 w 4256"/>
              <a:gd name="T63" fmla="*/ 825 h 1238"/>
              <a:gd name="T64" fmla="*/ 2432 w 4256"/>
              <a:gd name="T65" fmla="*/ 548 h 1238"/>
              <a:gd name="T66" fmla="*/ 2246 w 4256"/>
              <a:gd name="T67" fmla="*/ 663 h 1238"/>
              <a:gd name="T68" fmla="*/ 2433 w 4256"/>
              <a:gd name="T69" fmla="*/ 768 h 1238"/>
              <a:gd name="T70" fmla="*/ 2793 w 4256"/>
              <a:gd name="T71" fmla="*/ 770 h 1238"/>
              <a:gd name="T72" fmla="*/ 2657 w 4256"/>
              <a:gd name="T73" fmla="*/ 678 h 1238"/>
              <a:gd name="T74" fmla="*/ 2855 w 4256"/>
              <a:gd name="T75" fmla="*/ 491 h 1238"/>
              <a:gd name="T76" fmla="*/ 3000 w 4256"/>
              <a:gd name="T77" fmla="*/ 583 h 1238"/>
              <a:gd name="T78" fmla="*/ 3000 w 4256"/>
              <a:gd name="T79" fmla="*/ 738 h 1238"/>
              <a:gd name="T80" fmla="*/ 3126 w 4256"/>
              <a:gd name="T81" fmla="*/ 767 h 1238"/>
              <a:gd name="T82" fmla="*/ 3128 w 4256"/>
              <a:gd name="T83" fmla="*/ 638 h 1238"/>
              <a:gd name="T84" fmla="*/ 3240 w 4256"/>
              <a:gd name="T85" fmla="*/ 627 h 1238"/>
              <a:gd name="T86" fmla="*/ 3172 w 4256"/>
              <a:gd name="T87" fmla="*/ 663 h 1238"/>
              <a:gd name="T88" fmla="*/ 3249 w 4256"/>
              <a:gd name="T89" fmla="*/ 685 h 1238"/>
              <a:gd name="T90" fmla="*/ 3305 w 4256"/>
              <a:gd name="T91" fmla="*/ 577 h 1238"/>
              <a:gd name="T92" fmla="*/ 3409 w 4256"/>
              <a:gd name="T93" fmla="*/ 728 h 1238"/>
              <a:gd name="T94" fmla="*/ 3466 w 4256"/>
              <a:gd name="T95" fmla="*/ 830 h 1238"/>
              <a:gd name="T96" fmla="*/ 3497 w 4256"/>
              <a:gd name="T97" fmla="*/ 677 h 1238"/>
              <a:gd name="T98" fmla="*/ 3739 w 4256"/>
              <a:gd name="T99" fmla="*/ 635 h 1238"/>
              <a:gd name="T100" fmla="*/ 3596 w 4256"/>
              <a:gd name="T101" fmla="*/ 706 h 1238"/>
              <a:gd name="T102" fmla="*/ 3740 w 4256"/>
              <a:gd name="T103" fmla="*/ 771 h 1238"/>
              <a:gd name="T104" fmla="*/ 3939 w 4256"/>
              <a:gd name="T105" fmla="*/ 587 h 1238"/>
              <a:gd name="T106" fmla="*/ 3833 w 4256"/>
              <a:gd name="T107" fmla="*/ 473 h 1238"/>
              <a:gd name="T108" fmla="*/ 3911 w 4256"/>
              <a:gd name="T109" fmla="*/ 665 h 1238"/>
              <a:gd name="T110" fmla="*/ 4063 w 4256"/>
              <a:gd name="T111" fmla="*/ 825 h 1238"/>
              <a:gd name="T112" fmla="*/ 4256 w 4256"/>
              <a:gd name="T113" fmla="*/ 583 h 1238"/>
              <a:gd name="T114" fmla="*/ 4128 w 4256"/>
              <a:gd name="T115" fmla="*/ 583 h 1238"/>
              <a:gd name="T116" fmla="*/ 4128 w 4256"/>
              <a:gd name="T117" fmla="*/ 738 h 1238"/>
              <a:gd name="T118" fmla="*/ 4254 w 4256"/>
              <a:gd name="T119" fmla="*/ 767 h 1238"/>
              <a:gd name="T120" fmla="*/ 4256 w 4256"/>
              <a:gd name="T121" fmla="*/ 638 h 1238"/>
              <a:gd name="T122" fmla="*/ 641 w 4256"/>
              <a:gd name="T123" fmla="*/ 9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256" h="1238">
                <a:moveTo>
                  <a:pt x="405" y="807"/>
                </a:moveTo>
                <a:cubicBezTo>
                  <a:pt x="405" y="807"/>
                  <a:pt x="405" y="808"/>
                  <a:pt x="405" y="808"/>
                </a:cubicBezTo>
                <a:cubicBezTo>
                  <a:pt x="405" y="807"/>
                  <a:pt x="405" y="807"/>
                  <a:pt x="405" y="807"/>
                </a:cubicBezTo>
                <a:close/>
                <a:moveTo>
                  <a:pt x="396" y="442"/>
                </a:moveTo>
                <a:cubicBezTo>
                  <a:pt x="396" y="442"/>
                  <a:pt x="396" y="442"/>
                  <a:pt x="396" y="442"/>
                </a:cubicBezTo>
                <a:cubicBezTo>
                  <a:pt x="396" y="442"/>
                  <a:pt x="396" y="442"/>
                  <a:pt x="396" y="442"/>
                </a:cubicBezTo>
                <a:close/>
                <a:moveTo>
                  <a:pt x="854" y="431"/>
                </a:moveTo>
                <a:cubicBezTo>
                  <a:pt x="854" y="431"/>
                  <a:pt x="854" y="431"/>
                  <a:pt x="854" y="431"/>
                </a:cubicBezTo>
                <a:cubicBezTo>
                  <a:pt x="854" y="431"/>
                  <a:pt x="854" y="431"/>
                  <a:pt x="854" y="431"/>
                </a:cubicBezTo>
                <a:cubicBezTo>
                  <a:pt x="854" y="431"/>
                  <a:pt x="854" y="431"/>
                  <a:pt x="854" y="431"/>
                </a:cubicBezTo>
                <a:close/>
                <a:moveTo>
                  <a:pt x="863" y="796"/>
                </a:moveTo>
                <a:cubicBezTo>
                  <a:pt x="863" y="796"/>
                  <a:pt x="863" y="796"/>
                  <a:pt x="863" y="796"/>
                </a:cubicBezTo>
                <a:cubicBezTo>
                  <a:pt x="863" y="796"/>
                  <a:pt x="863" y="796"/>
                  <a:pt x="863" y="796"/>
                </a:cubicBezTo>
                <a:close/>
                <a:moveTo>
                  <a:pt x="709" y="668"/>
                </a:moveTo>
                <a:cubicBezTo>
                  <a:pt x="709" y="746"/>
                  <a:pt x="681" y="783"/>
                  <a:pt x="629" y="783"/>
                </a:cubicBezTo>
                <a:cubicBezTo>
                  <a:pt x="578" y="783"/>
                  <a:pt x="550" y="746"/>
                  <a:pt x="550" y="668"/>
                </a:cubicBezTo>
                <a:cubicBezTo>
                  <a:pt x="550" y="453"/>
                  <a:pt x="550" y="453"/>
                  <a:pt x="550" y="453"/>
                </a:cubicBezTo>
                <a:cubicBezTo>
                  <a:pt x="451" y="453"/>
                  <a:pt x="451" y="453"/>
                  <a:pt x="451" y="453"/>
                </a:cubicBezTo>
                <a:cubicBezTo>
                  <a:pt x="451" y="663"/>
                  <a:pt x="451" y="663"/>
                  <a:pt x="451" y="663"/>
                </a:cubicBezTo>
                <a:cubicBezTo>
                  <a:pt x="451" y="796"/>
                  <a:pt x="518" y="861"/>
                  <a:pt x="629" y="862"/>
                </a:cubicBezTo>
                <a:cubicBezTo>
                  <a:pt x="741" y="861"/>
                  <a:pt x="807" y="796"/>
                  <a:pt x="807" y="663"/>
                </a:cubicBezTo>
                <a:cubicBezTo>
                  <a:pt x="807" y="453"/>
                  <a:pt x="807" y="453"/>
                  <a:pt x="807" y="453"/>
                </a:cubicBezTo>
                <a:cubicBezTo>
                  <a:pt x="709" y="453"/>
                  <a:pt x="709" y="453"/>
                  <a:pt x="709" y="453"/>
                </a:cubicBezTo>
                <a:lnTo>
                  <a:pt x="709" y="668"/>
                </a:lnTo>
                <a:close/>
                <a:moveTo>
                  <a:pt x="1247" y="545"/>
                </a:moveTo>
                <a:cubicBezTo>
                  <a:pt x="1259" y="629"/>
                  <a:pt x="1247" y="693"/>
                  <a:pt x="1247" y="693"/>
                </a:cubicBezTo>
                <a:cubicBezTo>
                  <a:pt x="1025" y="709"/>
                  <a:pt x="1025" y="709"/>
                  <a:pt x="1025" y="709"/>
                </a:cubicBezTo>
                <a:cubicBezTo>
                  <a:pt x="1218" y="820"/>
                  <a:pt x="1218" y="820"/>
                  <a:pt x="1218" y="820"/>
                </a:cubicBezTo>
                <a:cubicBezTo>
                  <a:pt x="1192" y="901"/>
                  <a:pt x="1154" y="954"/>
                  <a:pt x="1154" y="954"/>
                </a:cubicBezTo>
                <a:cubicBezTo>
                  <a:pt x="947" y="872"/>
                  <a:pt x="947" y="872"/>
                  <a:pt x="947" y="872"/>
                </a:cubicBezTo>
                <a:cubicBezTo>
                  <a:pt x="1073" y="1056"/>
                  <a:pt x="1073" y="1056"/>
                  <a:pt x="1073" y="1056"/>
                </a:cubicBezTo>
                <a:cubicBezTo>
                  <a:pt x="1014" y="1118"/>
                  <a:pt x="957" y="1148"/>
                  <a:pt x="957" y="1148"/>
                </a:cubicBezTo>
                <a:cubicBezTo>
                  <a:pt x="806" y="985"/>
                  <a:pt x="806" y="985"/>
                  <a:pt x="806" y="985"/>
                </a:cubicBezTo>
                <a:cubicBezTo>
                  <a:pt x="839" y="1205"/>
                  <a:pt x="839" y="1205"/>
                  <a:pt x="839" y="1205"/>
                </a:cubicBezTo>
                <a:cubicBezTo>
                  <a:pt x="759" y="1235"/>
                  <a:pt x="695" y="1238"/>
                  <a:pt x="695" y="1238"/>
                </a:cubicBezTo>
                <a:cubicBezTo>
                  <a:pt x="630" y="1025"/>
                  <a:pt x="630" y="1025"/>
                  <a:pt x="630" y="1025"/>
                </a:cubicBezTo>
                <a:cubicBezTo>
                  <a:pt x="564" y="1238"/>
                  <a:pt x="564" y="1238"/>
                  <a:pt x="564" y="1238"/>
                </a:cubicBezTo>
                <a:cubicBezTo>
                  <a:pt x="479" y="1230"/>
                  <a:pt x="420" y="1205"/>
                  <a:pt x="420" y="1205"/>
                </a:cubicBezTo>
                <a:cubicBezTo>
                  <a:pt x="453" y="985"/>
                  <a:pt x="453" y="985"/>
                  <a:pt x="453" y="985"/>
                </a:cubicBezTo>
                <a:cubicBezTo>
                  <a:pt x="302" y="1148"/>
                  <a:pt x="302" y="1148"/>
                  <a:pt x="302" y="1148"/>
                </a:cubicBezTo>
                <a:cubicBezTo>
                  <a:pt x="229" y="1105"/>
                  <a:pt x="186" y="1056"/>
                  <a:pt x="186" y="1056"/>
                </a:cubicBezTo>
                <a:cubicBezTo>
                  <a:pt x="312" y="872"/>
                  <a:pt x="312" y="872"/>
                  <a:pt x="312" y="872"/>
                </a:cubicBezTo>
                <a:cubicBezTo>
                  <a:pt x="105" y="954"/>
                  <a:pt x="105" y="954"/>
                  <a:pt x="105" y="954"/>
                </a:cubicBezTo>
                <a:cubicBezTo>
                  <a:pt x="58" y="883"/>
                  <a:pt x="40" y="821"/>
                  <a:pt x="40" y="821"/>
                </a:cubicBezTo>
                <a:cubicBezTo>
                  <a:pt x="234" y="709"/>
                  <a:pt x="234" y="709"/>
                  <a:pt x="234" y="709"/>
                </a:cubicBezTo>
                <a:cubicBezTo>
                  <a:pt x="11" y="693"/>
                  <a:pt x="11" y="693"/>
                  <a:pt x="11" y="693"/>
                </a:cubicBezTo>
                <a:cubicBezTo>
                  <a:pt x="0" y="608"/>
                  <a:pt x="11" y="545"/>
                  <a:pt x="11" y="545"/>
                </a:cubicBezTo>
                <a:cubicBezTo>
                  <a:pt x="233" y="529"/>
                  <a:pt x="233" y="529"/>
                  <a:pt x="233" y="529"/>
                </a:cubicBezTo>
                <a:cubicBezTo>
                  <a:pt x="40" y="418"/>
                  <a:pt x="40" y="418"/>
                  <a:pt x="40" y="418"/>
                </a:cubicBezTo>
                <a:cubicBezTo>
                  <a:pt x="66" y="337"/>
                  <a:pt x="104" y="285"/>
                  <a:pt x="104" y="285"/>
                </a:cubicBezTo>
                <a:cubicBezTo>
                  <a:pt x="312" y="366"/>
                  <a:pt x="312" y="366"/>
                  <a:pt x="312" y="366"/>
                </a:cubicBezTo>
                <a:cubicBezTo>
                  <a:pt x="186" y="183"/>
                  <a:pt x="186" y="183"/>
                  <a:pt x="186" y="183"/>
                </a:cubicBezTo>
                <a:cubicBezTo>
                  <a:pt x="245" y="121"/>
                  <a:pt x="301" y="90"/>
                  <a:pt x="301" y="90"/>
                </a:cubicBezTo>
                <a:cubicBezTo>
                  <a:pt x="453" y="254"/>
                  <a:pt x="453" y="254"/>
                  <a:pt x="453" y="254"/>
                </a:cubicBezTo>
                <a:cubicBezTo>
                  <a:pt x="419" y="33"/>
                  <a:pt x="419" y="33"/>
                  <a:pt x="419" y="33"/>
                </a:cubicBezTo>
                <a:cubicBezTo>
                  <a:pt x="499" y="3"/>
                  <a:pt x="563" y="0"/>
                  <a:pt x="563" y="0"/>
                </a:cubicBezTo>
                <a:cubicBezTo>
                  <a:pt x="629" y="213"/>
                  <a:pt x="629" y="213"/>
                  <a:pt x="629" y="213"/>
                </a:cubicBezTo>
                <a:cubicBezTo>
                  <a:pt x="694" y="0"/>
                  <a:pt x="694" y="0"/>
                  <a:pt x="694" y="0"/>
                </a:cubicBezTo>
                <a:cubicBezTo>
                  <a:pt x="779" y="7"/>
                  <a:pt x="839" y="33"/>
                  <a:pt x="839" y="33"/>
                </a:cubicBezTo>
                <a:cubicBezTo>
                  <a:pt x="805" y="253"/>
                  <a:pt x="805" y="253"/>
                  <a:pt x="805" y="253"/>
                </a:cubicBezTo>
                <a:cubicBezTo>
                  <a:pt x="956" y="89"/>
                  <a:pt x="956" y="89"/>
                  <a:pt x="956" y="89"/>
                </a:cubicBezTo>
                <a:cubicBezTo>
                  <a:pt x="1030" y="133"/>
                  <a:pt x="1072" y="182"/>
                  <a:pt x="1072" y="182"/>
                </a:cubicBezTo>
                <a:cubicBezTo>
                  <a:pt x="946" y="366"/>
                  <a:pt x="946" y="366"/>
                  <a:pt x="946" y="366"/>
                </a:cubicBezTo>
                <a:cubicBezTo>
                  <a:pt x="1154" y="284"/>
                  <a:pt x="1154" y="284"/>
                  <a:pt x="1154" y="284"/>
                </a:cubicBezTo>
                <a:cubicBezTo>
                  <a:pt x="1201" y="355"/>
                  <a:pt x="1218" y="417"/>
                  <a:pt x="1218" y="417"/>
                </a:cubicBezTo>
                <a:cubicBezTo>
                  <a:pt x="1025" y="528"/>
                  <a:pt x="1025" y="528"/>
                  <a:pt x="1025" y="528"/>
                </a:cubicBezTo>
                <a:lnTo>
                  <a:pt x="1247" y="545"/>
                </a:lnTo>
                <a:close/>
                <a:moveTo>
                  <a:pt x="1143" y="605"/>
                </a:moveTo>
                <a:cubicBezTo>
                  <a:pt x="1072" y="627"/>
                  <a:pt x="999" y="560"/>
                  <a:pt x="914" y="547"/>
                </a:cubicBezTo>
                <a:cubicBezTo>
                  <a:pt x="965" y="482"/>
                  <a:pt x="1066" y="461"/>
                  <a:pt x="1086" y="383"/>
                </a:cubicBezTo>
                <a:cubicBezTo>
                  <a:pt x="1032" y="434"/>
                  <a:pt x="936" y="405"/>
                  <a:pt x="854" y="431"/>
                </a:cubicBezTo>
                <a:cubicBezTo>
                  <a:pt x="872" y="350"/>
                  <a:pt x="955" y="287"/>
                  <a:pt x="939" y="208"/>
                </a:cubicBezTo>
                <a:cubicBezTo>
                  <a:pt x="912" y="278"/>
                  <a:pt x="813" y="293"/>
                  <a:pt x="750" y="352"/>
                </a:cubicBezTo>
                <a:cubicBezTo>
                  <a:pt x="750" y="352"/>
                  <a:pt x="750" y="352"/>
                  <a:pt x="750" y="352"/>
                </a:cubicBezTo>
                <a:cubicBezTo>
                  <a:pt x="731" y="271"/>
                  <a:pt x="778" y="179"/>
                  <a:pt x="729" y="115"/>
                </a:cubicBezTo>
                <a:cubicBezTo>
                  <a:pt x="736" y="189"/>
                  <a:pt x="653" y="246"/>
                  <a:pt x="622" y="326"/>
                </a:cubicBezTo>
                <a:cubicBezTo>
                  <a:pt x="570" y="262"/>
                  <a:pt x="572" y="158"/>
                  <a:pt x="501" y="121"/>
                </a:cubicBezTo>
                <a:cubicBezTo>
                  <a:pt x="539" y="186"/>
                  <a:pt x="489" y="272"/>
                  <a:pt x="496" y="358"/>
                </a:cubicBezTo>
                <a:cubicBezTo>
                  <a:pt x="421" y="323"/>
                  <a:pt x="378" y="228"/>
                  <a:pt x="297" y="226"/>
                </a:cubicBezTo>
                <a:cubicBezTo>
                  <a:pt x="360" y="268"/>
                  <a:pt x="352" y="368"/>
                  <a:pt x="396" y="442"/>
                </a:cubicBezTo>
                <a:cubicBezTo>
                  <a:pt x="313" y="443"/>
                  <a:pt x="233" y="376"/>
                  <a:pt x="160" y="409"/>
                </a:cubicBezTo>
                <a:cubicBezTo>
                  <a:pt x="234" y="420"/>
                  <a:pt x="271" y="513"/>
                  <a:pt x="342" y="561"/>
                </a:cubicBezTo>
                <a:cubicBezTo>
                  <a:pt x="268" y="597"/>
                  <a:pt x="167" y="572"/>
                  <a:pt x="116" y="634"/>
                </a:cubicBezTo>
                <a:cubicBezTo>
                  <a:pt x="187" y="611"/>
                  <a:pt x="260" y="679"/>
                  <a:pt x="345" y="691"/>
                </a:cubicBezTo>
                <a:cubicBezTo>
                  <a:pt x="294" y="756"/>
                  <a:pt x="192" y="777"/>
                  <a:pt x="173" y="855"/>
                </a:cubicBezTo>
                <a:cubicBezTo>
                  <a:pt x="227" y="804"/>
                  <a:pt x="322" y="833"/>
                  <a:pt x="405" y="807"/>
                </a:cubicBezTo>
                <a:cubicBezTo>
                  <a:pt x="387" y="888"/>
                  <a:pt x="304" y="951"/>
                  <a:pt x="320" y="1030"/>
                </a:cubicBezTo>
                <a:cubicBezTo>
                  <a:pt x="347" y="960"/>
                  <a:pt x="446" y="945"/>
                  <a:pt x="509" y="886"/>
                </a:cubicBezTo>
                <a:cubicBezTo>
                  <a:pt x="528" y="967"/>
                  <a:pt x="481" y="1059"/>
                  <a:pt x="529" y="1123"/>
                </a:cubicBezTo>
                <a:cubicBezTo>
                  <a:pt x="523" y="1049"/>
                  <a:pt x="605" y="992"/>
                  <a:pt x="637" y="912"/>
                </a:cubicBezTo>
                <a:cubicBezTo>
                  <a:pt x="689" y="976"/>
                  <a:pt x="686" y="1080"/>
                  <a:pt x="758" y="1117"/>
                </a:cubicBezTo>
                <a:cubicBezTo>
                  <a:pt x="720" y="1053"/>
                  <a:pt x="770" y="966"/>
                  <a:pt x="763" y="880"/>
                </a:cubicBezTo>
                <a:cubicBezTo>
                  <a:pt x="838" y="915"/>
                  <a:pt x="881" y="1010"/>
                  <a:pt x="961" y="1012"/>
                </a:cubicBezTo>
                <a:cubicBezTo>
                  <a:pt x="899" y="970"/>
                  <a:pt x="906" y="871"/>
                  <a:pt x="863" y="796"/>
                </a:cubicBezTo>
                <a:cubicBezTo>
                  <a:pt x="946" y="796"/>
                  <a:pt x="1025" y="862"/>
                  <a:pt x="1099" y="829"/>
                </a:cubicBezTo>
                <a:cubicBezTo>
                  <a:pt x="1025" y="819"/>
                  <a:pt x="988" y="726"/>
                  <a:pt x="917" y="677"/>
                </a:cubicBezTo>
                <a:cubicBezTo>
                  <a:pt x="991" y="641"/>
                  <a:pt x="1092" y="666"/>
                  <a:pt x="1143" y="605"/>
                </a:cubicBezTo>
                <a:close/>
                <a:moveTo>
                  <a:pt x="1712" y="683"/>
                </a:moveTo>
                <a:cubicBezTo>
                  <a:pt x="1712" y="743"/>
                  <a:pt x="1690" y="770"/>
                  <a:pt x="1650" y="770"/>
                </a:cubicBezTo>
                <a:cubicBezTo>
                  <a:pt x="1611" y="770"/>
                  <a:pt x="1590" y="741"/>
                  <a:pt x="1590" y="683"/>
                </a:cubicBezTo>
                <a:cubicBezTo>
                  <a:pt x="1590" y="491"/>
                  <a:pt x="1590" y="491"/>
                  <a:pt x="1590" y="491"/>
                </a:cubicBezTo>
                <a:cubicBezTo>
                  <a:pt x="1514" y="491"/>
                  <a:pt x="1514" y="491"/>
                  <a:pt x="1514" y="491"/>
                </a:cubicBezTo>
                <a:cubicBezTo>
                  <a:pt x="1514" y="678"/>
                  <a:pt x="1514" y="678"/>
                  <a:pt x="1514" y="678"/>
                </a:cubicBezTo>
                <a:cubicBezTo>
                  <a:pt x="1514" y="784"/>
                  <a:pt x="1563" y="831"/>
                  <a:pt x="1648" y="831"/>
                </a:cubicBezTo>
                <a:cubicBezTo>
                  <a:pt x="1735" y="831"/>
                  <a:pt x="1787" y="782"/>
                  <a:pt x="1787" y="678"/>
                </a:cubicBezTo>
                <a:cubicBezTo>
                  <a:pt x="1787" y="491"/>
                  <a:pt x="1787" y="491"/>
                  <a:pt x="1787" y="491"/>
                </a:cubicBezTo>
                <a:cubicBezTo>
                  <a:pt x="1712" y="491"/>
                  <a:pt x="1712" y="491"/>
                  <a:pt x="1712" y="491"/>
                </a:cubicBezTo>
                <a:lnTo>
                  <a:pt x="1712" y="683"/>
                </a:lnTo>
                <a:close/>
                <a:moveTo>
                  <a:pt x="2090" y="491"/>
                </a:moveTo>
                <a:cubicBezTo>
                  <a:pt x="2054" y="602"/>
                  <a:pt x="2054" y="602"/>
                  <a:pt x="2054" y="602"/>
                </a:cubicBezTo>
                <a:cubicBezTo>
                  <a:pt x="2043" y="639"/>
                  <a:pt x="2032" y="683"/>
                  <a:pt x="2022" y="722"/>
                </a:cubicBezTo>
                <a:cubicBezTo>
                  <a:pt x="2021" y="722"/>
                  <a:pt x="2021" y="722"/>
                  <a:pt x="2021" y="722"/>
                </a:cubicBezTo>
                <a:cubicBezTo>
                  <a:pt x="2013" y="683"/>
                  <a:pt x="2003" y="641"/>
                  <a:pt x="1992" y="603"/>
                </a:cubicBezTo>
                <a:cubicBezTo>
                  <a:pt x="1959" y="491"/>
                  <a:pt x="1959" y="491"/>
                  <a:pt x="1959" y="491"/>
                </a:cubicBezTo>
                <a:cubicBezTo>
                  <a:pt x="1859" y="491"/>
                  <a:pt x="1859" y="491"/>
                  <a:pt x="1859" y="491"/>
                </a:cubicBezTo>
                <a:cubicBezTo>
                  <a:pt x="1837" y="825"/>
                  <a:pt x="1837" y="825"/>
                  <a:pt x="1837" y="825"/>
                </a:cubicBezTo>
                <a:cubicBezTo>
                  <a:pt x="1907" y="825"/>
                  <a:pt x="1907" y="825"/>
                  <a:pt x="1907" y="825"/>
                </a:cubicBezTo>
                <a:cubicBezTo>
                  <a:pt x="1913" y="698"/>
                  <a:pt x="1913" y="698"/>
                  <a:pt x="1913" y="698"/>
                </a:cubicBezTo>
                <a:cubicBezTo>
                  <a:pt x="1916" y="657"/>
                  <a:pt x="1917" y="605"/>
                  <a:pt x="1919" y="560"/>
                </a:cubicBezTo>
                <a:cubicBezTo>
                  <a:pt x="1920" y="560"/>
                  <a:pt x="1920" y="560"/>
                  <a:pt x="1920" y="560"/>
                </a:cubicBezTo>
                <a:cubicBezTo>
                  <a:pt x="1928" y="604"/>
                  <a:pt x="1940" y="651"/>
                  <a:pt x="1951" y="690"/>
                </a:cubicBezTo>
                <a:cubicBezTo>
                  <a:pt x="1986" y="820"/>
                  <a:pt x="1986" y="820"/>
                  <a:pt x="1986" y="820"/>
                </a:cubicBezTo>
                <a:cubicBezTo>
                  <a:pt x="2045" y="820"/>
                  <a:pt x="2045" y="820"/>
                  <a:pt x="2045" y="820"/>
                </a:cubicBezTo>
                <a:cubicBezTo>
                  <a:pt x="2086" y="689"/>
                  <a:pt x="2086" y="689"/>
                  <a:pt x="2086" y="689"/>
                </a:cubicBezTo>
                <a:cubicBezTo>
                  <a:pt x="2099" y="650"/>
                  <a:pt x="2113" y="603"/>
                  <a:pt x="2123" y="560"/>
                </a:cubicBezTo>
                <a:cubicBezTo>
                  <a:pt x="2125" y="560"/>
                  <a:pt x="2125" y="560"/>
                  <a:pt x="2125" y="560"/>
                </a:cubicBezTo>
                <a:cubicBezTo>
                  <a:pt x="2125" y="609"/>
                  <a:pt x="2126" y="657"/>
                  <a:pt x="2128" y="697"/>
                </a:cubicBezTo>
                <a:cubicBezTo>
                  <a:pt x="2133" y="825"/>
                  <a:pt x="2133" y="825"/>
                  <a:pt x="2133" y="825"/>
                </a:cubicBezTo>
                <a:cubicBezTo>
                  <a:pt x="2207" y="825"/>
                  <a:pt x="2207" y="825"/>
                  <a:pt x="2207" y="825"/>
                </a:cubicBezTo>
                <a:cubicBezTo>
                  <a:pt x="2188" y="491"/>
                  <a:pt x="2188" y="491"/>
                  <a:pt x="2188" y="491"/>
                </a:cubicBezTo>
                <a:lnTo>
                  <a:pt x="2090" y="491"/>
                </a:lnTo>
                <a:close/>
                <a:moveTo>
                  <a:pt x="2432" y="548"/>
                </a:moveTo>
                <a:cubicBezTo>
                  <a:pt x="2459" y="548"/>
                  <a:pt x="2480" y="554"/>
                  <a:pt x="2496" y="560"/>
                </a:cubicBezTo>
                <a:cubicBezTo>
                  <a:pt x="2511" y="500"/>
                  <a:pt x="2511" y="500"/>
                  <a:pt x="2511" y="500"/>
                </a:cubicBezTo>
                <a:cubicBezTo>
                  <a:pt x="2498" y="493"/>
                  <a:pt x="2468" y="485"/>
                  <a:pt x="2429" y="485"/>
                </a:cubicBezTo>
                <a:cubicBezTo>
                  <a:pt x="2327" y="485"/>
                  <a:pt x="2246" y="549"/>
                  <a:pt x="2246" y="663"/>
                </a:cubicBezTo>
                <a:cubicBezTo>
                  <a:pt x="2246" y="758"/>
                  <a:pt x="2305" y="830"/>
                  <a:pt x="2421" y="830"/>
                </a:cubicBezTo>
                <a:cubicBezTo>
                  <a:pt x="2462" y="830"/>
                  <a:pt x="2493" y="823"/>
                  <a:pt x="2507" y="816"/>
                </a:cubicBezTo>
                <a:cubicBezTo>
                  <a:pt x="2496" y="757"/>
                  <a:pt x="2496" y="757"/>
                  <a:pt x="2496" y="757"/>
                </a:cubicBezTo>
                <a:cubicBezTo>
                  <a:pt x="2481" y="763"/>
                  <a:pt x="2455" y="768"/>
                  <a:pt x="2433" y="768"/>
                </a:cubicBezTo>
                <a:cubicBezTo>
                  <a:pt x="2365" y="768"/>
                  <a:pt x="2325" y="726"/>
                  <a:pt x="2325" y="659"/>
                </a:cubicBezTo>
                <a:cubicBezTo>
                  <a:pt x="2325" y="584"/>
                  <a:pt x="2372" y="548"/>
                  <a:pt x="2432" y="548"/>
                </a:cubicBezTo>
                <a:close/>
                <a:moveTo>
                  <a:pt x="2855" y="683"/>
                </a:moveTo>
                <a:cubicBezTo>
                  <a:pt x="2855" y="743"/>
                  <a:pt x="2833" y="770"/>
                  <a:pt x="2793" y="770"/>
                </a:cubicBezTo>
                <a:cubicBezTo>
                  <a:pt x="2754" y="770"/>
                  <a:pt x="2733" y="741"/>
                  <a:pt x="2733" y="683"/>
                </a:cubicBezTo>
                <a:cubicBezTo>
                  <a:pt x="2733" y="491"/>
                  <a:pt x="2733" y="491"/>
                  <a:pt x="2733" y="491"/>
                </a:cubicBezTo>
                <a:cubicBezTo>
                  <a:pt x="2657" y="491"/>
                  <a:pt x="2657" y="491"/>
                  <a:pt x="2657" y="491"/>
                </a:cubicBezTo>
                <a:cubicBezTo>
                  <a:pt x="2657" y="678"/>
                  <a:pt x="2657" y="678"/>
                  <a:pt x="2657" y="678"/>
                </a:cubicBezTo>
                <a:cubicBezTo>
                  <a:pt x="2657" y="784"/>
                  <a:pt x="2706" y="831"/>
                  <a:pt x="2791" y="831"/>
                </a:cubicBezTo>
                <a:cubicBezTo>
                  <a:pt x="2878" y="831"/>
                  <a:pt x="2930" y="782"/>
                  <a:pt x="2930" y="678"/>
                </a:cubicBezTo>
                <a:cubicBezTo>
                  <a:pt x="2930" y="491"/>
                  <a:pt x="2930" y="491"/>
                  <a:pt x="2930" y="491"/>
                </a:cubicBezTo>
                <a:cubicBezTo>
                  <a:pt x="2855" y="491"/>
                  <a:pt x="2855" y="491"/>
                  <a:pt x="2855" y="491"/>
                </a:cubicBezTo>
                <a:lnTo>
                  <a:pt x="2855" y="683"/>
                </a:lnTo>
                <a:close/>
                <a:moveTo>
                  <a:pt x="3074" y="513"/>
                </a:moveTo>
                <a:cubicBezTo>
                  <a:pt x="3000" y="530"/>
                  <a:pt x="3000" y="530"/>
                  <a:pt x="3000" y="530"/>
                </a:cubicBezTo>
                <a:cubicBezTo>
                  <a:pt x="3000" y="583"/>
                  <a:pt x="3000" y="583"/>
                  <a:pt x="3000" y="583"/>
                </a:cubicBezTo>
                <a:cubicBezTo>
                  <a:pt x="2967" y="583"/>
                  <a:pt x="2967" y="583"/>
                  <a:pt x="2967" y="583"/>
                </a:cubicBezTo>
                <a:cubicBezTo>
                  <a:pt x="2967" y="638"/>
                  <a:pt x="2967" y="638"/>
                  <a:pt x="2967" y="638"/>
                </a:cubicBezTo>
                <a:cubicBezTo>
                  <a:pt x="3000" y="638"/>
                  <a:pt x="3000" y="638"/>
                  <a:pt x="3000" y="638"/>
                </a:cubicBezTo>
                <a:cubicBezTo>
                  <a:pt x="3000" y="738"/>
                  <a:pt x="3000" y="738"/>
                  <a:pt x="3000" y="738"/>
                </a:cubicBezTo>
                <a:cubicBezTo>
                  <a:pt x="3000" y="772"/>
                  <a:pt x="3007" y="795"/>
                  <a:pt x="3020" y="810"/>
                </a:cubicBezTo>
                <a:cubicBezTo>
                  <a:pt x="3032" y="822"/>
                  <a:pt x="3053" y="830"/>
                  <a:pt x="3077" y="830"/>
                </a:cubicBezTo>
                <a:cubicBezTo>
                  <a:pt x="3098" y="830"/>
                  <a:pt x="3116" y="828"/>
                  <a:pt x="3126" y="824"/>
                </a:cubicBezTo>
                <a:cubicBezTo>
                  <a:pt x="3126" y="767"/>
                  <a:pt x="3126" y="767"/>
                  <a:pt x="3126" y="767"/>
                </a:cubicBezTo>
                <a:cubicBezTo>
                  <a:pt x="3120" y="768"/>
                  <a:pt x="3113" y="769"/>
                  <a:pt x="3103" y="769"/>
                </a:cubicBezTo>
                <a:cubicBezTo>
                  <a:pt x="3080" y="769"/>
                  <a:pt x="3074" y="755"/>
                  <a:pt x="3074" y="726"/>
                </a:cubicBezTo>
                <a:cubicBezTo>
                  <a:pt x="3074" y="638"/>
                  <a:pt x="3074" y="638"/>
                  <a:pt x="3074" y="638"/>
                </a:cubicBezTo>
                <a:cubicBezTo>
                  <a:pt x="3128" y="638"/>
                  <a:pt x="3128" y="638"/>
                  <a:pt x="3128" y="638"/>
                </a:cubicBezTo>
                <a:cubicBezTo>
                  <a:pt x="3128" y="583"/>
                  <a:pt x="3128" y="583"/>
                  <a:pt x="3128" y="583"/>
                </a:cubicBezTo>
                <a:cubicBezTo>
                  <a:pt x="3074" y="583"/>
                  <a:pt x="3074" y="583"/>
                  <a:pt x="3074" y="583"/>
                </a:cubicBezTo>
                <a:lnTo>
                  <a:pt x="3074" y="513"/>
                </a:lnTo>
                <a:close/>
                <a:moveTo>
                  <a:pt x="3240" y="627"/>
                </a:moveTo>
                <a:cubicBezTo>
                  <a:pt x="3238" y="627"/>
                  <a:pt x="3238" y="627"/>
                  <a:pt x="3238" y="627"/>
                </a:cubicBezTo>
                <a:cubicBezTo>
                  <a:pt x="3235" y="583"/>
                  <a:pt x="3235" y="583"/>
                  <a:pt x="3235" y="583"/>
                </a:cubicBezTo>
                <a:cubicBezTo>
                  <a:pt x="3170" y="583"/>
                  <a:pt x="3170" y="583"/>
                  <a:pt x="3170" y="583"/>
                </a:cubicBezTo>
                <a:cubicBezTo>
                  <a:pt x="3171" y="604"/>
                  <a:pt x="3172" y="627"/>
                  <a:pt x="3172" y="663"/>
                </a:cubicBezTo>
                <a:cubicBezTo>
                  <a:pt x="3172" y="825"/>
                  <a:pt x="3172" y="825"/>
                  <a:pt x="3172" y="825"/>
                </a:cubicBezTo>
                <a:cubicBezTo>
                  <a:pt x="3248" y="825"/>
                  <a:pt x="3248" y="825"/>
                  <a:pt x="3248" y="825"/>
                </a:cubicBezTo>
                <a:cubicBezTo>
                  <a:pt x="3248" y="702"/>
                  <a:pt x="3248" y="702"/>
                  <a:pt x="3248" y="702"/>
                </a:cubicBezTo>
                <a:cubicBezTo>
                  <a:pt x="3248" y="696"/>
                  <a:pt x="3248" y="690"/>
                  <a:pt x="3249" y="685"/>
                </a:cubicBezTo>
                <a:cubicBezTo>
                  <a:pt x="3254" y="662"/>
                  <a:pt x="3273" y="647"/>
                  <a:pt x="3301" y="647"/>
                </a:cubicBezTo>
                <a:cubicBezTo>
                  <a:pt x="3309" y="647"/>
                  <a:pt x="3316" y="648"/>
                  <a:pt x="3321" y="649"/>
                </a:cubicBezTo>
                <a:cubicBezTo>
                  <a:pt x="3321" y="578"/>
                  <a:pt x="3321" y="578"/>
                  <a:pt x="3321" y="578"/>
                </a:cubicBezTo>
                <a:cubicBezTo>
                  <a:pt x="3316" y="577"/>
                  <a:pt x="3312" y="577"/>
                  <a:pt x="3305" y="577"/>
                </a:cubicBezTo>
                <a:cubicBezTo>
                  <a:pt x="3282" y="577"/>
                  <a:pt x="3252" y="592"/>
                  <a:pt x="3240" y="627"/>
                </a:cubicBezTo>
                <a:close/>
                <a:moveTo>
                  <a:pt x="3567" y="698"/>
                </a:moveTo>
                <a:cubicBezTo>
                  <a:pt x="3567" y="711"/>
                  <a:pt x="3566" y="723"/>
                  <a:pt x="3565" y="728"/>
                </a:cubicBezTo>
                <a:cubicBezTo>
                  <a:pt x="3409" y="728"/>
                  <a:pt x="3409" y="728"/>
                  <a:pt x="3409" y="728"/>
                </a:cubicBezTo>
                <a:cubicBezTo>
                  <a:pt x="3411" y="759"/>
                  <a:pt x="3442" y="774"/>
                  <a:pt x="3477" y="774"/>
                </a:cubicBezTo>
                <a:cubicBezTo>
                  <a:pt x="3503" y="774"/>
                  <a:pt x="3524" y="771"/>
                  <a:pt x="3544" y="764"/>
                </a:cubicBezTo>
                <a:cubicBezTo>
                  <a:pt x="3554" y="816"/>
                  <a:pt x="3554" y="816"/>
                  <a:pt x="3554" y="816"/>
                </a:cubicBezTo>
                <a:cubicBezTo>
                  <a:pt x="3529" y="825"/>
                  <a:pt x="3499" y="830"/>
                  <a:pt x="3466" y="830"/>
                </a:cubicBezTo>
                <a:cubicBezTo>
                  <a:pt x="3384" y="830"/>
                  <a:pt x="3337" y="783"/>
                  <a:pt x="3337" y="707"/>
                </a:cubicBezTo>
                <a:cubicBezTo>
                  <a:pt x="3337" y="645"/>
                  <a:pt x="3375" y="577"/>
                  <a:pt x="3459" y="577"/>
                </a:cubicBezTo>
                <a:cubicBezTo>
                  <a:pt x="3538" y="577"/>
                  <a:pt x="3567" y="638"/>
                  <a:pt x="3567" y="698"/>
                </a:cubicBezTo>
                <a:close/>
                <a:moveTo>
                  <a:pt x="3497" y="677"/>
                </a:moveTo>
                <a:cubicBezTo>
                  <a:pt x="3497" y="658"/>
                  <a:pt x="3489" y="627"/>
                  <a:pt x="3455" y="627"/>
                </a:cubicBezTo>
                <a:cubicBezTo>
                  <a:pt x="3423" y="627"/>
                  <a:pt x="3410" y="656"/>
                  <a:pt x="3408" y="677"/>
                </a:cubicBezTo>
                <a:lnTo>
                  <a:pt x="3497" y="677"/>
                </a:lnTo>
                <a:close/>
                <a:moveTo>
                  <a:pt x="3739" y="635"/>
                </a:moveTo>
                <a:cubicBezTo>
                  <a:pt x="3759" y="635"/>
                  <a:pt x="3772" y="639"/>
                  <a:pt x="3781" y="643"/>
                </a:cubicBezTo>
                <a:cubicBezTo>
                  <a:pt x="3793" y="587"/>
                  <a:pt x="3793" y="587"/>
                  <a:pt x="3793" y="587"/>
                </a:cubicBezTo>
                <a:cubicBezTo>
                  <a:pt x="3777" y="581"/>
                  <a:pt x="3755" y="577"/>
                  <a:pt x="3735" y="577"/>
                </a:cubicBezTo>
                <a:cubicBezTo>
                  <a:pt x="3645" y="577"/>
                  <a:pt x="3596" y="635"/>
                  <a:pt x="3596" y="706"/>
                </a:cubicBezTo>
                <a:cubicBezTo>
                  <a:pt x="3596" y="783"/>
                  <a:pt x="3646" y="830"/>
                  <a:pt x="3725" y="830"/>
                </a:cubicBezTo>
                <a:cubicBezTo>
                  <a:pt x="3754" y="830"/>
                  <a:pt x="3779" y="825"/>
                  <a:pt x="3792" y="819"/>
                </a:cubicBezTo>
                <a:cubicBezTo>
                  <a:pt x="3783" y="764"/>
                  <a:pt x="3783" y="764"/>
                  <a:pt x="3783" y="764"/>
                </a:cubicBezTo>
                <a:cubicBezTo>
                  <a:pt x="3772" y="768"/>
                  <a:pt x="3758" y="771"/>
                  <a:pt x="3740" y="771"/>
                </a:cubicBezTo>
                <a:cubicBezTo>
                  <a:pt x="3704" y="771"/>
                  <a:pt x="3674" y="748"/>
                  <a:pt x="3674" y="703"/>
                </a:cubicBezTo>
                <a:cubicBezTo>
                  <a:pt x="3673" y="664"/>
                  <a:pt x="3699" y="635"/>
                  <a:pt x="3739" y="635"/>
                </a:cubicBezTo>
                <a:close/>
                <a:moveTo>
                  <a:pt x="3978" y="577"/>
                </a:moveTo>
                <a:cubicBezTo>
                  <a:pt x="3965" y="577"/>
                  <a:pt x="3950" y="581"/>
                  <a:pt x="3939" y="587"/>
                </a:cubicBezTo>
                <a:cubicBezTo>
                  <a:pt x="3927" y="593"/>
                  <a:pt x="3917" y="601"/>
                  <a:pt x="3909" y="611"/>
                </a:cubicBezTo>
                <a:cubicBezTo>
                  <a:pt x="3908" y="611"/>
                  <a:pt x="3908" y="611"/>
                  <a:pt x="3908" y="611"/>
                </a:cubicBezTo>
                <a:cubicBezTo>
                  <a:pt x="3908" y="473"/>
                  <a:pt x="3908" y="473"/>
                  <a:pt x="3908" y="473"/>
                </a:cubicBezTo>
                <a:cubicBezTo>
                  <a:pt x="3833" y="473"/>
                  <a:pt x="3833" y="473"/>
                  <a:pt x="3833" y="473"/>
                </a:cubicBezTo>
                <a:cubicBezTo>
                  <a:pt x="3833" y="825"/>
                  <a:pt x="3833" y="825"/>
                  <a:pt x="3833" y="825"/>
                </a:cubicBezTo>
                <a:cubicBezTo>
                  <a:pt x="3908" y="825"/>
                  <a:pt x="3908" y="825"/>
                  <a:pt x="3908" y="825"/>
                </a:cubicBezTo>
                <a:cubicBezTo>
                  <a:pt x="3908" y="682"/>
                  <a:pt x="3908" y="682"/>
                  <a:pt x="3908" y="682"/>
                </a:cubicBezTo>
                <a:cubicBezTo>
                  <a:pt x="3908" y="676"/>
                  <a:pt x="3909" y="670"/>
                  <a:pt x="3911" y="665"/>
                </a:cubicBezTo>
                <a:cubicBezTo>
                  <a:pt x="3916" y="651"/>
                  <a:pt x="3929" y="638"/>
                  <a:pt x="3949" y="638"/>
                </a:cubicBezTo>
                <a:cubicBezTo>
                  <a:pt x="3977" y="638"/>
                  <a:pt x="3988" y="660"/>
                  <a:pt x="3988" y="692"/>
                </a:cubicBezTo>
                <a:cubicBezTo>
                  <a:pt x="3988" y="825"/>
                  <a:pt x="3988" y="825"/>
                  <a:pt x="3988" y="825"/>
                </a:cubicBezTo>
                <a:cubicBezTo>
                  <a:pt x="4063" y="825"/>
                  <a:pt x="4063" y="825"/>
                  <a:pt x="4063" y="825"/>
                </a:cubicBezTo>
                <a:cubicBezTo>
                  <a:pt x="4063" y="683"/>
                  <a:pt x="4063" y="683"/>
                  <a:pt x="4063" y="683"/>
                </a:cubicBezTo>
                <a:cubicBezTo>
                  <a:pt x="4063" y="611"/>
                  <a:pt x="4027" y="577"/>
                  <a:pt x="3978" y="577"/>
                </a:cubicBezTo>
                <a:close/>
                <a:moveTo>
                  <a:pt x="4256" y="638"/>
                </a:moveTo>
                <a:cubicBezTo>
                  <a:pt x="4256" y="583"/>
                  <a:pt x="4256" y="583"/>
                  <a:pt x="4256" y="583"/>
                </a:cubicBezTo>
                <a:cubicBezTo>
                  <a:pt x="4202" y="583"/>
                  <a:pt x="4202" y="583"/>
                  <a:pt x="4202" y="583"/>
                </a:cubicBezTo>
                <a:cubicBezTo>
                  <a:pt x="4202" y="513"/>
                  <a:pt x="4202" y="513"/>
                  <a:pt x="4202" y="513"/>
                </a:cubicBezTo>
                <a:cubicBezTo>
                  <a:pt x="4128" y="530"/>
                  <a:pt x="4128" y="530"/>
                  <a:pt x="4128" y="530"/>
                </a:cubicBezTo>
                <a:cubicBezTo>
                  <a:pt x="4128" y="583"/>
                  <a:pt x="4128" y="583"/>
                  <a:pt x="4128" y="583"/>
                </a:cubicBezTo>
                <a:cubicBezTo>
                  <a:pt x="4096" y="583"/>
                  <a:pt x="4096" y="583"/>
                  <a:pt x="4096" y="583"/>
                </a:cubicBezTo>
                <a:cubicBezTo>
                  <a:pt x="4096" y="638"/>
                  <a:pt x="4096" y="638"/>
                  <a:pt x="4096" y="638"/>
                </a:cubicBezTo>
                <a:cubicBezTo>
                  <a:pt x="4128" y="638"/>
                  <a:pt x="4128" y="638"/>
                  <a:pt x="4128" y="638"/>
                </a:cubicBezTo>
                <a:cubicBezTo>
                  <a:pt x="4128" y="738"/>
                  <a:pt x="4128" y="738"/>
                  <a:pt x="4128" y="738"/>
                </a:cubicBezTo>
                <a:cubicBezTo>
                  <a:pt x="4128" y="772"/>
                  <a:pt x="4135" y="795"/>
                  <a:pt x="4149" y="810"/>
                </a:cubicBezTo>
                <a:cubicBezTo>
                  <a:pt x="4161" y="822"/>
                  <a:pt x="4181" y="830"/>
                  <a:pt x="4205" y="830"/>
                </a:cubicBezTo>
                <a:cubicBezTo>
                  <a:pt x="4227" y="830"/>
                  <a:pt x="4245" y="828"/>
                  <a:pt x="4255" y="824"/>
                </a:cubicBezTo>
                <a:cubicBezTo>
                  <a:pt x="4254" y="767"/>
                  <a:pt x="4254" y="767"/>
                  <a:pt x="4254" y="767"/>
                </a:cubicBezTo>
                <a:cubicBezTo>
                  <a:pt x="4249" y="768"/>
                  <a:pt x="4241" y="769"/>
                  <a:pt x="4232" y="769"/>
                </a:cubicBezTo>
                <a:cubicBezTo>
                  <a:pt x="4209" y="769"/>
                  <a:pt x="4202" y="755"/>
                  <a:pt x="4202" y="726"/>
                </a:cubicBezTo>
                <a:cubicBezTo>
                  <a:pt x="4202" y="638"/>
                  <a:pt x="4202" y="638"/>
                  <a:pt x="4202" y="638"/>
                </a:cubicBezTo>
                <a:lnTo>
                  <a:pt x="4256" y="638"/>
                </a:lnTo>
                <a:close/>
                <a:moveTo>
                  <a:pt x="641" y="912"/>
                </a:moveTo>
                <a:cubicBezTo>
                  <a:pt x="641" y="912"/>
                  <a:pt x="641" y="912"/>
                  <a:pt x="641" y="912"/>
                </a:cubicBezTo>
                <a:cubicBezTo>
                  <a:pt x="641" y="912"/>
                  <a:pt x="641" y="912"/>
                  <a:pt x="641" y="912"/>
                </a:cubicBezTo>
                <a:cubicBezTo>
                  <a:pt x="641" y="912"/>
                  <a:pt x="641" y="912"/>
                  <a:pt x="641" y="912"/>
                </a:cubicBez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510420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ame picture 1">
            <a:extLst>
              <a:ext uri="{FF2B5EF4-FFF2-40B4-BE49-F238E27FC236}">
                <a16:creationId xmlns:a16="http://schemas.microsoft.com/office/drawing/2014/main" id="{09933E8D-631E-4A77-87D6-29B66A897686}"/>
              </a:ext>
            </a:extLst>
          </p:cNvPr>
          <p:cNvSpPr>
            <a:spLocks noGrp="1"/>
          </p:cNvSpPr>
          <p:nvPr>
            <p:ph type="pic" sz="quarter" idx="4294967295"/>
          </p:nvPr>
        </p:nvSpPr>
        <p:spPr>
          <a:xfrm>
            <a:off x="-2788" y="11447"/>
            <a:ext cx="12193200" cy="6858000"/>
          </a:xfrm>
        </p:spPr>
      </p:sp>
      <p:sp>
        <p:nvSpPr>
          <p:cNvPr id="3" name="Frame text 2">
            <a:extLst>
              <a:ext uri="{FF2B5EF4-FFF2-40B4-BE49-F238E27FC236}">
                <a16:creationId xmlns:a16="http://schemas.microsoft.com/office/drawing/2014/main" id="{8D6570BA-A2BC-4FFD-8DAE-E8ED6FF73DFE}"/>
              </a:ext>
            </a:extLst>
          </p:cNvPr>
          <p:cNvSpPr>
            <a:spLocks noGrp="1"/>
          </p:cNvSpPr>
          <p:nvPr>
            <p:ph type="body" idx="1005"/>
          </p:nvPr>
        </p:nvSpPr>
        <p:spPr/>
        <p:txBody>
          <a:bodyPr/>
          <a:lstStyle/>
          <a:p>
            <a:r>
              <a:rPr lang="en-GB"/>
              <a:t> </a:t>
            </a:r>
          </a:p>
        </p:txBody>
      </p:sp>
      <p:sp>
        <p:nvSpPr>
          <p:cNvPr id="4" name="Frame text 3">
            <a:extLst>
              <a:ext uri="{FF2B5EF4-FFF2-40B4-BE49-F238E27FC236}">
                <a16:creationId xmlns:a16="http://schemas.microsoft.com/office/drawing/2014/main" id="{71267846-169B-4E7F-AD32-1786AAA605F3}"/>
              </a:ext>
            </a:extLst>
          </p:cNvPr>
          <p:cNvSpPr>
            <a:spLocks noGrp="1"/>
          </p:cNvSpPr>
          <p:nvPr>
            <p:ph type="body" idx="1006"/>
          </p:nvPr>
        </p:nvSpPr>
        <p:spPr/>
        <p:txBody>
          <a:bodyPr/>
          <a:lstStyle/>
          <a:p>
            <a:r>
              <a:rPr lang="en-GB"/>
              <a:t> </a:t>
            </a:r>
          </a:p>
        </p:txBody>
      </p:sp>
      <p:sp>
        <p:nvSpPr>
          <p:cNvPr id="5" name="Frame text 4">
            <a:extLst>
              <a:ext uri="{FF2B5EF4-FFF2-40B4-BE49-F238E27FC236}">
                <a16:creationId xmlns:a16="http://schemas.microsoft.com/office/drawing/2014/main" id="{5488D46D-9FEC-4B3A-9768-BE3B41DD016C}"/>
              </a:ext>
            </a:extLst>
          </p:cNvPr>
          <p:cNvSpPr>
            <a:spLocks noGrp="1"/>
          </p:cNvSpPr>
          <p:nvPr>
            <p:ph type="body" idx="1007"/>
          </p:nvPr>
        </p:nvSpPr>
        <p:spPr/>
        <p:txBody>
          <a:bodyPr/>
          <a:lstStyle/>
          <a:p>
            <a:r>
              <a:rPr lang="en-GB"/>
              <a:t> </a:t>
            </a:r>
          </a:p>
        </p:txBody>
      </p:sp>
      <p:sp>
        <p:nvSpPr>
          <p:cNvPr id="6" name="Frame content 5">
            <a:extLst>
              <a:ext uri="{FF2B5EF4-FFF2-40B4-BE49-F238E27FC236}">
                <a16:creationId xmlns:a16="http://schemas.microsoft.com/office/drawing/2014/main" id="{FC13F1B3-DDDA-4B11-95B0-85719A4476FB}"/>
              </a:ext>
            </a:extLst>
          </p:cNvPr>
          <p:cNvSpPr>
            <a:spLocks noGrp="1"/>
          </p:cNvSpPr>
          <p:nvPr>
            <p:ph idx="1"/>
          </p:nvPr>
        </p:nvSpPr>
        <p:spPr/>
        <p:txBody>
          <a:bodyPr/>
          <a:lstStyle/>
          <a:p>
            <a:r>
              <a:rPr lang="en-GB" dirty="0"/>
              <a:t>COMMISSIE </a:t>
            </a:r>
          </a:p>
          <a:p>
            <a:pPr lvl="1"/>
            <a:r>
              <a:rPr lang="en-GB" dirty="0"/>
              <a:t>Name (TU/e)</a:t>
            </a:r>
          </a:p>
          <a:p>
            <a:pPr lvl="1"/>
            <a:r>
              <a:rPr lang="en-GB" dirty="0"/>
              <a:t>Name (WUR)</a:t>
            </a:r>
          </a:p>
          <a:p>
            <a:pPr lvl="1"/>
            <a:r>
              <a:rPr lang="en-GB" dirty="0"/>
              <a:t>Name (UU)</a:t>
            </a:r>
          </a:p>
          <a:p>
            <a:pPr lvl="1"/>
            <a:r>
              <a:rPr lang="en-GB" dirty="0"/>
              <a:t>Name (UMC Utrecht)</a:t>
            </a:r>
          </a:p>
          <a:p>
            <a:pPr lvl="1"/>
            <a:endParaRPr lang="en-GB" dirty="0"/>
          </a:p>
          <a:p>
            <a:r>
              <a:rPr lang="en-GB" dirty="0"/>
              <a:t>SUPPORT </a:t>
            </a:r>
          </a:p>
          <a:p>
            <a:pPr lvl="1"/>
            <a:r>
              <a:rPr lang="en-GB" dirty="0"/>
              <a:t>Name (TU/e)</a:t>
            </a:r>
          </a:p>
          <a:p>
            <a:pPr lvl="1"/>
            <a:r>
              <a:rPr lang="en-GB" dirty="0"/>
              <a:t>Name (WUR)</a:t>
            </a:r>
          </a:p>
          <a:p>
            <a:pPr lvl="1"/>
            <a:r>
              <a:rPr lang="en-GB" dirty="0"/>
              <a:t>Name (UU)</a:t>
            </a:r>
          </a:p>
          <a:p>
            <a:pPr lvl="1"/>
            <a:r>
              <a:rPr lang="en-GB" dirty="0"/>
              <a:t>Name (UMC Utrecht)</a:t>
            </a:r>
          </a:p>
        </p:txBody>
      </p:sp>
      <p:sp>
        <p:nvSpPr>
          <p:cNvPr id="7" name="Frame text 6">
            <a:extLst>
              <a:ext uri="{FF2B5EF4-FFF2-40B4-BE49-F238E27FC236}">
                <a16:creationId xmlns:a16="http://schemas.microsoft.com/office/drawing/2014/main" id="{DCD174CE-4652-4116-B4CA-327241071072}"/>
              </a:ext>
            </a:extLst>
          </p:cNvPr>
          <p:cNvSpPr>
            <a:spLocks noGrp="1"/>
          </p:cNvSpPr>
          <p:nvPr>
            <p:ph type="body" idx="1000"/>
          </p:nvPr>
        </p:nvSpPr>
        <p:spPr/>
        <p:txBody>
          <a:bodyPr/>
          <a:lstStyle/>
          <a:p>
            <a:r>
              <a:rPr lang="en-GB"/>
              <a:t> </a:t>
            </a:r>
          </a:p>
        </p:txBody>
      </p:sp>
      <p:sp>
        <p:nvSpPr>
          <p:cNvPr id="12" name="Frame text 11 (JU-Free)">
            <a:extLst>
              <a:ext uri="{FF2B5EF4-FFF2-40B4-BE49-F238E27FC236}">
                <a16:creationId xmlns:a16="http://schemas.microsoft.com/office/drawing/2014/main" id="{116FAF34-9E84-4F6B-95D8-5CA145071F3A}"/>
              </a:ext>
            </a:extLst>
          </p:cNvPr>
          <p:cNvSpPr>
            <a:spLocks noGrp="1"/>
          </p:cNvSpPr>
          <p:nvPr>
            <p:ph type="body" sz="quarter" idx="16"/>
          </p:nvPr>
        </p:nvSpPr>
        <p:spPr/>
        <p:txBody>
          <a:bodyPr/>
          <a:lstStyle/>
          <a:p>
            <a:endParaRPr lang="en-GB"/>
          </a:p>
        </p:txBody>
      </p:sp>
      <p:sp>
        <p:nvSpPr>
          <p:cNvPr id="13" name="Frame text 12 (JU-Free)">
            <a:extLst>
              <a:ext uri="{FF2B5EF4-FFF2-40B4-BE49-F238E27FC236}">
                <a16:creationId xmlns:a16="http://schemas.microsoft.com/office/drawing/2014/main" id="{E96BFB8B-8F10-47D1-A995-1E47A1615F5A}"/>
              </a:ext>
            </a:extLst>
          </p:cNvPr>
          <p:cNvSpPr>
            <a:spLocks noGrp="1"/>
          </p:cNvSpPr>
          <p:nvPr>
            <p:ph type="body" sz="quarter" idx="15"/>
          </p:nvPr>
        </p:nvSpPr>
        <p:spPr/>
        <p:txBody>
          <a:bodyPr/>
          <a:lstStyle/>
          <a:p>
            <a:r>
              <a:rPr lang="en-GB"/>
              <a:t> </a:t>
            </a:r>
          </a:p>
        </p:txBody>
      </p:sp>
      <p:sp>
        <p:nvSpPr>
          <p:cNvPr id="18" name="Freeform 12">
            <a:extLst>
              <a:ext uri="{FF2B5EF4-FFF2-40B4-BE49-F238E27FC236}">
                <a16:creationId xmlns:a16="http://schemas.microsoft.com/office/drawing/2014/main" id="{AA1BD6C9-FEBF-473F-8EFD-384586CD89A0}"/>
              </a:ext>
            </a:extLst>
          </p:cNvPr>
          <p:cNvSpPr>
            <a:spLocks noEditPoints="1"/>
          </p:cNvSpPr>
          <p:nvPr/>
        </p:nvSpPr>
        <p:spPr bwMode="auto">
          <a:xfrm>
            <a:off x="2716420" y="6269111"/>
            <a:ext cx="1296988" cy="271463"/>
          </a:xfrm>
          <a:custGeom>
            <a:avLst/>
            <a:gdLst>
              <a:gd name="T0" fmla="*/ 640 w 4088"/>
              <a:gd name="T1" fmla="*/ 56 h 853"/>
              <a:gd name="T2" fmla="*/ 1077 w 4088"/>
              <a:gd name="T3" fmla="*/ 82 h 853"/>
              <a:gd name="T4" fmla="*/ 197 w 4088"/>
              <a:gd name="T5" fmla="*/ 198 h 853"/>
              <a:gd name="T6" fmla="*/ 396 w 4088"/>
              <a:gd name="T7" fmla="*/ 195 h 853"/>
              <a:gd name="T8" fmla="*/ 2107 w 4088"/>
              <a:gd name="T9" fmla="*/ 549 h 853"/>
              <a:gd name="T10" fmla="*/ 1960 w 4088"/>
              <a:gd name="T11" fmla="*/ 751 h 853"/>
              <a:gd name="T12" fmla="*/ 1862 w 4088"/>
              <a:gd name="T13" fmla="*/ 358 h 853"/>
              <a:gd name="T14" fmla="*/ 1332 w 4088"/>
              <a:gd name="T15" fmla="*/ 852 h 853"/>
              <a:gd name="T16" fmla="*/ 2374 w 4088"/>
              <a:gd name="T17" fmla="*/ 150 h 853"/>
              <a:gd name="T18" fmla="*/ 2341 w 4088"/>
              <a:gd name="T19" fmla="*/ 57 h 853"/>
              <a:gd name="T20" fmla="*/ 2528 w 4088"/>
              <a:gd name="T21" fmla="*/ 214 h 853"/>
              <a:gd name="T22" fmla="*/ 2673 w 4088"/>
              <a:gd name="T23" fmla="*/ 154 h 853"/>
              <a:gd name="T24" fmla="*/ 2749 w 4088"/>
              <a:gd name="T25" fmla="*/ 214 h 853"/>
              <a:gd name="T26" fmla="*/ 2808 w 4088"/>
              <a:gd name="T27" fmla="*/ 183 h 853"/>
              <a:gd name="T28" fmla="*/ 3019 w 4088"/>
              <a:gd name="T29" fmla="*/ 151 h 853"/>
              <a:gd name="T30" fmla="*/ 2957 w 4088"/>
              <a:gd name="T31" fmla="*/ 57 h 853"/>
              <a:gd name="T32" fmla="*/ 3168 w 4088"/>
              <a:gd name="T33" fmla="*/ 55 h 853"/>
              <a:gd name="T34" fmla="*/ 3214 w 4088"/>
              <a:gd name="T35" fmla="*/ 136 h 853"/>
              <a:gd name="T36" fmla="*/ 3379 w 4088"/>
              <a:gd name="T37" fmla="*/ 57 h 853"/>
              <a:gd name="T38" fmla="*/ 3476 w 4088"/>
              <a:gd name="T39" fmla="*/ 183 h 853"/>
              <a:gd name="T40" fmla="*/ 3557 w 4088"/>
              <a:gd name="T41" fmla="*/ 57 h 853"/>
              <a:gd name="T42" fmla="*/ 3729 w 4088"/>
              <a:gd name="T43" fmla="*/ 214 h 853"/>
              <a:gd name="T44" fmla="*/ 3628 w 4088"/>
              <a:gd name="T45" fmla="*/ 214 h 853"/>
              <a:gd name="T46" fmla="*/ 2339 w 4088"/>
              <a:gd name="T47" fmla="*/ 416 h 853"/>
              <a:gd name="T48" fmla="*/ 2609 w 4088"/>
              <a:gd name="T49" fmla="*/ 326 h 853"/>
              <a:gd name="T50" fmla="*/ 2614 w 4088"/>
              <a:gd name="T51" fmla="*/ 483 h 853"/>
              <a:gd name="T52" fmla="*/ 2682 w 4088"/>
              <a:gd name="T53" fmla="*/ 483 h 853"/>
              <a:gd name="T54" fmla="*/ 2800 w 4088"/>
              <a:gd name="T55" fmla="*/ 484 h 853"/>
              <a:gd name="T56" fmla="*/ 2948 w 4088"/>
              <a:gd name="T57" fmla="*/ 388 h 853"/>
              <a:gd name="T58" fmla="*/ 3030 w 4088"/>
              <a:gd name="T59" fmla="*/ 452 h 853"/>
              <a:gd name="T60" fmla="*/ 3176 w 4088"/>
              <a:gd name="T61" fmla="*/ 342 h 853"/>
              <a:gd name="T62" fmla="*/ 3096 w 4088"/>
              <a:gd name="T63" fmla="*/ 402 h 853"/>
              <a:gd name="T64" fmla="*/ 3274 w 4088"/>
              <a:gd name="T65" fmla="*/ 455 h 853"/>
              <a:gd name="T66" fmla="*/ 3249 w 4088"/>
              <a:gd name="T67" fmla="*/ 368 h 853"/>
              <a:gd name="T68" fmla="*/ 3216 w 4088"/>
              <a:gd name="T69" fmla="*/ 371 h 853"/>
              <a:gd name="T70" fmla="*/ 3361 w 4088"/>
              <a:gd name="T71" fmla="*/ 326 h 853"/>
              <a:gd name="T72" fmla="*/ 3545 w 4088"/>
              <a:gd name="T73" fmla="*/ 326 h 853"/>
              <a:gd name="T74" fmla="*/ 3653 w 4088"/>
              <a:gd name="T75" fmla="*/ 420 h 853"/>
              <a:gd name="T76" fmla="*/ 3620 w 4088"/>
              <a:gd name="T77" fmla="*/ 483 h 853"/>
              <a:gd name="T78" fmla="*/ 3942 w 4088"/>
              <a:gd name="T79" fmla="*/ 404 h 853"/>
              <a:gd name="T80" fmla="*/ 3907 w 4088"/>
              <a:gd name="T81" fmla="*/ 404 h 853"/>
              <a:gd name="T82" fmla="*/ 4078 w 4088"/>
              <a:gd name="T83" fmla="*/ 422 h 853"/>
              <a:gd name="T84" fmla="*/ 2376 w 4088"/>
              <a:gd name="T85" fmla="*/ 749 h 853"/>
              <a:gd name="T86" fmla="*/ 2513 w 4088"/>
              <a:gd name="T87" fmla="*/ 686 h 853"/>
              <a:gd name="T88" fmla="*/ 2480 w 4088"/>
              <a:gd name="T89" fmla="*/ 592 h 853"/>
              <a:gd name="T90" fmla="*/ 2654 w 4088"/>
              <a:gd name="T91" fmla="*/ 671 h 853"/>
              <a:gd name="T92" fmla="*/ 2619 w 4088"/>
              <a:gd name="T93" fmla="*/ 671 h 853"/>
              <a:gd name="T94" fmla="*/ 2818 w 4088"/>
              <a:gd name="T95" fmla="*/ 592 h 853"/>
              <a:gd name="T96" fmla="*/ 2913 w 4088"/>
              <a:gd name="T97" fmla="*/ 749 h 853"/>
              <a:gd name="T98" fmla="*/ 2952 w 4088"/>
              <a:gd name="T99" fmla="*/ 749 h 853"/>
              <a:gd name="T100" fmla="*/ 3053 w 4088"/>
              <a:gd name="T101" fmla="*/ 689 h 853"/>
              <a:gd name="T102" fmla="*/ 3278 w 4088"/>
              <a:gd name="T103" fmla="*/ 670 h 853"/>
              <a:gd name="T104" fmla="*/ 3343 w 4088"/>
              <a:gd name="T105" fmla="*/ 592 h 853"/>
              <a:gd name="T106" fmla="*/ 3594 w 4088"/>
              <a:gd name="T107" fmla="*/ 670 h 853"/>
              <a:gd name="T108" fmla="*/ 3560 w 4088"/>
              <a:gd name="T109" fmla="*/ 671 h 853"/>
              <a:gd name="T110" fmla="*/ 3730 w 4088"/>
              <a:gd name="T111" fmla="*/ 689 h 853"/>
              <a:gd name="T112" fmla="*/ 3757 w 4088"/>
              <a:gd name="T113" fmla="*/ 611 h 853"/>
              <a:gd name="T114" fmla="*/ 3696 w 4088"/>
              <a:gd name="T115" fmla="*/ 659 h 853"/>
              <a:gd name="T116" fmla="*/ 3867 w 4088"/>
              <a:gd name="T117" fmla="*/ 749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88" h="853">
                <a:moveTo>
                  <a:pt x="1247" y="481"/>
                </a:moveTo>
                <a:cubicBezTo>
                  <a:pt x="1247" y="569"/>
                  <a:pt x="1219" y="644"/>
                  <a:pt x="1147" y="699"/>
                </a:cubicBezTo>
                <a:cubicBezTo>
                  <a:pt x="1083" y="749"/>
                  <a:pt x="1009" y="765"/>
                  <a:pt x="929" y="763"/>
                </a:cubicBezTo>
                <a:cubicBezTo>
                  <a:pt x="863" y="762"/>
                  <a:pt x="800" y="746"/>
                  <a:pt x="745" y="707"/>
                </a:cubicBezTo>
                <a:cubicBezTo>
                  <a:pt x="672" y="654"/>
                  <a:pt x="640" y="579"/>
                  <a:pt x="639" y="492"/>
                </a:cubicBezTo>
                <a:cubicBezTo>
                  <a:pt x="637" y="351"/>
                  <a:pt x="638" y="210"/>
                  <a:pt x="638" y="69"/>
                </a:cubicBezTo>
                <a:cubicBezTo>
                  <a:pt x="638" y="65"/>
                  <a:pt x="639" y="61"/>
                  <a:pt x="640" y="56"/>
                </a:cubicBezTo>
                <a:cubicBezTo>
                  <a:pt x="808" y="56"/>
                  <a:pt x="808" y="56"/>
                  <a:pt x="808" y="56"/>
                </a:cubicBezTo>
                <a:cubicBezTo>
                  <a:pt x="808" y="80"/>
                  <a:pt x="808" y="80"/>
                  <a:pt x="808" y="80"/>
                </a:cubicBezTo>
                <a:cubicBezTo>
                  <a:pt x="808" y="208"/>
                  <a:pt x="808" y="335"/>
                  <a:pt x="808" y="463"/>
                </a:cubicBezTo>
                <a:cubicBezTo>
                  <a:pt x="808" y="476"/>
                  <a:pt x="808" y="490"/>
                  <a:pt x="811" y="503"/>
                </a:cubicBezTo>
                <a:cubicBezTo>
                  <a:pt x="828" y="597"/>
                  <a:pt x="918" y="643"/>
                  <a:pt x="1005" y="602"/>
                </a:cubicBezTo>
                <a:cubicBezTo>
                  <a:pt x="1061" y="575"/>
                  <a:pt x="1076" y="525"/>
                  <a:pt x="1077" y="469"/>
                </a:cubicBezTo>
                <a:cubicBezTo>
                  <a:pt x="1077" y="340"/>
                  <a:pt x="1077" y="211"/>
                  <a:pt x="1077" y="82"/>
                </a:cubicBezTo>
                <a:cubicBezTo>
                  <a:pt x="1077" y="57"/>
                  <a:pt x="1077" y="57"/>
                  <a:pt x="1077" y="57"/>
                </a:cubicBezTo>
                <a:cubicBezTo>
                  <a:pt x="1246" y="57"/>
                  <a:pt x="1246" y="57"/>
                  <a:pt x="1246" y="57"/>
                </a:cubicBezTo>
                <a:cubicBezTo>
                  <a:pt x="1247" y="64"/>
                  <a:pt x="1247" y="70"/>
                  <a:pt x="1247" y="76"/>
                </a:cubicBezTo>
                <a:cubicBezTo>
                  <a:pt x="1247" y="211"/>
                  <a:pt x="1248" y="346"/>
                  <a:pt x="1247" y="481"/>
                </a:cubicBezTo>
                <a:close/>
                <a:moveTo>
                  <a:pt x="0" y="195"/>
                </a:moveTo>
                <a:cubicBezTo>
                  <a:pt x="35" y="195"/>
                  <a:pt x="68" y="195"/>
                  <a:pt x="101" y="195"/>
                </a:cubicBezTo>
                <a:cubicBezTo>
                  <a:pt x="133" y="196"/>
                  <a:pt x="165" y="197"/>
                  <a:pt x="197" y="198"/>
                </a:cubicBezTo>
                <a:cubicBezTo>
                  <a:pt x="198" y="229"/>
                  <a:pt x="200" y="261"/>
                  <a:pt x="200" y="293"/>
                </a:cubicBezTo>
                <a:cubicBezTo>
                  <a:pt x="200" y="435"/>
                  <a:pt x="200" y="577"/>
                  <a:pt x="200" y="719"/>
                </a:cubicBezTo>
                <a:cubicBezTo>
                  <a:pt x="200" y="728"/>
                  <a:pt x="201" y="736"/>
                  <a:pt x="201" y="744"/>
                </a:cubicBezTo>
                <a:cubicBezTo>
                  <a:pt x="369" y="744"/>
                  <a:pt x="369" y="744"/>
                  <a:pt x="369" y="744"/>
                </a:cubicBezTo>
                <a:cubicBezTo>
                  <a:pt x="369" y="718"/>
                  <a:pt x="369" y="718"/>
                  <a:pt x="369" y="718"/>
                </a:cubicBezTo>
                <a:cubicBezTo>
                  <a:pt x="369" y="221"/>
                  <a:pt x="369" y="221"/>
                  <a:pt x="369" y="221"/>
                </a:cubicBezTo>
                <a:cubicBezTo>
                  <a:pt x="369" y="195"/>
                  <a:pt x="369" y="195"/>
                  <a:pt x="396" y="195"/>
                </a:cubicBezTo>
                <a:cubicBezTo>
                  <a:pt x="447" y="195"/>
                  <a:pt x="497" y="195"/>
                  <a:pt x="548" y="195"/>
                </a:cubicBezTo>
                <a:cubicBezTo>
                  <a:pt x="555" y="195"/>
                  <a:pt x="562" y="195"/>
                  <a:pt x="569" y="194"/>
                </a:cubicBezTo>
                <a:cubicBezTo>
                  <a:pt x="569" y="56"/>
                  <a:pt x="569" y="56"/>
                  <a:pt x="569" y="56"/>
                </a:cubicBezTo>
                <a:cubicBezTo>
                  <a:pt x="0" y="56"/>
                  <a:pt x="0" y="56"/>
                  <a:pt x="0" y="56"/>
                </a:cubicBezTo>
                <a:lnTo>
                  <a:pt x="0" y="195"/>
                </a:lnTo>
                <a:close/>
                <a:moveTo>
                  <a:pt x="2129" y="529"/>
                </a:moveTo>
                <a:cubicBezTo>
                  <a:pt x="2130" y="546"/>
                  <a:pt x="2122" y="549"/>
                  <a:pt x="2107" y="549"/>
                </a:cubicBezTo>
                <a:cubicBezTo>
                  <a:pt x="1991" y="548"/>
                  <a:pt x="1875" y="549"/>
                  <a:pt x="1760" y="549"/>
                </a:cubicBezTo>
                <a:cubicBezTo>
                  <a:pt x="1730" y="549"/>
                  <a:pt x="1730" y="549"/>
                  <a:pt x="1730" y="549"/>
                </a:cubicBezTo>
                <a:cubicBezTo>
                  <a:pt x="1734" y="559"/>
                  <a:pt x="1737" y="566"/>
                  <a:pt x="1740" y="573"/>
                </a:cubicBezTo>
                <a:cubicBezTo>
                  <a:pt x="1784" y="658"/>
                  <a:pt x="1902" y="680"/>
                  <a:pt x="1977" y="617"/>
                </a:cubicBezTo>
                <a:cubicBezTo>
                  <a:pt x="1988" y="607"/>
                  <a:pt x="1997" y="606"/>
                  <a:pt x="2010" y="612"/>
                </a:cubicBezTo>
                <a:cubicBezTo>
                  <a:pt x="2041" y="626"/>
                  <a:pt x="2073" y="638"/>
                  <a:pt x="2107" y="652"/>
                </a:cubicBezTo>
                <a:cubicBezTo>
                  <a:pt x="2068" y="704"/>
                  <a:pt x="2018" y="734"/>
                  <a:pt x="1960" y="751"/>
                </a:cubicBezTo>
                <a:cubicBezTo>
                  <a:pt x="1816" y="792"/>
                  <a:pt x="1675" y="726"/>
                  <a:pt x="1628" y="592"/>
                </a:cubicBezTo>
                <a:cubicBezTo>
                  <a:pt x="1594" y="493"/>
                  <a:pt x="1613" y="402"/>
                  <a:pt x="1686" y="326"/>
                </a:cubicBezTo>
                <a:cubicBezTo>
                  <a:pt x="1759" y="250"/>
                  <a:pt x="1851" y="228"/>
                  <a:pt x="1951" y="260"/>
                </a:cubicBezTo>
                <a:cubicBezTo>
                  <a:pt x="2051" y="292"/>
                  <a:pt x="2109" y="365"/>
                  <a:pt x="2127" y="468"/>
                </a:cubicBezTo>
                <a:cubicBezTo>
                  <a:pt x="2131" y="488"/>
                  <a:pt x="2128" y="509"/>
                  <a:pt x="2129" y="529"/>
                </a:cubicBezTo>
                <a:close/>
                <a:moveTo>
                  <a:pt x="2006" y="449"/>
                </a:moveTo>
                <a:cubicBezTo>
                  <a:pt x="1988" y="393"/>
                  <a:pt x="1927" y="355"/>
                  <a:pt x="1862" y="358"/>
                </a:cubicBezTo>
                <a:cubicBezTo>
                  <a:pt x="1807" y="360"/>
                  <a:pt x="1748" y="403"/>
                  <a:pt x="1738" y="449"/>
                </a:cubicBezTo>
                <a:lnTo>
                  <a:pt x="2006" y="449"/>
                </a:lnTo>
                <a:close/>
                <a:moveTo>
                  <a:pt x="1598" y="1"/>
                </a:moveTo>
                <a:cubicBezTo>
                  <a:pt x="1582" y="0"/>
                  <a:pt x="1576" y="6"/>
                  <a:pt x="1570" y="20"/>
                </a:cubicBezTo>
                <a:cubicBezTo>
                  <a:pt x="1460" y="290"/>
                  <a:pt x="1350" y="559"/>
                  <a:pt x="1240" y="829"/>
                </a:cubicBezTo>
                <a:cubicBezTo>
                  <a:pt x="1237" y="836"/>
                  <a:pt x="1235" y="842"/>
                  <a:pt x="1232" y="852"/>
                </a:cubicBezTo>
                <a:cubicBezTo>
                  <a:pt x="1267" y="852"/>
                  <a:pt x="1300" y="851"/>
                  <a:pt x="1332" y="852"/>
                </a:cubicBezTo>
                <a:cubicBezTo>
                  <a:pt x="1348" y="853"/>
                  <a:pt x="1356" y="847"/>
                  <a:pt x="1362" y="833"/>
                </a:cubicBezTo>
                <a:cubicBezTo>
                  <a:pt x="1441" y="637"/>
                  <a:pt x="1521" y="441"/>
                  <a:pt x="1601" y="246"/>
                </a:cubicBezTo>
                <a:cubicBezTo>
                  <a:pt x="1634" y="166"/>
                  <a:pt x="1667" y="85"/>
                  <a:pt x="1701" y="1"/>
                </a:cubicBezTo>
                <a:cubicBezTo>
                  <a:pt x="1664" y="1"/>
                  <a:pt x="1631" y="2"/>
                  <a:pt x="1598" y="1"/>
                </a:cubicBezTo>
                <a:close/>
                <a:moveTo>
                  <a:pt x="2456" y="183"/>
                </a:moveTo>
                <a:cubicBezTo>
                  <a:pt x="2374" y="183"/>
                  <a:pt x="2374" y="183"/>
                  <a:pt x="2374" y="183"/>
                </a:cubicBezTo>
                <a:cubicBezTo>
                  <a:pt x="2374" y="150"/>
                  <a:pt x="2374" y="150"/>
                  <a:pt x="2374" y="150"/>
                </a:cubicBezTo>
                <a:cubicBezTo>
                  <a:pt x="2445" y="150"/>
                  <a:pt x="2445" y="150"/>
                  <a:pt x="2445" y="150"/>
                </a:cubicBezTo>
                <a:cubicBezTo>
                  <a:pt x="2445" y="120"/>
                  <a:pt x="2445" y="120"/>
                  <a:pt x="2445" y="120"/>
                </a:cubicBezTo>
                <a:cubicBezTo>
                  <a:pt x="2374" y="120"/>
                  <a:pt x="2374" y="120"/>
                  <a:pt x="2374" y="120"/>
                </a:cubicBezTo>
                <a:cubicBezTo>
                  <a:pt x="2374" y="88"/>
                  <a:pt x="2374" y="88"/>
                  <a:pt x="2374" y="88"/>
                </a:cubicBezTo>
                <a:cubicBezTo>
                  <a:pt x="2455" y="88"/>
                  <a:pt x="2455" y="88"/>
                  <a:pt x="2455" y="88"/>
                </a:cubicBezTo>
                <a:cubicBezTo>
                  <a:pt x="2455" y="57"/>
                  <a:pt x="2455" y="57"/>
                  <a:pt x="2455" y="57"/>
                </a:cubicBezTo>
                <a:cubicBezTo>
                  <a:pt x="2341" y="57"/>
                  <a:pt x="2341" y="57"/>
                  <a:pt x="2341" y="57"/>
                </a:cubicBezTo>
                <a:cubicBezTo>
                  <a:pt x="2341" y="214"/>
                  <a:pt x="2341" y="214"/>
                  <a:pt x="2341" y="214"/>
                </a:cubicBezTo>
                <a:cubicBezTo>
                  <a:pt x="2456" y="214"/>
                  <a:pt x="2456" y="214"/>
                  <a:pt x="2456" y="214"/>
                </a:cubicBezTo>
                <a:lnTo>
                  <a:pt x="2456" y="183"/>
                </a:lnTo>
                <a:close/>
                <a:moveTo>
                  <a:pt x="2528" y="57"/>
                </a:moveTo>
                <a:cubicBezTo>
                  <a:pt x="2495" y="57"/>
                  <a:pt x="2495" y="57"/>
                  <a:pt x="2495" y="57"/>
                </a:cubicBezTo>
                <a:cubicBezTo>
                  <a:pt x="2495" y="214"/>
                  <a:pt x="2495" y="214"/>
                  <a:pt x="2495" y="214"/>
                </a:cubicBezTo>
                <a:cubicBezTo>
                  <a:pt x="2528" y="214"/>
                  <a:pt x="2528" y="214"/>
                  <a:pt x="2528" y="214"/>
                </a:cubicBezTo>
                <a:lnTo>
                  <a:pt x="2528" y="57"/>
                </a:lnTo>
                <a:close/>
                <a:moveTo>
                  <a:pt x="2604" y="114"/>
                </a:moveTo>
                <a:cubicBezTo>
                  <a:pt x="2678" y="214"/>
                  <a:pt x="2678" y="214"/>
                  <a:pt x="2678" y="214"/>
                </a:cubicBezTo>
                <a:cubicBezTo>
                  <a:pt x="2706" y="214"/>
                  <a:pt x="2706" y="214"/>
                  <a:pt x="2706" y="214"/>
                </a:cubicBezTo>
                <a:cubicBezTo>
                  <a:pt x="2706" y="57"/>
                  <a:pt x="2706" y="57"/>
                  <a:pt x="2706" y="57"/>
                </a:cubicBezTo>
                <a:cubicBezTo>
                  <a:pt x="2673" y="57"/>
                  <a:pt x="2673" y="57"/>
                  <a:pt x="2673" y="57"/>
                </a:cubicBezTo>
                <a:cubicBezTo>
                  <a:pt x="2673" y="154"/>
                  <a:pt x="2673" y="154"/>
                  <a:pt x="2673" y="154"/>
                </a:cubicBezTo>
                <a:cubicBezTo>
                  <a:pt x="2602" y="57"/>
                  <a:pt x="2602" y="57"/>
                  <a:pt x="2602" y="57"/>
                </a:cubicBezTo>
                <a:cubicBezTo>
                  <a:pt x="2572" y="57"/>
                  <a:pt x="2572" y="57"/>
                  <a:pt x="2572" y="57"/>
                </a:cubicBezTo>
                <a:cubicBezTo>
                  <a:pt x="2572" y="214"/>
                  <a:pt x="2572" y="214"/>
                  <a:pt x="2572" y="214"/>
                </a:cubicBezTo>
                <a:cubicBezTo>
                  <a:pt x="2604" y="214"/>
                  <a:pt x="2604" y="214"/>
                  <a:pt x="2604" y="214"/>
                </a:cubicBezTo>
                <a:lnTo>
                  <a:pt x="2604" y="114"/>
                </a:lnTo>
                <a:close/>
                <a:moveTo>
                  <a:pt x="2808" y="214"/>
                </a:moveTo>
                <a:cubicBezTo>
                  <a:pt x="2749" y="214"/>
                  <a:pt x="2749" y="214"/>
                  <a:pt x="2749" y="214"/>
                </a:cubicBezTo>
                <a:cubicBezTo>
                  <a:pt x="2749" y="57"/>
                  <a:pt x="2749" y="57"/>
                  <a:pt x="2749" y="57"/>
                </a:cubicBezTo>
                <a:cubicBezTo>
                  <a:pt x="2808" y="57"/>
                  <a:pt x="2808" y="57"/>
                  <a:pt x="2808" y="57"/>
                </a:cubicBezTo>
                <a:cubicBezTo>
                  <a:pt x="2856" y="57"/>
                  <a:pt x="2889" y="91"/>
                  <a:pt x="2889" y="135"/>
                </a:cubicBezTo>
                <a:cubicBezTo>
                  <a:pt x="2889" y="136"/>
                  <a:pt x="2889" y="136"/>
                  <a:pt x="2889" y="136"/>
                </a:cubicBezTo>
                <a:cubicBezTo>
                  <a:pt x="2889" y="180"/>
                  <a:pt x="2856" y="214"/>
                  <a:pt x="2808" y="214"/>
                </a:cubicBezTo>
                <a:close/>
                <a:moveTo>
                  <a:pt x="2783" y="183"/>
                </a:moveTo>
                <a:cubicBezTo>
                  <a:pt x="2808" y="183"/>
                  <a:pt x="2808" y="183"/>
                  <a:pt x="2808" y="183"/>
                </a:cubicBezTo>
                <a:cubicBezTo>
                  <a:pt x="2835" y="183"/>
                  <a:pt x="2854" y="164"/>
                  <a:pt x="2854" y="136"/>
                </a:cubicBezTo>
                <a:cubicBezTo>
                  <a:pt x="2854" y="136"/>
                  <a:pt x="2854" y="136"/>
                  <a:pt x="2854" y="136"/>
                </a:cubicBezTo>
                <a:cubicBezTo>
                  <a:pt x="2854" y="108"/>
                  <a:pt x="2835" y="88"/>
                  <a:pt x="2808" y="88"/>
                </a:cubicBezTo>
                <a:cubicBezTo>
                  <a:pt x="2783" y="88"/>
                  <a:pt x="2783" y="88"/>
                  <a:pt x="2783" y="88"/>
                </a:cubicBezTo>
                <a:lnTo>
                  <a:pt x="2783" y="183"/>
                </a:lnTo>
                <a:close/>
                <a:moveTo>
                  <a:pt x="2957" y="151"/>
                </a:moveTo>
                <a:cubicBezTo>
                  <a:pt x="3019" y="151"/>
                  <a:pt x="3019" y="151"/>
                  <a:pt x="3019" y="151"/>
                </a:cubicBezTo>
                <a:cubicBezTo>
                  <a:pt x="3019" y="214"/>
                  <a:pt x="3019" y="214"/>
                  <a:pt x="3019" y="214"/>
                </a:cubicBezTo>
                <a:cubicBezTo>
                  <a:pt x="3052" y="214"/>
                  <a:pt x="3052" y="214"/>
                  <a:pt x="3052" y="214"/>
                </a:cubicBezTo>
                <a:cubicBezTo>
                  <a:pt x="3052" y="57"/>
                  <a:pt x="3052" y="57"/>
                  <a:pt x="3052" y="57"/>
                </a:cubicBezTo>
                <a:cubicBezTo>
                  <a:pt x="3019" y="57"/>
                  <a:pt x="3019" y="57"/>
                  <a:pt x="3019" y="57"/>
                </a:cubicBezTo>
                <a:cubicBezTo>
                  <a:pt x="3019" y="119"/>
                  <a:pt x="3019" y="119"/>
                  <a:pt x="3019" y="119"/>
                </a:cubicBezTo>
                <a:cubicBezTo>
                  <a:pt x="2957" y="119"/>
                  <a:pt x="2957" y="119"/>
                  <a:pt x="2957" y="119"/>
                </a:cubicBezTo>
                <a:cubicBezTo>
                  <a:pt x="2957" y="57"/>
                  <a:pt x="2957" y="57"/>
                  <a:pt x="2957" y="57"/>
                </a:cubicBezTo>
                <a:cubicBezTo>
                  <a:pt x="2924" y="57"/>
                  <a:pt x="2924" y="57"/>
                  <a:pt x="2924" y="57"/>
                </a:cubicBezTo>
                <a:cubicBezTo>
                  <a:pt x="2924" y="214"/>
                  <a:pt x="2924" y="214"/>
                  <a:pt x="2924" y="214"/>
                </a:cubicBezTo>
                <a:cubicBezTo>
                  <a:pt x="2957" y="214"/>
                  <a:pt x="2957" y="214"/>
                  <a:pt x="2957" y="214"/>
                </a:cubicBezTo>
                <a:lnTo>
                  <a:pt x="2957" y="151"/>
                </a:lnTo>
                <a:close/>
                <a:moveTo>
                  <a:pt x="3088" y="136"/>
                </a:moveTo>
                <a:cubicBezTo>
                  <a:pt x="3088" y="136"/>
                  <a:pt x="3088" y="136"/>
                  <a:pt x="3088" y="136"/>
                </a:cubicBezTo>
                <a:cubicBezTo>
                  <a:pt x="3088" y="91"/>
                  <a:pt x="3122" y="55"/>
                  <a:pt x="3168" y="55"/>
                </a:cubicBezTo>
                <a:cubicBezTo>
                  <a:pt x="3215" y="55"/>
                  <a:pt x="3248" y="91"/>
                  <a:pt x="3248" y="135"/>
                </a:cubicBezTo>
                <a:cubicBezTo>
                  <a:pt x="3248" y="136"/>
                  <a:pt x="3248" y="136"/>
                  <a:pt x="3248" y="136"/>
                </a:cubicBezTo>
                <a:cubicBezTo>
                  <a:pt x="3248" y="180"/>
                  <a:pt x="3214" y="217"/>
                  <a:pt x="3168" y="217"/>
                </a:cubicBezTo>
                <a:cubicBezTo>
                  <a:pt x="3121" y="217"/>
                  <a:pt x="3088" y="181"/>
                  <a:pt x="3088" y="136"/>
                </a:cubicBezTo>
                <a:close/>
                <a:moveTo>
                  <a:pt x="3122" y="136"/>
                </a:moveTo>
                <a:cubicBezTo>
                  <a:pt x="3122" y="163"/>
                  <a:pt x="3141" y="185"/>
                  <a:pt x="3168" y="185"/>
                </a:cubicBezTo>
                <a:cubicBezTo>
                  <a:pt x="3195" y="185"/>
                  <a:pt x="3214" y="163"/>
                  <a:pt x="3214" y="136"/>
                </a:cubicBezTo>
                <a:cubicBezTo>
                  <a:pt x="3214" y="136"/>
                  <a:pt x="3214" y="136"/>
                  <a:pt x="3214" y="136"/>
                </a:cubicBezTo>
                <a:cubicBezTo>
                  <a:pt x="3214" y="109"/>
                  <a:pt x="3195" y="86"/>
                  <a:pt x="3168" y="86"/>
                </a:cubicBezTo>
                <a:cubicBezTo>
                  <a:pt x="3141" y="86"/>
                  <a:pt x="3122" y="108"/>
                  <a:pt x="3122" y="135"/>
                </a:cubicBezTo>
                <a:lnTo>
                  <a:pt x="3122" y="136"/>
                </a:lnTo>
                <a:close/>
                <a:moveTo>
                  <a:pt x="3353" y="215"/>
                </a:moveTo>
                <a:cubicBezTo>
                  <a:pt x="3414" y="57"/>
                  <a:pt x="3414" y="57"/>
                  <a:pt x="3414" y="57"/>
                </a:cubicBezTo>
                <a:cubicBezTo>
                  <a:pt x="3379" y="57"/>
                  <a:pt x="3379" y="57"/>
                  <a:pt x="3379" y="57"/>
                </a:cubicBezTo>
                <a:cubicBezTo>
                  <a:pt x="3339" y="168"/>
                  <a:pt x="3339" y="168"/>
                  <a:pt x="3339" y="168"/>
                </a:cubicBezTo>
                <a:cubicBezTo>
                  <a:pt x="3300" y="57"/>
                  <a:pt x="3300" y="57"/>
                  <a:pt x="3300" y="57"/>
                </a:cubicBezTo>
                <a:cubicBezTo>
                  <a:pt x="3263" y="57"/>
                  <a:pt x="3263" y="57"/>
                  <a:pt x="3263" y="57"/>
                </a:cubicBezTo>
                <a:cubicBezTo>
                  <a:pt x="3324" y="215"/>
                  <a:pt x="3324" y="215"/>
                  <a:pt x="3324" y="215"/>
                </a:cubicBezTo>
                <a:lnTo>
                  <a:pt x="3353" y="215"/>
                </a:lnTo>
                <a:close/>
                <a:moveTo>
                  <a:pt x="3558" y="183"/>
                </a:moveTo>
                <a:cubicBezTo>
                  <a:pt x="3476" y="183"/>
                  <a:pt x="3476" y="183"/>
                  <a:pt x="3476" y="183"/>
                </a:cubicBezTo>
                <a:cubicBezTo>
                  <a:pt x="3476" y="150"/>
                  <a:pt x="3476" y="150"/>
                  <a:pt x="3476" y="150"/>
                </a:cubicBezTo>
                <a:cubicBezTo>
                  <a:pt x="3547" y="150"/>
                  <a:pt x="3547" y="150"/>
                  <a:pt x="3547" y="150"/>
                </a:cubicBezTo>
                <a:cubicBezTo>
                  <a:pt x="3547" y="120"/>
                  <a:pt x="3547" y="120"/>
                  <a:pt x="3547" y="120"/>
                </a:cubicBezTo>
                <a:cubicBezTo>
                  <a:pt x="3476" y="120"/>
                  <a:pt x="3476" y="120"/>
                  <a:pt x="3476" y="120"/>
                </a:cubicBezTo>
                <a:cubicBezTo>
                  <a:pt x="3476" y="88"/>
                  <a:pt x="3476" y="88"/>
                  <a:pt x="3476" y="88"/>
                </a:cubicBezTo>
                <a:cubicBezTo>
                  <a:pt x="3557" y="88"/>
                  <a:pt x="3557" y="88"/>
                  <a:pt x="3557" y="88"/>
                </a:cubicBezTo>
                <a:cubicBezTo>
                  <a:pt x="3557" y="57"/>
                  <a:pt x="3557" y="57"/>
                  <a:pt x="3557" y="57"/>
                </a:cubicBezTo>
                <a:cubicBezTo>
                  <a:pt x="3443" y="57"/>
                  <a:pt x="3443" y="57"/>
                  <a:pt x="3443" y="57"/>
                </a:cubicBezTo>
                <a:cubicBezTo>
                  <a:pt x="3443" y="214"/>
                  <a:pt x="3443" y="214"/>
                  <a:pt x="3443" y="214"/>
                </a:cubicBezTo>
                <a:cubicBezTo>
                  <a:pt x="3558" y="214"/>
                  <a:pt x="3558" y="214"/>
                  <a:pt x="3558" y="214"/>
                </a:cubicBezTo>
                <a:lnTo>
                  <a:pt x="3558" y="183"/>
                </a:lnTo>
                <a:close/>
                <a:moveTo>
                  <a:pt x="3628" y="114"/>
                </a:moveTo>
                <a:cubicBezTo>
                  <a:pt x="3701" y="214"/>
                  <a:pt x="3701" y="214"/>
                  <a:pt x="3701" y="214"/>
                </a:cubicBezTo>
                <a:cubicBezTo>
                  <a:pt x="3729" y="214"/>
                  <a:pt x="3729" y="214"/>
                  <a:pt x="3729" y="214"/>
                </a:cubicBezTo>
                <a:cubicBezTo>
                  <a:pt x="3729" y="57"/>
                  <a:pt x="3729" y="57"/>
                  <a:pt x="3729" y="57"/>
                </a:cubicBezTo>
                <a:cubicBezTo>
                  <a:pt x="3697" y="57"/>
                  <a:pt x="3697" y="57"/>
                  <a:pt x="3697" y="57"/>
                </a:cubicBezTo>
                <a:cubicBezTo>
                  <a:pt x="3697" y="154"/>
                  <a:pt x="3697" y="154"/>
                  <a:pt x="3697" y="154"/>
                </a:cubicBezTo>
                <a:cubicBezTo>
                  <a:pt x="3626" y="57"/>
                  <a:pt x="3626" y="57"/>
                  <a:pt x="3626" y="57"/>
                </a:cubicBezTo>
                <a:cubicBezTo>
                  <a:pt x="3595" y="57"/>
                  <a:pt x="3595" y="57"/>
                  <a:pt x="3595" y="57"/>
                </a:cubicBezTo>
                <a:cubicBezTo>
                  <a:pt x="3595" y="214"/>
                  <a:pt x="3595" y="214"/>
                  <a:pt x="3595" y="214"/>
                </a:cubicBezTo>
                <a:cubicBezTo>
                  <a:pt x="3628" y="214"/>
                  <a:pt x="3628" y="214"/>
                  <a:pt x="3628" y="214"/>
                </a:cubicBezTo>
                <a:lnTo>
                  <a:pt x="3628" y="114"/>
                </a:lnTo>
                <a:close/>
                <a:moveTo>
                  <a:pt x="2437" y="416"/>
                </a:moveTo>
                <a:cubicBezTo>
                  <a:pt x="2437" y="441"/>
                  <a:pt x="2425" y="453"/>
                  <a:pt x="2404" y="453"/>
                </a:cubicBezTo>
                <a:cubicBezTo>
                  <a:pt x="2384" y="453"/>
                  <a:pt x="2372" y="440"/>
                  <a:pt x="2372" y="415"/>
                </a:cubicBezTo>
                <a:cubicBezTo>
                  <a:pt x="2372" y="326"/>
                  <a:pt x="2372" y="326"/>
                  <a:pt x="2372" y="326"/>
                </a:cubicBezTo>
                <a:cubicBezTo>
                  <a:pt x="2339" y="326"/>
                  <a:pt x="2339" y="326"/>
                  <a:pt x="2339" y="326"/>
                </a:cubicBezTo>
                <a:cubicBezTo>
                  <a:pt x="2339" y="416"/>
                  <a:pt x="2339" y="416"/>
                  <a:pt x="2339" y="416"/>
                </a:cubicBezTo>
                <a:cubicBezTo>
                  <a:pt x="2339" y="462"/>
                  <a:pt x="2363" y="485"/>
                  <a:pt x="2404" y="485"/>
                </a:cubicBezTo>
                <a:cubicBezTo>
                  <a:pt x="2445" y="485"/>
                  <a:pt x="2470" y="462"/>
                  <a:pt x="2470" y="414"/>
                </a:cubicBezTo>
                <a:cubicBezTo>
                  <a:pt x="2470" y="326"/>
                  <a:pt x="2470" y="326"/>
                  <a:pt x="2470" y="326"/>
                </a:cubicBezTo>
                <a:cubicBezTo>
                  <a:pt x="2437" y="326"/>
                  <a:pt x="2437" y="326"/>
                  <a:pt x="2437" y="326"/>
                </a:cubicBezTo>
                <a:lnTo>
                  <a:pt x="2437" y="416"/>
                </a:lnTo>
                <a:close/>
                <a:moveTo>
                  <a:pt x="2642" y="326"/>
                </a:moveTo>
                <a:cubicBezTo>
                  <a:pt x="2609" y="326"/>
                  <a:pt x="2609" y="326"/>
                  <a:pt x="2609" y="326"/>
                </a:cubicBezTo>
                <a:cubicBezTo>
                  <a:pt x="2609" y="422"/>
                  <a:pt x="2609" y="422"/>
                  <a:pt x="2609" y="422"/>
                </a:cubicBezTo>
                <a:cubicBezTo>
                  <a:pt x="2538" y="326"/>
                  <a:pt x="2538" y="326"/>
                  <a:pt x="2538" y="326"/>
                </a:cubicBezTo>
                <a:cubicBezTo>
                  <a:pt x="2508" y="326"/>
                  <a:pt x="2508" y="326"/>
                  <a:pt x="2508" y="326"/>
                </a:cubicBezTo>
                <a:cubicBezTo>
                  <a:pt x="2508" y="483"/>
                  <a:pt x="2508" y="483"/>
                  <a:pt x="2508" y="483"/>
                </a:cubicBezTo>
                <a:cubicBezTo>
                  <a:pt x="2540" y="483"/>
                  <a:pt x="2540" y="483"/>
                  <a:pt x="2540" y="483"/>
                </a:cubicBezTo>
                <a:cubicBezTo>
                  <a:pt x="2540" y="383"/>
                  <a:pt x="2540" y="383"/>
                  <a:pt x="2540" y="383"/>
                </a:cubicBezTo>
                <a:cubicBezTo>
                  <a:pt x="2614" y="483"/>
                  <a:pt x="2614" y="483"/>
                  <a:pt x="2614" y="483"/>
                </a:cubicBezTo>
                <a:cubicBezTo>
                  <a:pt x="2642" y="483"/>
                  <a:pt x="2642" y="483"/>
                  <a:pt x="2642" y="483"/>
                </a:cubicBezTo>
                <a:lnTo>
                  <a:pt x="2642" y="326"/>
                </a:lnTo>
                <a:close/>
                <a:moveTo>
                  <a:pt x="2682" y="483"/>
                </a:moveTo>
                <a:cubicBezTo>
                  <a:pt x="2715" y="483"/>
                  <a:pt x="2715" y="483"/>
                  <a:pt x="2715" y="483"/>
                </a:cubicBezTo>
                <a:cubicBezTo>
                  <a:pt x="2715" y="326"/>
                  <a:pt x="2715" y="326"/>
                  <a:pt x="2715" y="326"/>
                </a:cubicBezTo>
                <a:cubicBezTo>
                  <a:pt x="2682" y="326"/>
                  <a:pt x="2682" y="326"/>
                  <a:pt x="2682" y="326"/>
                </a:cubicBezTo>
                <a:lnTo>
                  <a:pt x="2682" y="483"/>
                </a:lnTo>
                <a:close/>
                <a:moveTo>
                  <a:pt x="2830" y="484"/>
                </a:moveTo>
                <a:cubicBezTo>
                  <a:pt x="2891" y="326"/>
                  <a:pt x="2891" y="326"/>
                  <a:pt x="2891" y="326"/>
                </a:cubicBezTo>
                <a:cubicBezTo>
                  <a:pt x="2855" y="326"/>
                  <a:pt x="2855" y="326"/>
                  <a:pt x="2855" y="326"/>
                </a:cubicBezTo>
                <a:cubicBezTo>
                  <a:pt x="2815" y="436"/>
                  <a:pt x="2815" y="436"/>
                  <a:pt x="2815" y="436"/>
                </a:cubicBezTo>
                <a:cubicBezTo>
                  <a:pt x="2776" y="326"/>
                  <a:pt x="2776" y="326"/>
                  <a:pt x="2776" y="326"/>
                </a:cubicBezTo>
                <a:cubicBezTo>
                  <a:pt x="2739" y="326"/>
                  <a:pt x="2739" y="326"/>
                  <a:pt x="2739" y="326"/>
                </a:cubicBezTo>
                <a:cubicBezTo>
                  <a:pt x="2800" y="484"/>
                  <a:pt x="2800" y="484"/>
                  <a:pt x="2800" y="484"/>
                </a:cubicBezTo>
                <a:lnTo>
                  <a:pt x="2830" y="484"/>
                </a:lnTo>
                <a:close/>
                <a:moveTo>
                  <a:pt x="3030" y="452"/>
                </a:moveTo>
                <a:cubicBezTo>
                  <a:pt x="2948" y="452"/>
                  <a:pt x="2948" y="452"/>
                  <a:pt x="2948" y="452"/>
                </a:cubicBezTo>
                <a:cubicBezTo>
                  <a:pt x="2948" y="419"/>
                  <a:pt x="2948" y="419"/>
                  <a:pt x="2948" y="419"/>
                </a:cubicBezTo>
                <a:cubicBezTo>
                  <a:pt x="3019" y="419"/>
                  <a:pt x="3019" y="419"/>
                  <a:pt x="3019" y="419"/>
                </a:cubicBezTo>
                <a:cubicBezTo>
                  <a:pt x="3019" y="388"/>
                  <a:pt x="3019" y="388"/>
                  <a:pt x="3019" y="388"/>
                </a:cubicBezTo>
                <a:cubicBezTo>
                  <a:pt x="2948" y="388"/>
                  <a:pt x="2948" y="388"/>
                  <a:pt x="2948" y="388"/>
                </a:cubicBezTo>
                <a:cubicBezTo>
                  <a:pt x="2948" y="357"/>
                  <a:pt x="2948" y="357"/>
                  <a:pt x="2948" y="357"/>
                </a:cubicBezTo>
                <a:cubicBezTo>
                  <a:pt x="3029" y="357"/>
                  <a:pt x="3029" y="357"/>
                  <a:pt x="3029" y="357"/>
                </a:cubicBezTo>
                <a:cubicBezTo>
                  <a:pt x="3029" y="326"/>
                  <a:pt x="3029" y="326"/>
                  <a:pt x="3029" y="326"/>
                </a:cubicBezTo>
                <a:cubicBezTo>
                  <a:pt x="2915" y="326"/>
                  <a:pt x="2915" y="326"/>
                  <a:pt x="2915" y="326"/>
                </a:cubicBezTo>
                <a:cubicBezTo>
                  <a:pt x="2915" y="483"/>
                  <a:pt x="2915" y="483"/>
                  <a:pt x="2915" y="483"/>
                </a:cubicBezTo>
                <a:cubicBezTo>
                  <a:pt x="3030" y="483"/>
                  <a:pt x="3030" y="483"/>
                  <a:pt x="3030" y="483"/>
                </a:cubicBezTo>
                <a:lnTo>
                  <a:pt x="3030" y="452"/>
                </a:lnTo>
                <a:close/>
                <a:moveTo>
                  <a:pt x="3122" y="433"/>
                </a:moveTo>
                <a:cubicBezTo>
                  <a:pt x="3096" y="433"/>
                  <a:pt x="3096" y="433"/>
                  <a:pt x="3096" y="433"/>
                </a:cubicBezTo>
                <a:cubicBezTo>
                  <a:pt x="3096" y="483"/>
                  <a:pt x="3096" y="483"/>
                  <a:pt x="3096" y="483"/>
                </a:cubicBezTo>
                <a:cubicBezTo>
                  <a:pt x="3063" y="483"/>
                  <a:pt x="3063" y="483"/>
                  <a:pt x="3063" y="483"/>
                </a:cubicBezTo>
                <a:cubicBezTo>
                  <a:pt x="3063" y="326"/>
                  <a:pt x="3063" y="326"/>
                  <a:pt x="3063" y="326"/>
                </a:cubicBezTo>
                <a:cubicBezTo>
                  <a:pt x="3132" y="326"/>
                  <a:pt x="3132" y="326"/>
                  <a:pt x="3132" y="326"/>
                </a:cubicBezTo>
                <a:cubicBezTo>
                  <a:pt x="3151" y="326"/>
                  <a:pt x="3166" y="331"/>
                  <a:pt x="3176" y="342"/>
                </a:cubicBezTo>
                <a:cubicBezTo>
                  <a:pt x="3184" y="350"/>
                  <a:pt x="3189" y="363"/>
                  <a:pt x="3189" y="378"/>
                </a:cubicBezTo>
                <a:cubicBezTo>
                  <a:pt x="3189" y="378"/>
                  <a:pt x="3189" y="378"/>
                  <a:pt x="3189" y="378"/>
                </a:cubicBezTo>
                <a:cubicBezTo>
                  <a:pt x="3189" y="403"/>
                  <a:pt x="3176" y="419"/>
                  <a:pt x="3157" y="427"/>
                </a:cubicBezTo>
                <a:cubicBezTo>
                  <a:pt x="3193" y="483"/>
                  <a:pt x="3193" y="483"/>
                  <a:pt x="3193" y="483"/>
                </a:cubicBezTo>
                <a:cubicBezTo>
                  <a:pt x="3155" y="483"/>
                  <a:pt x="3155" y="483"/>
                  <a:pt x="3155" y="483"/>
                </a:cubicBezTo>
                <a:lnTo>
                  <a:pt x="3122" y="433"/>
                </a:lnTo>
                <a:close/>
                <a:moveTo>
                  <a:pt x="3096" y="402"/>
                </a:moveTo>
                <a:cubicBezTo>
                  <a:pt x="3130" y="402"/>
                  <a:pt x="3130" y="402"/>
                  <a:pt x="3130" y="402"/>
                </a:cubicBezTo>
                <a:cubicBezTo>
                  <a:pt x="3146" y="402"/>
                  <a:pt x="3155" y="393"/>
                  <a:pt x="3155" y="380"/>
                </a:cubicBezTo>
                <a:cubicBezTo>
                  <a:pt x="3155" y="379"/>
                  <a:pt x="3155" y="379"/>
                  <a:pt x="3155" y="379"/>
                </a:cubicBezTo>
                <a:cubicBezTo>
                  <a:pt x="3155" y="365"/>
                  <a:pt x="3145" y="357"/>
                  <a:pt x="3129" y="357"/>
                </a:cubicBezTo>
                <a:cubicBezTo>
                  <a:pt x="3096" y="357"/>
                  <a:pt x="3096" y="357"/>
                  <a:pt x="3096" y="357"/>
                </a:cubicBezTo>
                <a:lnTo>
                  <a:pt x="3096" y="402"/>
                </a:lnTo>
                <a:close/>
                <a:moveTo>
                  <a:pt x="3274" y="455"/>
                </a:moveTo>
                <a:cubicBezTo>
                  <a:pt x="3257" y="455"/>
                  <a:pt x="3243" y="447"/>
                  <a:pt x="3229" y="435"/>
                </a:cubicBezTo>
                <a:cubicBezTo>
                  <a:pt x="3210" y="460"/>
                  <a:pt x="3210" y="460"/>
                  <a:pt x="3210" y="460"/>
                </a:cubicBezTo>
                <a:cubicBezTo>
                  <a:pt x="3228" y="477"/>
                  <a:pt x="3251" y="485"/>
                  <a:pt x="3274" y="485"/>
                </a:cubicBezTo>
                <a:cubicBezTo>
                  <a:pt x="3306" y="485"/>
                  <a:pt x="3329" y="468"/>
                  <a:pt x="3329" y="436"/>
                </a:cubicBezTo>
                <a:cubicBezTo>
                  <a:pt x="3329" y="436"/>
                  <a:pt x="3329" y="436"/>
                  <a:pt x="3329" y="436"/>
                </a:cubicBezTo>
                <a:cubicBezTo>
                  <a:pt x="3329" y="409"/>
                  <a:pt x="3312" y="397"/>
                  <a:pt x="3281" y="389"/>
                </a:cubicBezTo>
                <a:cubicBezTo>
                  <a:pt x="3255" y="382"/>
                  <a:pt x="3249" y="379"/>
                  <a:pt x="3249" y="368"/>
                </a:cubicBezTo>
                <a:cubicBezTo>
                  <a:pt x="3249" y="368"/>
                  <a:pt x="3249" y="368"/>
                  <a:pt x="3249" y="368"/>
                </a:cubicBezTo>
                <a:cubicBezTo>
                  <a:pt x="3249" y="360"/>
                  <a:pt x="3255" y="354"/>
                  <a:pt x="3268" y="354"/>
                </a:cubicBezTo>
                <a:cubicBezTo>
                  <a:pt x="3281" y="354"/>
                  <a:pt x="3294" y="360"/>
                  <a:pt x="3307" y="370"/>
                </a:cubicBezTo>
                <a:cubicBezTo>
                  <a:pt x="3325" y="344"/>
                  <a:pt x="3325" y="344"/>
                  <a:pt x="3325" y="344"/>
                </a:cubicBezTo>
                <a:cubicBezTo>
                  <a:pt x="3309" y="331"/>
                  <a:pt x="3291" y="324"/>
                  <a:pt x="3269" y="324"/>
                </a:cubicBezTo>
                <a:cubicBezTo>
                  <a:pt x="3238" y="324"/>
                  <a:pt x="3216" y="342"/>
                  <a:pt x="3216" y="371"/>
                </a:cubicBezTo>
                <a:cubicBezTo>
                  <a:pt x="3216" y="371"/>
                  <a:pt x="3216" y="371"/>
                  <a:pt x="3216" y="371"/>
                </a:cubicBezTo>
                <a:cubicBezTo>
                  <a:pt x="3216" y="403"/>
                  <a:pt x="3235" y="411"/>
                  <a:pt x="3266" y="419"/>
                </a:cubicBezTo>
                <a:cubicBezTo>
                  <a:pt x="3291" y="426"/>
                  <a:pt x="3296" y="431"/>
                  <a:pt x="3296" y="439"/>
                </a:cubicBezTo>
                <a:cubicBezTo>
                  <a:pt x="3296" y="440"/>
                  <a:pt x="3296" y="440"/>
                  <a:pt x="3296" y="440"/>
                </a:cubicBezTo>
                <a:cubicBezTo>
                  <a:pt x="3296" y="449"/>
                  <a:pt x="3288" y="455"/>
                  <a:pt x="3274" y="455"/>
                </a:cubicBezTo>
                <a:close/>
                <a:moveTo>
                  <a:pt x="3394" y="483"/>
                </a:moveTo>
                <a:cubicBezTo>
                  <a:pt x="3394" y="326"/>
                  <a:pt x="3394" y="326"/>
                  <a:pt x="3394" y="326"/>
                </a:cubicBezTo>
                <a:cubicBezTo>
                  <a:pt x="3361" y="326"/>
                  <a:pt x="3361" y="326"/>
                  <a:pt x="3361" y="326"/>
                </a:cubicBezTo>
                <a:cubicBezTo>
                  <a:pt x="3361" y="483"/>
                  <a:pt x="3361" y="483"/>
                  <a:pt x="3361" y="483"/>
                </a:cubicBezTo>
                <a:lnTo>
                  <a:pt x="3394" y="483"/>
                </a:lnTo>
                <a:close/>
                <a:moveTo>
                  <a:pt x="3466" y="483"/>
                </a:moveTo>
                <a:cubicBezTo>
                  <a:pt x="3499" y="483"/>
                  <a:pt x="3499" y="483"/>
                  <a:pt x="3499" y="483"/>
                </a:cubicBezTo>
                <a:cubicBezTo>
                  <a:pt x="3499" y="358"/>
                  <a:pt x="3499" y="358"/>
                  <a:pt x="3499" y="358"/>
                </a:cubicBezTo>
                <a:cubicBezTo>
                  <a:pt x="3545" y="358"/>
                  <a:pt x="3545" y="358"/>
                  <a:pt x="3545" y="358"/>
                </a:cubicBezTo>
                <a:cubicBezTo>
                  <a:pt x="3545" y="326"/>
                  <a:pt x="3545" y="326"/>
                  <a:pt x="3545" y="326"/>
                </a:cubicBezTo>
                <a:cubicBezTo>
                  <a:pt x="3420" y="326"/>
                  <a:pt x="3420" y="326"/>
                  <a:pt x="3420" y="326"/>
                </a:cubicBezTo>
                <a:cubicBezTo>
                  <a:pt x="3420" y="358"/>
                  <a:pt x="3420" y="358"/>
                  <a:pt x="3420" y="358"/>
                </a:cubicBezTo>
                <a:cubicBezTo>
                  <a:pt x="3466" y="358"/>
                  <a:pt x="3466" y="358"/>
                  <a:pt x="3466" y="358"/>
                </a:cubicBezTo>
                <a:lnTo>
                  <a:pt x="3466" y="483"/>
                </a:lnTo>
                <a:close/>
                <a:moveTo>
                  <a:pt x="3620" y="483"/>
                </a:moveTo>
                <a:cubicBezTo>
                  <a:pt x="3653" y="483"/>
                  <a:pt x="3653" y="483"/>
                  <a:pt x="3653" y="483"/>
                </a:cubicBezTo>
                <a:cubicBezTo>
                  <a:pt x="3653" y="420"/>
                  <a:pt x="3653" y="420"/>
                  <a:pt x="3653" y="420"/>
                </a:cubicBezTo>
                <a:cubicBezTo>
                  <a:pt x="3711" y="326"/>
                  <a:pt x="3711" y="326"/>
                  <a:pt x="3711" y="326"/>
                </a:cubicBezTo>
                <a:cubicBezTo>
                  <a:pt x="3673" y="326"/>
                  <a:pt x="3673" y="326"/>
                  <a:pt x="3673" y="326"/>
                </a:cubicBezTo>
                <a:cubicBezTo>
                  <a:pt x="3636" y="389"/>
                  <a:pt x="3636" y="389"/>
                  <a:pt x="3636" y="389"/>
                </a:cubicBezTo>
                <a:cubicBezTo>
                  <a:pt x="3600" y="326"/>
                  <a:pt x="3600" y="326"/>
                  <a:pt x="3600" y="326"/>
                </a:cubicBezTo>
                <a:cubicBezTo>
                  <a:pt x="3561" y="326"/>
                  <a:pt x="3561" y="326"/>
                  <a:pt x="3561" y="326"/>
                </a:cubicBezTo>
                <a:cubicBezTo>
                  <a:pt x="3620" y="421"/>
                  <a:pt x="3620" y="421"/>
                  <a:pt x="3620" y="421"/>
                </a:cubicBezTo>
                <a:lnTo>
                  <a:pt x="3620" y="483"/>
                </a:lnTo>
                <a:close/>
                <a:moveTo>
                  <a:pt x="3942" y="404"/>
                </a:moveTo>
                <a:cubicBezTo>
                  <a:pt x="3942" y="404"/>
                  <a:pt x="3942" y="404"/>
                  <a:pt x="3942" y="404"/>
                </a:cubicBezTo>
                <a:cubicBezTo>
                  <a:pt x="3942" y="449"/>
                  <a:pt x="3908" y="485"/>
                  <a:pt x="3861" y="485"/>
                </a:cubicBezTo>
                <a:cubicBezTo>
                  <a:pt x="3815" y="485"/>
                  <a:pt x="3781" y="449"/>
                  <a:pt x="3781" y="405"/>
                </a:cubicBezTo>
                <a:cubicBezTo>
                  <a:pt x="3781" y="404"/>
                  <a:pt x="3781" y="404"/>
                  <a:pt x="3781" y="404"/>
                </a:cubicBezTo>
                <a:cubicBezTo>
                  <a:pt x="3781" y="360"/>
                  <a:pt x="3815" y="323"/>
                  <a:pt x="3862" y="323"/>
                </a:cubicBezTo>
                <a:cubicBezTo>
                  <a:pt x="3908" y="323"/>
                  <a:pt x="3942" y="359"/>
                  <a:pt x="3942" y="404"/>
                </a:cubicBezTo>
                <a:close/>
                <a:moveTo>
                  <a:pt x="3907" y="404"/>
                </a:moveTo>
                <a:cubicBezTo>
                  <a:pt x="3907" y="377"/>
                  <a:pt x="3888" y="355"/>
                  <a:pt x="3861" y="355"/>
                </a:cubicBezTo>
                <a:cubicBezTo>
                  <a:pt x="3834" y="355"/>
                  <a:pt x="3816" y="377"/>
                  <a:pt x="3816" y="404"/>
                </a:cubicBezTo>
                <a:cubicBezTo>
                  <a:pt x="3816" y="404"/>
                  <a:pt x="3816" y="404"/>
                  <a:pt x="3816" y="404"/>
                </a:cubicBezTo>
                <a:cubicBezTo>
                  <a:pt x="3816" y="431"/>
                  <a:pt x="3835" y="454"/>
                  <a:pt x="3862" y="454"/>
                </a:cubicBezTo>
                <a:cubicBezTo>
                  <a:pt x="3888" y="454"/>
                  <a:pt x="3907" y="432"/>
                  <a:pt x="3907" y="405"/>
                </a:cubicBezTo>
                <a:lnTo>
                  <a:pt x="3907" y="404"/>
                </a:lnTo>
                <a:close/>
                <a:moveTo>
                  <a:pt x="4088" y="357"/>
                </a:moveTo>
                <a:cubicBezTo>
                  <a:pt x="4088" y="326"/>
                  <a:pt x="4088" y="326"/>
                  <a:pt x="4088" y="326"/>
                </a:cubicBezTo>
                <a:cubicBezTo>
                  <a:pt x="3973" y="326"/>
                  <a:pt x="3973" y="326"/>
                  <a:pt x="3973" y="326"/>
                </a:cubicBezTo>
                <a:cubicBezTo>
                  <a:pt x="3973" y="483"/>
                  <a:pt x="3973" y="483"/>
                  <a:pt x="3973" y="483"/>
                </a:cubicBezTo>
                <a:cubicBezTo>
                  <a:pt x="4006" y="483"/>
                  <a:pt x="4006" y="483"/>
                  <a:pt x="4006" y="483"/>
                </a:cubicBezTo>
                <a:cubicBezTo>
                  <a:pt x="4006" y="422"/>
                  <a:pt x="4006" y="422"/>
                  <a:pt x="4006" y="422"/>
                </a:cubicBezTo>
                <a:cubicBezTo>
                  <a:pt x="4078" y="422"/>
                  <a:pt x="4078" y="422"/>
                  <a:pt x="4078" y="422"/>
                </a:cubicBezTo>
                <a:cubicBezTo>
                  <a:pt x="4078" y="391"/>
                  <a:pt x="4078" y="391"/>
                  <a:pt x="4078" y="391"/>
                </a:cubicBezTo>
                <a:cubicBezTo>
                  <a:pt x="4006" y="391"/>
                  <a:pt x="4006" y="391"/>
                  <a:pt x="4006" y="391"/>
                </a:cubicBezTo>
                <a:cubicBezTo>
                  <a:pt x="4006" y="357"/>
                  <a:pt x="4006" y="357"/>
                  <a:pt x="4006" y="357"/>
                </a:cubicBezTo>
                <a:lnTo>
                  <a:pt x="4088" y="357"/>
                </a:lnTo>
                <a:close/>
                <a:moveTo>
                  <a:pt x="2330" y="624"/>
                </a:moveTo>
                <a:cubicBezTo>
                  <a:pt x="2376" y="624"/>
                  <a:pt x="2376" y="624"/>
                  <a:pt x="2376" y="624"/>
                </a:cubicBezTo>
                <a:cubicBezTo>
                  <a:pt x="2376" y="749"/>
                  <a:pt x="2376" y="749"/>
                  <a:pt x="2376" y="749"/>
                </a:cubicBezTo>
                <a:cubicBezTo>
                  <a:pt x="2409" y="749"/>
                  <a:pt x="2409" y="749"/>
                  <a:pt x="2409" y="749"/>
                </a:cubicBezTo>
                <a:cubicBezTo>
                  <a:pt x="2409" y="624"/>
                  <a:pt x="2409" y="624"/>
                  <a:pt x="2409" y="624"/>
                </a:cubicBezTo>
                <a:cubicBezTo>
                  <a:pt x="2455" y="624"/>
                  <a:pt x="2455" y="624"/>
                  <a:pt x="2455" y="624"/>
                </a:cubicBezTo>
                <a:cubicBezTo>
                  <a:pt x="2455" y="592"/>
                  <a:pt x="2455" y="592"/>
                  <a:pt x="2455" y="592"/>
                </a:cubicBezTo>
                <a:cubicBezTo>
                  <a:pt x="2330" y="592"/>
                  <a:pt x="2330" y="592"/>
                  <a:pt x="2330" y="592"/>
                </a:cubicBezTo>
                <a:lnTo>
                  <a:pt x="2330" y="624"/>
                </a:lnTo>
                <a:close/>
                <a:moveTo>
                  <a:pt x="2513" y="686"/>
                </a:moveTo>
                <a:cubicBezTo>
                  <a:pt x="2585" y="686"/>
                  <a:pt x="2585" y="686"/>
                  <a:pt x="2585" y="686"/>
                </a:cubicBezTo>
                <a:cubicBezTo>
                  <a:pt x="2585" y="655"/>
                  <a:pt x="2585" y="655"/>
                  <a:pt x="2585" y="655"/>
                </a:cubicBezTo>
                <a:cubicBezTo>
                  <a:pt x="2513" y="655"/>
                  <a:pt x="2513" y="655"/>
                  <a:pt x="2513" y="655"/>
                </a:cubicBezTo>
                <a:cubicBezTo>
                  <a:pt x="2513" y="623"/>
                  <a:pt x="2513" y="623"/>
                  <a:pt x="2513" y="623"/>
                </a:cubicBezTo>
                <a:cubicBezTo>
                  <a:pt x="2594" y="623"/>
                  <a:pt x="2594" y="623"/>
                  <a:pt x="2594" y="623"/>
                </a:cubicBezTo>
                <a:cubicBezTo>
                  <a:pt x="2594" y="592"/>
                  <a:pt x="2594" y="592"/>
                  <a:pt x="2594" y="592"/>
                </a:cubicBezTo>
                <a:cubicBezTo>
                  <a:pt x="2480" y="592"/>
                  <a:pt x="2480" y="592"/>
                  <a:pt x="2480" y="592"/>
                </a:cubicBezTo>
                <a:cubicBezTo>
                  <a:pt x="2480" y="749"/>
                  <a:pt x="2480" y="749"/>
                  <a:pt x="2480" y="749"/>
                </a:cubicBezTo>
                <a:cubicBezTo>
                  <a:pt x="2595" y="749"/>
                  <a:pt x="2595" y="749"/>
                  <a:pt x="2595" y="749"/>
                </a:cubicBezTo>
                <a:cubicBezTo>
                  <a:pt x="2595" y="718"/>
                  <a:pt x="2595" y="718"/>
                  <a:pt x="2595" y="718"/>
                </a:cubicBezTo>
                <a:cubicBezTo>
                  <a:pt x="2513" y="718"/>
                  <a:pt x="2513" y="718"/>
                  <a:pt x="2513" y="718"/>
                </a:cubicBezTo>
                <a:lnTo>
                  <a:pt x="2513" y="686"/>
                </a:lnTo>
                <a:close/>
                <a:moveTo>
                  <a:pt x="2697" y="720"/>
                </a:moveTo>
                <a:cubicBezTo>
                  <a:pt x="2672" y="720"/>
                  <a:pt x="2654" y="698"/>
                  <a:pt x="2654" y="671"/>
                </a:cubicBezTo>
                <a:cubicBezTo>
                  <a:pt x="2654" y="670"/>
                  <a:pt x="2654" y="670"/>
                  <a:pt x="2654" y="670"/>
                </a:cubicBezTo>
                <a:cubicBezTo>
                  <a:pt x="2654" y="643"/>
                  <a:pt x="2672" y="621"/>
                  <a:pt x="2697" y="621"/>
                </a:cubicBezTo>
                <a:cubicBezTo>
                  <a:pt x="2712" y="621"/>
                  <a:pt x="2724" y="628"/>
                  <a:pt x="2736" y="639"/>
                </a:cubicBezTo>
                <a:cubicBezTo>
                  <a:pt x="2757" y="614"/>
                  <a:pt x="2757" y="614"/>
                  <a:pt x="2757" y="614"/>
                </a:cubicBezTo>
                <a:cubicBezTo>
                  <a:pt x="2743" y="599"/>
                  <a:pt x="2726" y="590"/>
                  <a:pt x="2698" y="590"/>
                </a:cubicBezTo>
                <a:cubicBezTo>
                  <a:pt x="2651" y="590"/>
                  <a:pt x="2619" y="626"/>
                  <a:pt x="2619" y="671"/>
                </a:cubicBezTo>
                <a:cubicBezTo>
                  <a:pt x="2619" y="671"/>
                  <a:pt x="2619" y="671"/>
                  <a:pt x="2619" y="671"/>
                </a:cubicBezTo>
                <a:cubicBezTo>
                  <a:pt x="2619" y="716"/>
                  <a:pt x="2652" y="752"/>
                  <a:pt x="2696" y="752"/>
                </a:cubicBezTo>
                <a:cubicBezTo>
                  <a:pt x="2725" y="752"/>
                  <a:pt x="2743" y="741"/>
                  <a:pt x="2758" y="724"/>
                </a:cubicBezTo>
                <a:cubicBezTo>
                  <a:pt x="2737" y="702"/>
                  <a:pt x="2737" y="702"/>
                  <a:pt x="2737" y="702"/>
                </a:cubicBezTo>
                <a:cubicBezTo>
                  <a:pt x="2725" y="713"/>
                  <a:pt x="2715" y="720"/>
                  <a:pt x="2697" y="720"/>
                </a:cubicBezTo>
                <a:close/>
                <a:moveTo>
                  <a:pt x="2879" y="654"/>
                </a:moveTo>
                <a:cubicBezTo>
                  <a:pt x="2818" y="654"/>
                  <a:pt x="2818" y="654"/>
                  <a:pt x="2818" y="654"/>
                </a:cubicBezTo>
                <a:cubicBezTo>
                  <a:pt x="2818" y="592"/>
                  <a:pt x="2818" y="592"/>
                  <a:pt x="2818" y="592"/>
                </a:cubicBezTo>
                <a:cubicBezTo>
                  <a:pt x="2785" y="592"/>
                  <a:pt x="2785" y="592"/>
                  <a:pt x="2785" y="592"/>
                </a:cubicBezTo>
                <a:cubicBezTo>
                  <a:pt x="2785" y="749"/>
                  <a:pt x="2785" y="749"/>
                  <a:pt x="2785" y="749"/>
                </a:cubicBezTo>
                <a:cubicBezTo>
                  <a:pt x="2818" y="749"/>
                  <a:pt x="2818" y="749"/>
                  <a:pt x="2818" y="749"/>
                </a:cubicBezTo>
                <a:cubicBezTo>
                  <a:pt x="2818" y="686"/>
                  <a:pt x="2818" y="686"/>
                  <a:pt x="2818" y="686"/>
                </a:cubicBezTo>
                <a:cubicBezTo>
                  <a:pt x="2879" y="686"/>
                  <a:pt x="2879" y="686"/>
                  <a:pt x="2879" y="686"/>
                </a:cubicBezTo>
                <a:cubicBezTo>
                  <a:pt x="2879" y="749"/>
                  <a:pt x="2879" y="749"/>
                  <a:pt x="2879" y="749"/>
                </a:cubicBezTo>
                <a:cubicBezTo>
                  <a:pt x="2913" y="749"/>
                  <a:pt x="2913" y="749"/>
                  <a:pt x="2913" y="749"/>
                </a:cubicBezTo>
                <a:cubicBezTo>
                  <a:pt x="2913" y="592"/>
                  <a:pt x="2913" y="592"/>
                  <a:pt x="2913" y="592"/>
                </a:cubicBezTo>
                <a:cubicBezTo>
                  <a:pt x="2879" y="592"/>
                  <a:pt x="2879" y="592"/>
                  <a:pt x="2879" y="592"/>
                </a:cubicBezTo>
                <a:lnTo>
                  <a:pt x="2879" y="654"/>
                </a:lnTo>
                <a:close/>
                <a:moveTo>
                  <a:pt x="3053" y="689"/>
                </a:moveTo>
                <a:cubicBezTo>
                  <a:pt x="2982" y="592"/>
                  <a:pt x="2982" y="592"/>
                  <a:pt x="2982" y="592"/>
                </a:cubicBezTo>
                <a:cubicBezTo>
                  <a:pt x="2952" y="592"/>
                  <a:pt x="2952" y="592"/>
                  <a:pt x="2952" y="592"/>
                </a:cubicBezTo>
                <a:cubicBezTo>
                  <a:pt x="2952" y="749"/>
                  <a:pt x="2952" y="749"/>
                  <a:pt x="2952" y="749"/>
                </a:cubicBezTo>
                <a:cubicBezTo>
                  <a:pt x="2985" y="749"/>
                  <a:pt x="2985" y="749"/>
                  <a:pt x="2985" y="749"/>
                </a:cubicBezTo>
                <a:cubicBezTo>
                  <a:pt x="2985" y="649"/>
                  <a:pt x="2985" y="649"/>
                  <a:pt x="2985" y="649"/>
                </a:cubicBezTo>
                <a:cubicBezTo>
                  <a:pt x="3058" y="749"/>
                  <a:pt x="3058" y="749"/>
                  <a:pt x="3058" y="749"/>
                </a:cubicBezTo>
                <a:cubicBezTo>
                  <a:pt x="3086" y="749"/>
                  <a:pt x="3086" y="749"/>
                  <a:pt x="3086" y="749"/>
                </a:cubicBezTo>
                <a:cubicBezTo>
                  <a:pt x="3086" y="592"/>
                  <a:pt x="3086" y="592"/>
                  <a:pt x="3086" y="592"/>
                </a:cubicBezTo>
                <a:cubicBezTo>
                  <a:pt x="3053" y="592"/>
                  <a:pt x="3053" y="592"/>
                  <a:pt x="3053" y="592"/>
                </a:cubicBezTo>
                <a:lnTo>
                  <a:pt x="3053" y="689"/>
                </a:lnTo>
                <a:close/>
                <a:moveTo>
                  <a:pt x="3278" y="670"/>
                </a:moveTo>
                <a:cubicBezTo>
                  <a:pt x="3278" y="671"/>
                  <a:pt x="3278" y="671"/>
                  <a:pt x="3278" y="671"/>
                </a:cubicBezTo>
                <a:cubicBezTo>
                  <a:pt x="3278" y="715"/>
                  <a:pt x="3244" y="752"/>
                  <a:pt x="3198" y="752"/>
                </a:cubicBezTo>
                <a:cubicBezTo>
                  <a:pt x="3151" y="752"/>
                  <a:pt x="3118" y="716"/>
                  <a:pt x="3118" y="671"/>
                </a:cubicBezTo>
                <a:cubicBezTo>
                  <a:pt x="3118" y="671"/>
                  <a:pt x="3118" y="671"/>
                  <a:pt x="3118" y="671"/>
                </a:cubicBezTo>
                <a:cubicBezTo>
                  <a:pt x="3118" y="626"/>
                  <a:pt x="3151" y="590"/>
                  <a:pt x="3198" y="590"/>
                </a:cubicBezTo>
                <a:cubicBezTo>
                  <a:pt x="3245" y="590"/>
                  <a:pt x="3278" y="626"/>
                  <a:pt x="3278" y="670"/>
                </a:cubicBezTo>
                <a:close/>
                <a:moveTo>
                  <a:pt x="3243" y="671"/>
                </a:moveTo>
                <a:cubicBezTo>
                  <a:pt x="3243" y="644"/>
                  <a:pt x="3224" y="621"/>
                  <a:pt x="3198" y="621"/>
                </a:cubicBezTo>
                <a:cubicBezTo>
                  <a:pt x="3171" y="621"/>
                  <a:pt x="3152" y="643"/>
                  <a:pt x="3152" y="670"/>
                </a:cubicBezTo>
                <a:cubicBezTo>
                  <a:pt x="3152" y="671"/>
                  <a:pt x="3152" y="671"/>
                  <a:pt x="3152" y="671"/>
                </a:cubicBezTo>
                <a:cubicBezTo>
                  <a:pt x="3152" y="698"/>
                  <a:pt x="3171" y="720"/>
                  <a:pt x="3198" y="720"/>
                </a:cubicBezTo>
                <a:cubicBezTo>
                  <a:pt x="3225" y="720"/>
                  <a:pt x="3243" y="698"/>
                  <a:pt x="3243" y="671"/>
                </a:cubicBezTo>
                <a:close/>
                <a:moveTo>
                  <a:pt x="3343" y="592"/>
                </a:moveTo>
                <a:cubicBezTo>
                  <a:pt x="3309" y="592"/>
                  <a:pt x="3309" y="592"/>
                  <a:pt x="3309" y="592"/>
                </a:cubicBezTo>
                <a:cubicBezTo>
                  <a:pt x="3309" y="749"/>
                  <a:pt x="3309" y="749"/>
                  <a:pt x="3309" y="749"/>
                </a:cubicBezTo>
                <a:cubicBezTo>
                  <a:pt x="3418" y="749"/>
                  <a:pt x="3418" y="749"/>
                  <a:pt x="3418" y="749"/>
                </a:cubicBezTo>
                <a:cubicBezTo>
                  <a:pt x="3418" y="718"/>
                  <a:pt x="3418" y="718"/>
                  <a:pt x="3418" y="718"/>
                </a:cubicBezTo>
                <a:cubicBezTo>
                  <a:pt x="3343" y="718"/>
                  <a:pt x="3343" y="718"/>
                  <a:pt x="3343" y="718"/>
                </a:cubicBezTo>
                <a:lnTo>
                  <a:pt x="3343" y="592"/>
                </a:lnTo>
                <a:close/>
                <a:moveTo>
                  <a:pt x="3594" y="670"/>
                </a:moveTo>
                <a:cubicBezTo>
                  <a:pt x="3594" y="671"/>
                  <a:pt x="3594" y="671"/>
                  <a:pt x="3594" y="671"/>
                </a:cubicBezTo>
                <a:cubicBezTo>
                  <a:pt x="3594" y="715"/>
                  <a:pt x="3560" y="752"/>
                  <a:pt x="3514" y="752"/>
                </a:cubicBezTo>
                <a:cubicBezTo>
                  <a:pt x="3467" y="752"/>
                  <a:pt x="3434" y="716"/>
                  <a:pt x="3434" y="671"/>
                </a:cubicBezTo>
                <a:cubicBezTo>
                  <a:pt x="3434" y="671"/>
                  <a:pt x="3434" y="671"/>
                  <a:pt x="3434" y="671"/>
                </a:cubicBezTo>
                <a:cubicBezTo>
                  <a:pt x="3434" y="626"/>
                  <a:pt x="3468" y="590"/>
                  <a:pt x="3514" y="590"/>
                </a:cubicBezTo>
                <a:cubicBezTo>
                  <a:pt x="3561" y="590"/>
                  <a:pt x="3594" y="626"/>
                  <a:pt x="3594" y="670"/>
                </a:cubicBezTo>
                <a:close/>
                <a:moveTo>
                  <a:pt x="3560" y="671"/>
                </a:moveTo>
                <a:cubicBezTo>
                  <a:pt x="3560" y="644"/>
                  <a:pt x="3541" y="621"/>
                  <a:pt x="3514" y="621"/>
                </a:cubicBezTo>
                <a:cubicBezTo>
                  <a:pt x="3487" y="621"/>
                  <a:pt x="3469" y="643"/>
                  <a:pt x="3469" y="670"/>
                </a:cubicBezTo>
                <a:cubicBezTo>
                  <a:pt x="3469" y="671"/>
                  <a:pt x="3469" y="671"/>
                  <a:pt x="3469" y="671"/>
                </a:cubicBezTo>
                <a:cubicBezTo>
                  <a:pt x="3469" y="698"/>
                  <a:pt x="3488" y="720"/>
                  <a:pt x="3514" y="720"/>
                </a:cubicBezTo>
                <a:cubicBezTo>
                  <a:pt x="3541" y="720"/>
                  <a:pt x="3560" y="698"/>
                  <a:pt x="3560" y="671"/>
                </a:cubicBezTo>
                <a:close/>
                <a:moveTo>
                  <a:pt x="3696" y="689"/>
                </a:moveTo>
                <a:cubicBezTo>
                  <a:pt x="3730" y="689"/>
                  <a:pt x="3730" y="689"/>
                  <a:pt x="3730" y="689"/>
                </a:cubicBezTo>
                <a:cubicBezTo>
                  <a:pt x="3730" y="711"/>
                  <a:pt x="3730" y="711"/>
                  <a:pt x="3730" y="711"/>
                </a:cubicBezTo>
                <a:cubicBezTo>
                  <a:pt x="3721" y="717"/>
                  <a:pt x="3711" y="720"/>
                  <a:pt x="3699" y="720"/>
                </a:cubicBezTo>
                <a:cubicBezTo>
                  <a:pt x="3672" y="720"/>
                  <a:pt x="3653" y="699"/>
                  <a:pt x="3653" y="671"/>
                </a:cubicBezTo>
                <a:cubicBezTo>
                  <a:pt x="3653" y="670"/>
                  <a:pt x="3653" y="670"/>
                  <a:pt x="3653" y="670"/>
                </a:cubicBezTo>
                <a:cubicBezTo>
                  <a:pt x="3653" y="644"/>
                  <a:pt x="3672" y="621"/>
                  <a:pt x="3696" y="621"/>
                </a:cubicBezTo>
                <a:cubicBezTo>
                  <a:pt x="3714" y="621"/>
                  <a:pt x="3724" y="627"/>
                  <a:pt x="3736" y="637"/>
                </a:cubicBezTo>
                <a:cubicBezTo>
                  <a:pt x="3757" y="611"/>
                  <a:pt x="3757" y="611"/>
                  <a:pt x="3757" y="611"/>
                </a:cubicBezTo>
                <a:cubicBezTo>
                  <a:pt x="3741" y="597"/>
                  <a:pt x="3724" y="590"/>
                  <a:pt x="3697" y="590"/>
                </a:cubicBezTo>
                <a:cubicBezTo>
                  <a:pt x="3652" y="590"/>
                  <a:pt x="3618" y="626"/>
                  <a:pt x="3618" y="671"/>
                </a:cubicBezTo>
                <a:cubicBezTo>
                  <a:pt x="3618" y="671"/>
                  <a:pt x="3618" y="671"/>
                  <a:pt x="3618" y="671"/>
                </a:cubicBezTo>
                <a:cubicBezTo>
                  <a:pt x="3618" y="718"/>
                  <a:pt x="3650" y="752"/>
                  <a:pt x="3697" y="752"/>
                </a:cubicBezTo>
                <a:cubicBezTo>
                  <a:pt x="3725" y="752"/>
                  <a:pt x="3746" y="741"/>
                  <a:pt x="3762" y="727"/>
                </a:cubicBezTo>
                <a:cubicBezTo>
                  <a:pt x="3762" y="659"/>
                  <a:pt x="3762" y="659"/>
                  <a:pt x="3762" y="659"/>
                </a:cubicBezTo>
                <a:cubicBezTo>
                  <a:pt x="3696" y="659"/>
                  <a:pt x="3696" y="659"/>
                  <a:pt x="3696" y="659"/>
                </a:cubicBezTo>
                <a:lnTo>
                  <a:pt x="3696" y="689"/>
                </a:lnTo>
                <a:close/>
                <a:moveTo>
                  <a:pt x="3850" y="655"/>
                </a:moveTo>
                <a:cubicBezTo>
                  <a:pt x="3814" y="592"/>
                  <a:pt x="3814" y="592"/>
                  <a:pt x="3814" y="592"/>
                </a:cubicBezTo>
                <a:cubicBezTo>
                  <a:pt x="3776" y="592"/>
                  <a:pt x="3776" y="592"/>
                  <a:pt x="3776" y="592"/>
                </a:cubicBezTo>
                <a:cubicBezTo>
                  <a:pt x="3834" y="687"/>
                  <a:pt x="3834" y="687"/>
                  <a:pt x="3834" y="687"/>
                </a:cubicBezTo>
                <a:cubicBezTo>
                  <a:pt x="3834" y="749"/>
                  <a:pt x="3834" y="749"/>
                  <a:pt x="3834" y="749"/>
                </a:cubicBezTo>
                <a:cubicBezTo>
                  <a:pt x="3867" y="749"/>
                  <a:pt x="3867" y="749"/>
                  <a:pt x="3867" y="749"/>
                </a:cubicBezTo>
                <a:cubicBezTo>
                  <a:pt x="3867" y="687"/>
                  <a:pt x="3867" y="687"/>
                  <a:pt x="3867" y="687"/>
                </a:cubicBezTo>
                <a:cubicBezTo>
                  <a:pt x="3925" y="592"/>
                  <a:pt x="3925" y="592"/>
                  <a:pt x="3925" y="592"/>
                </a:cubicBezTo>
                <a:cubicBezTo>
                  <a:pt x="3887" y="592"/>
                  <a:pt x="3887" y="592"/>
                  <a:pt x="3887" y="592"/>
                </a:cubicBezTo>
                <a:lnTo>
                  <a:pt x="3850" y="655"/>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9" name="Freeform 13">
            <a:extLst>
              <a:ext uri="{FF2B5EF4-FFF2-40B4-BE49-F238E27FC236}">
                <a16:creationId xmlns:a16="http://schemas.microsoft.com/office/drawing/2014/main" id="{847E700B-ED78-4676-9745-D7710397A7F1}"/>
              </a:ext>
            </a:extLst>
          </p:cNvPr>
          <p:cNvSpPr>
            <a:spLocks noEditPoints="1"/>
          </p:cNvSpPr>
          <p:nvPr/>
        </p:nvSpPr>
        <p:spPr bwMode="auto">
          <a:xfrm>
            <a:off x="4391233" y="6256411"/>
            <a:ext cx="1531938" cy="298450"/>
          </a:xfrm>
          <a:custGeom>
            <a:avLst/>
            <a:gdLst>
              <a:gd name="T0" fmla="*/ 25 w 4828"/>
              <a:gd name="T1" fmla="*/ 636 h 939"/>
              <a:gd name="T2" fmla="*/ 113 w 4828"/>
              <a:gd name="T3" fmla="*/ 831 h 939"/>
              <a:gd name="T4" fmla="*/ 750 w 4828"/>
              <a:gd name="T5" fmla="*/ 810 h 939"/>
              <a:gd name="T6" fmla="*/ 725 w 4828"/>
              <a:gd name="T7" fmla="*/ 865 h 939"/>
              <a:gd name="T8" fmla="*/ 1316 w 4828"/>
              <a:gd name="T9" fmla="*/ 801 h 939"/>
              <a:gd name="T10" fmla="*/ 545 w 4828"/>
              <a:gd name="T11" fmla="*/ 590 h 939"/>
              <a:gd name="T12" fmla="*/ 333 w 4828"/>
              <a:gd name="T13" fmla="*/ 663 h 939"/>
              <a:gd name="T14" fmla="*/ 1640 w 4828"/>
              <a:gd name="T15" fmla="*/ 163 h 939"/>
              <a:gd name="T16" fmla="*/ 1775 w 4828"/>
              <a:gd name="T17" fmla="*/ 95 h 939"/>
              <a:gd name="T18" fmla="*/ 2456 w 4828"/>
              <a:gd name="T19" fmla="*/ 158 h 939"/>
              <a:gd name="T20" fmla="*/ 2456 w 4828"/>
              <a:gd name="T21" fmla="*/ 240 h 939"/>
              <a:gd name="T22" fmla="*/ 2681 w 4828"/>
              <a:gd name="T23" fmla="*/ 138 h 939"/>
              <a:gd name="T24" fmla="*/ 2637 w 4828"/>
              <a:gd name="T25" fmla="*/ 95 h 939"/>
              <a:gd name="T26" fmla="*/ 3218 w 4828"/>
              <a:gd name="T27" fmla="*/ 95 h 939"/>
              <a:gd name="T28" fmla="*/ 3755 w 4828"/>
              <a:gd name="T29" fmla="*/ 95 h 939"/>
              <a:gd name="T30" fmla="*/ 3712 w 4828"/>
              <a:gd name="T31" fmla="*/ 95 h 939"/>
              <a:gd name="T32" fmla="*/ 4118 w 4828"/>
              <a:gd name="T33" fmla="*/ 158 h 939"/>
              <a:gd name="T34" fmla="*/ 4074 w 4828"/>
              <a:gd name="T35" fmla="*/ 284 h 939"/>
              <a:gd name="T36" fmla="*/ 4295 w 4828"/>
              <a:gd name="T37" fmla="*/ 138 h 939"/>
              <a:gd name="T38" fmla="*/ 4251 w 4828"/>
              <a:gd name="T39" fmla="*/ 95 h 939"/>
              <a:gd name="T40" fmla="*/ 4781 w 4828"/>
              <a:gd name="T41" fmla="*/ 330 h 939"/>
              <a:gd name="T42" fmla="*/ 1920 w 4828"/>
              <a:gd name="T43" fmla="*/ 330 h 939"/>
              <a:gd name="T44" fmla="*/ 2062 w 4828"/>
              <a:gd name="T45" fmla="*/ 140 h 939"/>
              <a:gd name="T46" fmla="*/ 1476 w 4828"/>
              <a:gd name="T47" fmla="*/ 515 h 939"/>
              <a:gd name="T48" fmla="*/ 1806 w 4828"/>
              <a:gd name="T49" fmla="*/ 654 h 939"/>
              <a:gd name="T50" fmla="*/ 1858 w 4828"/>
              <a:gd name="T51" fmla="*/ 515 h 939"/>
              <a:gd name="T52" fmla="*/ 1902 w 4828"/>
              <a:gd name="T53" fmla="*/ 515 h 939"/>
              <a:gd name="T54" fmla="*/ 2209 w 4828"/>
              <a:gd name="T55" fmla="*/ 574 h 939"/>
              <a:gd name="T56" fmla="*/ 2280 w 4828"/>
              <a:gd name="T57" fmla="*/ 515 h 939"/>
              <a:gd name="T58" fmla="*/ 2379 w 4828"/>
              <a:gd name="T59" fmla="*/ 604 h 939"/>
              <a:gd name="T60" fmla="*/ 2393 w 4828"/>
              <a:gd name="T61" fmla="*/ 536 h 939"/>
              <a:gd name="T62" fmla="*/ 3484 w 4828"/>
              <a:gd name="T63" fmla="*/ 604 h 939"/>
              <a:gd name="T64" fmla="*/ 3530 w 4828"/>
              <a:gd name="T65" fmla="*/ 579 h 939"/>
              <a:gd name="T66" fmla="*/ 4320 w 4828"/>
              <a:gd name="T67" fmla="*/ 654 h 939"/>
              <a:gd name="T68" fmla="*/ 4434 w 4828"/>
              <a:gd name="T69" fmla="*/ 604 h 939"/>
              <a:gd name="T70" fmla="*/ 4438 w 4828"/>
              <a:gd name="T71" fmla="*/ 540 h 939"/>
              <a:gd name="T72" fmla="*/ 2489 w 4828"/>
              <a:gd name="T73" fmla="*/ 569 h 939"/>
              <a:gd name="T74" fmla="*/ 2489 w 4828"/>
              <a:gd name="T75" fmla="*/ 620 h 939"/>
              <a:gd name="T76" fmla="*/ 2468 w 4828"/>
              <a:gd name="T77" fmla="*/ 540 h 939"/>
              <a:gd name="T78" fmla="*/ 2713 w 4828"/>
              <a:gd name="T79" fmla="*/ 515 h 939"/>
              <a:gd name="T80" fmla="*/ 2991 w 4828"/>
              <a:gd name="T81" fmla="*/ 515 h 939"/>
              <a:gd name="T82" fmla="*/ 2991 w 4828"/>
              <a:gd name="T83" fmla="*/ 515 h 939"/>
              <a:gd name="T84" fmla="*/ 3623 w 4828"/>
              <a:gd name="T85" fmla="*/ 633 h 939"/>
              <a:gd name="T86" fmla="*/ 3885 w 4828"/>
              <a:gd name="T87" fmla="*/ 536 h 939"/>
              <a:gd name="T88" fmla="*/ 3797 w 4828"/>
              <a:gd name="T89" fmla="*/ 654 h 939"/>
              <a:gd name="T90" fmla="*/ 3885 w 4828"/>
              <a:gd name="T91" fmla="*/ 595 h 939"/>
              <a:gd name="T92" fmla="*/ 4089 w 4828"/>
              <a:gd name="T93" fmla="*/ 536 h 939"/>
              <a:gd name="T94" fmla="*/ 3962 w 4828"/>
              <a:gd name="T95" fmla="*/ 654 h 939"/>
              <a:gd name="T96" fmla="*/ 4268 w 4828"/>
              <a:gd name="T97" fmla="*/ 654 h 939"/>
              <a:gd name="T98" fmla="*/ 4244 w 4828"/>
              <a:gd name="T99" fmla="*/ 584 h 939"/>
              <a:gd name="T100" fmla="*/ 4645 w 4828"/>
              <a:gd name="T101" fmla="*/ 633 h 939"/>
              <a:gd name="T102" fmla="*/ 4807 w 4828"/>
              <a:gd name="T103" fmla="*/ 595 h 939"/>
              <a:gd name="T104" fmla="*/ 4828 w 4828"/>
              <a:gd name="T105" fmla="*/ 515 h 939"/>
              <a:gd name="T106" fmla="*/ 3216 w 4828"/>
              <a:gd name="T107" fmla="*/ 536 h 939"/>
              <a:gd name="T108" fmla="*/ 3150 w 4828"/>
              <a:gd name="T109" fmla="*/ 569 h 939"/>
              <a:gd name="T110" fmla="*/ 3285 w 4828"/>
              <a:gd name="T111" fmla="*/ 633 h 939"/>
              <a:gd name="T112" fmla="*/ 3148 w 4828"/>
              <a:gd name="T113" fmla="*/ 583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8" h="939">
                <a:moveTo>
                  <a:pt x="1295" y="636"/>
                </a:moveTo>
                <a:cubicBezTo>
                  <a:pt x="1295" y="636"/>
                  <a:pt x="1249" y="614"/>
                  <a:pt x="1064" y="599"/>
                </a:cubicBezTo>
                <a:cubicBezTo>
                  <a:pt x="1035" y="597"/>
                  <a:pt x="1035" y="597"/>
                  <a:pt x="1035" y="597"/>
                </a:cubicBezTo>
                <a:cubicBezTo>
                  <a:pt x="1035" y="0"/>
                  <a:pt x="1035" y="0"/>
                  <a:pt x="1035" y="0"/>
                </a:cubicBezTo>
                <a:cubicBezTo>
                  <a:pt x="274" y="0"/>
                  <a:pt x="274" y="0"/>
                  <a:pt x="274" y="0"/>
                </a:cubicBezTo>
                <a:cubicBezTo>
                  <a:pt x="274" y="597"/>
                  <a:pt x="274" y="597"/>
                  <a:pt x="274" y="597"/>
                </a:cubicBezTo>
                <a:cubicBezTo>
                  <a:pt x="243" y="599"/>
                  <a:pt x="243" y="599"/>
                  <a:pt x="243" y="599"/>
                </a:cubicBezTo>
                <a:cubicBezTo>
                  <a:pt x="121" y="608"/>
                  <a:pt x="41" y="624"/>
                  <a:pt x="41" y="624"/>
                </a:cubicBezTo>
                <a:cubicBezTo>
                  <a:pt x="41" y="624"/>
                  <a:pt x="27" y="635"/>
                  <a:pt x="25" y="636"/>
                </a:cubicBezTo>
                <a:cubicBezTo>
                  <a:pt x="10" y="647"/>
                  <a:pt x="26" y="650"/>
                  <a:pt x="36" y="656"/>
                </a:cubicBezTo>
                <a:cubicBezTo>
                  <a:pt x="40" y="658"/>
                  <a:pt x="40" y="659"/>
                  <a:pt x="39" y="663"/>
                </a:cubicBezTo>
                <a:cubicBezTo>
                  <a:pt x="38" y="666"/>
                  <a:pt x="28" y="668"/>
                  <a:pt x="30" y="674"/>
                </a:cubicBezTo>
                <a:cubicBezTo>
                  <a:pt x="34" y="686"/>
                  <a:pt x="51" y="674"/>
                  <a:pt x="50" y="690"/>
                </a:cubicBezTo>
                <a:cubicBezTo>
                  <a:pt x="49" y="709"/>
                  <a:pt x="7" y="698"/>
                  <a:pt x="3" y="716"/>
                </a:cubicBezTo>
                <a:cubicBezTo>
                  <a:pt x="0" y="729"/>
                  <a:pt x="18" y="717"/>
                  <a:pt x="18" y="743"/>
                </a:cubicBezTo>
                <a:cubicBezTo>
                  <a:pt x="18" y="769"/>
                  <a:pt x="37" y="795"/>
                  <a:pt x="91" y="809"/>
                </a:cubicBezTo>
                <a:cubicBezTo>
                  <a:pt x="104" y="812"/>
                  <a:pt x="163" y="811"/>
                  <a:pt x="133" y="828"/>
                </a:cubicBezTo>
                <a:cubicBezTo>
                  <a:pt x="129" y="831"/>
                  <a:pt x="117" y="830"/>
                  <a:pt x="113" y="831"/>
                </a:cubicBezTo>
                <a:cubicBezTo>
                  <a:pt x="107" y="831"/>
                  <a:pt x="93" y="831"/>
                  <a:pt x="89" y="836"/>
                </a:cubicBezTo>
                <a:cubicBezTo>
                  <a:pt x="84" y="844"/>
                  <a:pt x="96" y="844"/>
                  <a:pt x="94" y="852"/>
                </a:cubicBezTo>
                <a:cubicBezTo>
                  <a:pt x="87" y="853"/>
                  <a:pt x="72" y="853"/>
                  <a:pt x="79" y="865"/>
                </a:cubicBezTo>
                <a:cubicBezTo>
                  <a:pt x="82" y="871"/>
                  <a:pt x="93" y="874"/>
                  <a:pt x="99" y="873"/>
                </a:cubicBezTo>
                <a:cubicBezTo>
                  <a:pt x="133" y="872"/>
                  <a:pt x="128" y="875"/>
                  <a:pt x="138" y="876"/>
                </a:cubicBezTo>
                <a:cubicBezTo>
                  <a:pt x="120" y="879"/>
                  <a:pt x="103" y="899"/>
                  <a:pt x="173" y="897"/>
                </a:cubicBezTo>
                <a:cubicBezTo>
                  <a:pt x="175" y="907"/>
                  <a:pt x="194" y="906"/>
                  <a:pt x="200" y="905"/>
                </a:cubicBezTo>
                <a:cubicBezTo>
                  <a:pt x="637" y="808"/>
                  <a:pt x="827" y="849"/>
                  <a:pt x="828" y="823"/>
                </a:cubicBezTo>
                <a:cubicBezTo>
                  <a:pt x="822" y="809"/>
                  <a:pt x="760" y="811"/>
                  <a:pt x="750" y="810"/>
                </a:cubicBezTo>
                <a:cubicBezTo>
                  <a:pt x="710" y="808"/>
                  <a:pt x="625" y="813"/>
                  <a:pt x="630" y="802"/>
                </a:cubicBezTo>
                <a:cubicBezTo>
                  <a:pt x="632" y="778"/>
                  <a:pt x="1075" y="784"/>
                  <a:pt x="1023" y="799"/>
                </a:cubicBezTo>
                <a:cubicBezTo>
                  <a:pt x="1021" y="800"/>
                  <a:pt x="990" y="805"/>
                  <a:pt x="986" y="807"/>
                </a:cubicBezTo>
                <a:cubicBezTo>
                  <a:pt x="962" y="820"/>
                  <a:pt x="1054" y="823"/>
                  <a:pt x="1063" y="823"/>
                </a:cubicBezTo>
                <a:cubicBezTo>
                  <a:pt x="1075" y="824"/>
                  <a:pt x="1102" y="824"/>
                  <a:pt x="1097" y="836"/>
                </a:cubicBezTo>
                <a:cubicBezTo>
                  <a:pt x="1096" y="839"/>
                  <a:pt x="1063" y="835"/>
                  <a:pt x="1064" y="840"/>
                </a:cubicBezTo>
                <a:cubicBezTo>
                  <a:pt x="1065" y="845"/>
                  <a:pt x="1084" y="842"/>
                  <a:pt x="1086" y="846"/>
                </a:cubicBezTo>
                <a:cubicBezTo>
                  <a:pt x="1099" y="866"/>
                  <a:pt x="923" y="856"/>
                  <a:pt x="831" y="858"/>
                </a:cubicBezTo>
                <a:cubicBezTo>
                  <a:pt x="805" y="859"/>
                  <a:pt x="752" y="862"/>
                  <a:pt x="725" y="865"/>
                </a:cubicBezTo>
                <a:cubicBezTo>
                  <a:pt x="679" y="871"/>
                  <a:pt x="718" y="882"/>
                  <a:pt x="790" y="889"/>
                </a:cubicBezTo>
                <a:cubicBezTo>
                  <a:pt x="828" y="892"/>
                  <a:pt x="1026" y="908"/>
                  <a:pt x="1194" y="930"/>
                </a:cubicBezTo>
                <a:cubicBezTo>
                  <a:pt x="1244" y="939"/>
                  <a:pt x="1259" y="915"/>
                  <a:pt x="1248" y="908"/>
                </a:cubicBezTo>
                <a:cubicBezTo>
                  <a:pt x="1242" y="904"/>
                  <a:pt x="1269" y="890"/>
                  <a:pt x="1238" y="877"/>
                </a:cubicBezTo>
                <a:cubicBezTo>
                  <a:pt x="1219" y="869"/>
                  <a:pt x="1235" y="865"/>
                  <a:pt x="1236" y="866"/>
                </a:cubicBezTo>
                <a:cubicBezTo>
                  <a:pt x="1239" y="866"/>
                  <a:pt x="1279" y="876"/>
                  <a:pt x="1264" y="863"/>
                </a:cubicBezTo>
                <a:cubicBezTo>
                  <a:pt x="1255" y="854"/>
                  <a:pt x="1271" y="859"/>
                  <a:pt x="1274" y="859"/>
                </a:cubicBezTo>
                <a:cubicBezTo>
                  <a:pt x="1311" y="856"/>
                  <a:pt x="1302" y="842"/>
                  <a:pt x="1304" y="844"/>
                </a:cubicBezTo>
                <a:cubicBezTo>
                  <a:pt x="1293" y="833"/>
                  <a:pt x="1323" y="825"/>
                  <a:pt x="1316" y="801"/>
                </a:cubicBezTo>
                <a:cubicBezTo>
                  <a:pt x="1314" y="794"/>
                  <a:pt x="1271" y="796"/>
                  <a:pt x="1300" y="790"/>
                </a:cubicBezTo>
                <a:cubicBezTo>
                  <a:pt x="1303" y="789"/>
                  <a:pt x="1342" y="790"/>
                  <a:pt x="1306" y="769"/>
                </a:cubicBezTo>
                <a:cubicBezTo>
                  <a:pt x="1297" y="764"/>
                  <a:pt x="1289" y="764"/>
                  <a:pt x="1277" y="761"/>
                </a:cubicBezTo>
                <a:cubicBezTo>
                  <a:pt x="1250" y="755"/>
                  <a:pt x="1271" y="741"/>
                  <a:pt x="1284" y="744"/>
                </a:cubicBezTo>
                <a:cubicBezTo>
                  <a:pt x="1300" y="746"/>
                  <a:pt x="1317" y="735"/>
                  <a:pt x="1314" y="719"/>
                </a:cubicBezTo>
                <a:cubicBezTo>
                  <a:pt x="1310" y="698"/>
                  <a:pt x="1303" y="667"/>
                  <a:pt x="1325" y="663"/>
                </a:cubicBezTo>
                <a:cubicBezTo>
                  <a:pt x="1339" y="650"/>
                  <a:pt x="1295" y="636"/>
                  <a:pt x="1295" y="636"/>
                </a:cubicBezTo>
                <a:close/>
                <a:moveTo>
                  <a:pt x="764" y="590"/>
                </a:moveTo>
                <a:cubicBezTo>
                  <a:pt x="708" y="589"/>
                  <a:pt x="616" y="589"/>
                  <a:pt x="545" y="590"/>
                </a:cubicBezTo>
                <a:cubicBezTo>
                  <a:pt x="545" y="273"/>
                  <a:pt x="545" y="273"/>
                  <a:pt x="545" y="273"/>
                </a:cubicBezTo>
                <a:cubicBezTo>
                  <a:pt x="764" y="273"/>
                  <a:pt x="764" y="273"/>
                  <a:pt x="764" y="273"/>
                </a:cubicBezTo>
                <a:lnTo>
                  <a:pt x="764" y="590"/>
                </a:lnTo>
                <a:close/>
                <a:moveTo>
                  <a:pt x="1006" y="663"/>
                </a:moveTo>
                <a:cubicBezTo>
                  <a:pt x="793" y="663"/>
                  <a:pt x="793" y="663"/>
                  <a:pt x="793" y="663"/>
                </a:cubicBezTo>
                <a:cubicBezTo>
                  <a:pt x="793" y="244"/>
                  <a:pt x="793" y="244"/>
                  <a:pt x="793" y="244"/>
                </a:cubicBezTo>
                <a:cubicBezTo>
                  <a:pt x="516" y="244"/>
                  <a:pt x="516" y="244"/>
                  <a:pt x="516" y="244"/>
                </a:cubicBezTo>
                <a:cubicBezTo>
                  <a:pt x="516" y="663"/>
                  <a:pt x="516" y="663"/>
                  <a:pt x="516" y="663"/>
                </a:cubicBezTo>
                <a:cubicBezTo>
                  <a:pt x="333" y="663"/>
                  <a:pt x="333" y="663"/>
                  <a:pt x="333" y="663"/>
                </a:cubicBezTo>
                <a:cubicBezTo>
                  <a:pt x="303" y="663"/>
                  <a:pt x="303" y="663"/>
                  <a:pt x="303" y="663"/>
                </a:cubicBezTo>
                <a:cubicBezTo>
                  <a:pt x="303" y="29"/>
                  <a:pt x="303" y="29"/>
                  <a:pt x="303" y="29"/>
                </a:cubicBezTo>
                <a:cubicBezTo>
                  <a:pt x="1006" y="29"/>
                  <a:pt x="1006" y="29"/>
                  <a:pt x="1006" y="29"/>
                </a:cubicBezTo>
                <a:lnTo>
                  <a:pt x="1006" y="663"/>
                </a:lnTo>
                <a:close/>
                <a:moveTo>
                  <a:pt x="1775" y="95"/>
                </a:moveTo>
                <a:cubicBezTo>
                  <a:pt x="1820" y="95"/>
                  <a:pt x="1820" y="95"/>
                  <a:pt x="1820" y="95"/>
                </a:cubicBezTo>
                <a:cubicBezTo>
                  <a:pt x="1735" y="330"/>
                  <a:pt x="1735" y="330"/>
                  <a:pt x="1735" y="330"/>
                </a:cubicBezTo>
                <a:cubicBezTo>
                  <a:pt x="1701" y="330"/>
                  <a:pt x="1701" y="330"/>
                  <a:pt x="1701" y="330"/>
                </a:cubicBezTo>
                <a:cubicBezTo>
                  <a:pt x="1640" y="163"/>
                  <a:pt x="1640" y="163"/>
                  <a:pt x="1640" y="163"/>
                </a:cubicBezTo>
                <a:cubicBezTo>
                  <a:pt x="1620" y="218"/>
                  <a:pt x="1599" y="275"/>
                  <a:pt x="1579" y="330"/>
                </a:cubicBezTo>
                <a:cubicBezTo>
                  <a:pt x="1545" y="330"/>
                  <a:pt x="1545" y="330"/>
                  <a:pt x="1545" y="330"/>
                </a:cubicBezTo>
                <a:cubicBezTo>
                  <a:pt x="1460" y="95"/>
                  <a:pt x="1460" y="95"/>
                  <a:pt x="1460" y="95"/>
                </a:cubicBezTo>
                <a:cubicBezTo>
                  <a:pt x="1506" y="95"/>
                  <a:pt x="1506" y="95"/>
                  <a:pt x="1506" y="95"/>
                </a:cubicBezTo>
                <a:cubicBezTo>
                  <a:pt x="1562" y="250"/>
                  <a:pt x="1562" y="250"/>
                  <a:pt x="1562" y="250"/>
                </a:cubicBezTo>
                <a:cubicBezTo>
                  <a:pt x="1619" y="95"/>
                  <a:pt x="1619" y="95"/>
                  <a:pt x="1619" y="95"/>
                </a:cubicBezTo>
                <a:cubicBezTo>
                  <a:pt x="1661" y="95"/>
                  <a:pt x="1661" y="95"/>
                  <a:pt x="1661" y="95"/>
                </a:cubicBezTo>
                <a:cubicBezTo>
                  <a:pt x="1718" y="250"/>
                  <a:pt x="1718" y="250"/>
                  <a:pt x="1718" y="250"/>
                </a:cubicBezTo>
                <a:lnTo>
                  <a:pt x="1775" y="95"/>
                </a:lnTo>
                <a:close/>
                <a:moveTo>
                  <a:pt x="2454" y="330"/>
                </a:moveTo>
                <a:cubicBezTo>
                  <a:pt x="2310" y="330"/>
                  <a:pt x="2310" y="330"/>
                  <a:pt x="2310" y="330"/>
                </a:cubicBezTo>
                <a:cubicBezTo>
                  <a:pt x="2285" y="330"/>
                  <a:pt x="2265" y="309"/>
                  <a:pt x="2265" y="284"/>
                </a:cubicBezTo>
                <a:cubicBezTo>
                  <a:pt x="2265" y="140"/>
                  <a:pt x="2265" y="140"/>
                  <a:pt x="2265" y="140"/>
                </a:cubicBezTo>
                <a:cubicBezTo>
                  <a:pt x="2265" y="115"/>
                  <a:pt x="2285" y="95"/>
                  <a:pt x="2310" y="95"/>
                </a:cubicBezTo>
                <a:cubicBezTo>
                  <a:pt x="2454" y="95"/>
                  <a:pt x="2454" y="95"/>
                  <a:pt x="2454" y="95"/>
                </a:cubicBezTo>
                <a:cubicBezTo>
                  <a:pt x="2479" y="95"/>
                  <a:pt x="2500" y="115"/>
                  <a:pt x="2500" y="140"/>
                </a:cubicBezTo>
                <a:cubicBezTo>
                  <a:pt x="2500" y="158"/>
                  <a:pt x="2500" y="158"/>
                  <a:pt x="2500" y="158"/>
                </a:cubicBezTo>
                <a:cubicBezTo>
                  <a:pt x="2456" y="158"/>
                  <a:pt x="2456" y="158"/>
                  <a:pt x="2456" y="158"/>
                </a:cubicBezTo>
                <a:cubicBezTo>
                  <a:pt x="2456" y="140"/>
                  <a:pt x="2456" y="140"/>
                  <a:pt x="2456" y="140"/>
                </a:cubicBezTo>
                <a:cubicBezTo>
                  <a:pt x="2456" y="139"/>
                  <a:pt x="2455" y="138"/>
                  <a:pt x="2454" y="138"/>
                </a:cubicBezTo>
                <a:cubicBezTo>
                  <a:pt x="2310" y="138"/>
                  <a:pt x="2310" y="138"/>
                  <a:pt x="2310" y="138"/>
                </a:cubicBezTo>
                <a:cubicBezTo>
                  <a:pt x="2309" y="138"/>
                  <a:pt x="2308" y="139"/>
                  <a:pt x="2308" y="140"/>
                </a:cubicBezTo>
                <a:cubicBezTo>
                  <a:pt x="2308" y="284"/>
                  <a:pt x="2308" y="284"/>
                  <a:pt x="2308" y="284"/>
                </a:cubicBezTo>
                <a:cubicBezTo>
                  <a:pt x="2308" y="286"/>
                  <a:pt x="2309" y="287"/>
                  <a:pt x="2310" y="287"/>
                </a:cubicBezTo>
                <a:cubicBezTo>
                  <a:pt x="2454" y="287"/>
                  <a:pt x="2454" y="287"/>
                  <a:pt x="2454" y="287"/>
                </a:cubicBezTo>
                <a:cubicBezTo>
                  <a:pt x="2455" y="287"/>
                  <a:pt x="2456" y="286"/>
                  <a:pt x="2456" y="284"/>
                </a:cubicBezTo>
                <a:cubicBezTo>
                  <a:pt x="2456" y="240"/>
                  <a:pt x="2456" y="240"/>
                  <a:pt x="2456" y="240"/>
                </a:cubicBezTo>
                <a:cubicBezTo>
                  <a:pt x="2403" y="240"/>
                  <a:pt x="2403" y="240"/>
                  <a:pt x="2403" y="240"/>
                </a:cubicBezTo>
                <a:cubicBezTo>
                  <a:pt x="2403" y="197"/>
                  <a:pt x="2403" y="197"/>
                  <a:pt x="2403" y="197"/>
                </a:cubicBezTo>
                <a:cubicBezTo>
                  <a:pt x="2500" y="197"/>
                  <a:pt x="2500" y="197"/>
                  <a:pt x="2500" y="197"/>
                </a:cubicBezTo>
                <a:cubicBezTo>
                  <a:pt x="2500" y="284"/>
                  <a:pt x="2500" y="284"/>
                  <a:pt x="2500" y="284"/>
                </a:cubicBezTo>
                <a:cubicBezTo>
                  <a:pt x="2500" y="309"/>
                  <a:pt x="2479" y="330"/>
                  <a:pt x="2454" y="330"/>
                </a:cubicBezTo>
                <a:close/>
                <a:moveTo>
                  <a:pt x="2637" y="95"/>
                </a:moveTo>
                <a:cubicBezTo>
                  <a:pt x="2853" y="95"/>
                  <a:pt x="2853" y="95"/>
                  <a:pt x="2853" y="95"/>
                </a:cubicBezTo>
                <a:cubicBezTo>
                  <a:pt x="2853" y="138"/>
                  <a:pt x="2853" y="138"/>
                  <a:pt x="2853" y="138"/>
                </a:cubicBezTo>
                <a:cubicBezTo>
                  <a:pt x="2681" y="138"/>
                  <a:pt x="2681" y="138"/>
                  <a:pt x="2681" y="138"/>
                </a:cubicBezTo>
                <a:cubicBezTo>
                  <a:pt x="2681" y="191"/>
                  <a:pt x="2681" y="191"/>
                  <a:pt x="2681" y="191"/>
                </a:cubicBezTo>
                <a:cubicBezTo>
                  <a:pt x="2820" y="191"/>
                  <a:pt x="2820" y="191"/>
                  <a:pt x="2820" y="191"/>
                </a:cubicBezTo>
                <a:cubicBezTo>
                  <a:pt x="2820" y="234"/>
                  <a:pt x="2820" y="234"/>
                  <a:pt x="2820" y="234"/>
                </a:cubicBezTo>
                <a:cubicBezTo>
                  <a:pt x="2681" y="234"/>
                  <a:pt x="2681" y="234"/>
                  <a:pt x="2681" y="234"/>
                </a:cubicBezTo>
                <a:cubicBezTo>
                  <a:pt x="2681" y="287"/>
                  <a:pt x="2681" y="287"/>
                  <a:pt x="2681" y="287"/>
                </a:cubicBezTo>
                <a:cubicBezTo>
                  <a:pt x="2853" y="287"/>
                  <a:pt x="2853" y="287"/>
                  <a:pt x="2853" y="287"/>
                </a:cubicBezTo>
                <a:cubicBezTo>
                  <a:pt x="2853" y="330"/>
                  <a:pt x="2853" y="330"/>
                  <a:pt x="2853" y="330"/>
                </a:cubicBezTo>
                <a:cubicBezTo>
                  <a:pt x="2637" y="330"/>
                  <a:pt x="2637" y="330"/>
                  <a:pt x="2637" y="330"/>
                </a:cubicBezTo>
                <a:lnTo>
                  <a:pt x="2637" y="95"/>
                </a:lnTo>
                <a:close/>
                <a:moveTo>
                  <a:pt x="3171" y="330"/>
                </a:moveTo>
                <a:cubicBezTo>
                  <a:pt x="3026" y="157"/>
                  <a:pt x="3026" y="157"/>
                  <a:pt x="3026" y="157"/>
                </a:cubicBezTo>
                <a:cubicBezTo>
                  <a:pt x="3026" y="330"/>
                  <a:pt x="3026" y="330"/>
                  <a:pt x="3026" y="330"/>
                </a:cubicBezTo>
                <a:cubicBezTo>
                  <a:pt x="2983" y="330"/>
                  <a:pt x="2983" y="330"/>
                  <a:pt x="2983" y="330"/>
                </a:cubicBezTo>
                <a:cubicBezTo>
                  <a:pt x="2983" y="95"/>
                  <a:pt x="2983" y="95"/>
                  <a:pt x="2983" y="95"/>
                </a:cubicBezTo>
                <a:cubicBezTo>
                  <a:pt x="3030" y="95"/>
                  <a:pt x="3030" y="95"/>
                  <a:pt x="3030" y="95"/>
                </a:cubicBezTo>
                <a:cubicBezTo>
                  <a:pt x="3174" y="267"/>
                  <a:pt x="3174" y="267"/>
                  <a:pt x="3174" y="267"/>
                </a:cubicBezTo>
                <a:cubicBezTo>
                  <a:pt x="3174" y="95"/>
                  <a:pt x="3174" y="95"/>
                  <a:pt x="3174" y="95"/>
                </a:cubicBezTo>
                <a:cubicBezTo>
                  <a:pt x="3218" y="95"/>
                  <a:pt x="3218" y="95"/>
                  <a:pt x="3218" y="95"/>
                </a:cubicBezTo>
                <a:cubicBezTo>
                  <a:pt x="3218" y="330"/>
                  <a:pt x="3218" y="330"/>
                  <a:pt x="3218" y="330"/>
                </a:cubicBezTo>
                <a:lnTo>
                  <a:pt x="3171" y="330"/>
                </a:lnTo>
                <a:close/>
                <a:moveTo>
                  <a:pt x="3344" y="95"/>
                </a:moveTo>
                <a:cubicBezTo>
                  <a:pt x="3387" y="95"/>
                  <a:pt x="3387" y="95"/>
                  <a:pt x="3387" y="95"/>
                </a:cubicBezTo>
                <a:cubicBezTo>
                  <a:pt x="3387" y="330"/>
                  <a:pt x="3387" y="330"/>
                  <a:pt x="3387" y="330"/>
                </a:cubicBezTo>
                <a:cubicBezTo>
                  <a:pt x="3344" y="330"/>
                  <a:pt x="3344" y="330"/>
                  <a:pt x="3344" y="330"/>
                </a:cubicBezTo>
                <a:lnTo>
                  <a:pt x="3344" y="95"/>
                </a:lnTo>
                <a:close/>
                <a:moveTo>
                  <a:pt x="3712" y="95"/>
                </a:moveTo>
                <a:cubicBezTo>
                  <a:pt x="3755" y="95"/>
                  <a:pt x="3755" y="95"/>
                  <a:pt x="3755" y="95"/>
                </a:cubicBezTo>
                <a:cubicBezTo>
                  <a:pt x="3755" y="330"/>
                  <a:pt x="3755" y="330"/>
                  <a:pt x="3755" y="330"/>
                </a:cubicBezTo>
                <a:cubicBezTo>
                  <a:pt x="3708" y="330"/>
                  <a:pt x="3708" y="330"/>
                  <a:pt x="3708" y="330"/>
                </a:cubicBezTo>
                <a:cubicBezTo>
                  <a:pt x="3563" y="157"/>
                  <a:pt x="3563" y="157"/>
                  <a:pt x="3563" y="157"/>
                </a:cubicBezTo>
                <a:cubicBezTo>
                  <a:pt x="3563" y="330"/>
                  <a:pt x="3563" y="330"/>
                  <a:pt x="3563" y="330"/>
                </a:cubicBezTo>
                <a:cubicBezTo>
                  <a:pt x="3520" y="330"/>
                  <a:pt x="3520" y="330"/>
                  <a:pt x="3520" y="330"/>
                </a:cubicBezTo>
                <a:cubicBezTo>
                  <a:pt x="3520" y="95"/>
                  <a:pt x="3520" y="95"/>
                  <a:pt x="3520" y="95"/>
                </a:cubicBezTo>
                <a:cubicBezTo>
                  <a:pt x="3567" y="95"/>
                  <a:pt x="3567" y="95"/>
                  <a:pt x="3567" y="95"/>
                </a:cubicBezTo>
                <a:cubicBezTo>
                  <a:pt x="3712" y="267"/>
                  <a:pt x="3712" y="267"/>
                  <a:pt x="3712" y="267"/>
                </a:cubicBezTo>
                <a:lnTo>
                  <a:pt x="3712" y="95"/>
                </a:lnTo>
                <a:close/>
                <a:moveTo>
                  <a:pt x="4118" y="284"/>
                </a:moveTo>
                <a:cubicBezTo>
                  <a:pt x="4118" y="309"/>
                  <a:pt x="4097" y="330"/>
                  <a:pt x="4072" y="330"/>
                </a:cubicBezTo>
                <a:cubicBezTo>
                  <a:pt x="3928" y="330"/>
                  <a:pt x="3928" y="330"/>
                  <a:pt x="3928" y="330"/>
                </a:cubicBezTo>
                <a:cubicBezTo>
                  <a:pt x="3903" y="330"/>
                  <a:pt x="3883" y="309"/>
                  <a:pt x="3883" y="284"/>
                </a:cubicBezTo>
                <a:cubicBezTo>
                  <a:pt x="3883" y="140"/>
                  <a:pt x="3883" y="140"/>
                  <a:pt x="3883" y="140"/>
                </a:cubicBezTo>
                <a:cubicBezTo>
                  <a:pt x="3883" y="115"/>
                  <a:pt x="3903" y="95"/>
                  <a:pt x="3928" y="95"/>
                </a:cubicBezTo>
                <a:cubicBezTo>
                  <a:pt x="4072" y="95"/>
                  <a:pt x="4072" y="95"/>
                  <a:pt x="4072" y="95"/>
                </a:cubicBezTo>
                <a:cubicBezTo>
                  <a:pt x="4097" y="95"/>
                  <a:pt x="4118" y="115"/>
                  <a:pt x="4118" y="140"/>
                </a:cubicBezTo>
                <a:cubicBezTo>
                  <a:pt x="4118" y="158"/>
                  <a:pt x="4118" y="158"/>
                  <a:pt x="4118" y="158"/>
                </a:cubicBezTo>
                <a:cubicBezTo>
                  <a:pt x="4074" y="158"/>
                  <a:pt x="4074" y="158"/>
                  <a:pt x="4074" y="158"/>
                </a:cubicBezTo>
                <a:cubicBezTo>
                  <a:pt x="4074" y="140"/>
                  <a:pt x="4074" y="140"/>
                  <a:pt x="4074" y="140"/>
                </a:cubicBezTo>
                <a:cubicBezTo>
                  <a:pt x="4074" y="139"/>
                  <a:pt x="4074" y="138"/>
                  <a:pt x="4072" y="138"/>
                </a:cubicBezTo>
                <a:cubicBezTo>
                  <a:pt x="3928" y="138"/>
                  <a:pt x="3928" y="138"/>
                  <a:pt x="3928" y="138"/>
                </a:cubicBezTo>
                <a:cubicBezTo>
                  <a:pt x="3927" y="138"/>
                  <a:pt x="3926" y="139"/>
                  <a:pt x="3926" y="140"/>
                </a:cubicBezTo>
                <a:cubicBezTo>
                  <a:pt x="3926" y="284"/>
                  <a:pt x="3926" y="284"/>
                  <a:pt x="3926" y="284"/>
                </a:cubicBezTo>
                <a:cubicBezTo>
                  <a:pt x="3926" y="286"/>
                  <a:pt x="3927" y="287"/>
                  <a:pt x="3928" y="287"/>
                </a:cubicBezTo>
                <a:cubicBezTo>
                  <a:pt x="4072" y="287"/>
                  <a:pt x="4072" y="287"/>
                  <a:pt x="4072" y="287"/>
                </a:cubicBezTo>
                <a:cubicBezTo>
                  <a:pt x="4074" y="287"/>
                  <a:pt x="4074" y="286"/>
                  <a:pt x="4074" y="284"/>
                </a:cubicBezTo>
                <a:cubicBezTo>
                  <a:pt x="4074" y="240"/>
                  <a:pt x="4074" y="240"/>
                  <a:pt x="4074" y="240"/>
                </a:cubicBezTo>
                <a:cubicBezTo>
                  <a:pt x="4021" y="240"/>
                  <a:pt x="4021" y="240"/>
                  <a:pt x="4021" y="240"/>
                </a:cubicBezTo>
                <a:cubicBezTo>
                  <a:pt x="4021" y="197"/>
                  <a:pt x="4021" y="197"/>
                  <a:pt x="4021" y="197"/>
                </a:cubicBezTo>
                <a:cubicBezTo>
                  <a:pt x="4118" y="197"/>
                  <a:pt x="4118" y="197"/>
                  <a:pt x="4118" y="197"/>
                </a:cubicBezTo>
                <a:lnTo>
                  <a:pt x="4118" y="284"/>
                </a:lnTo>
                <a:close/>
                <a:moveTo>
                  <a:pt x="4251" y="95"/>
                </a:moveTo>
                <a:cubicBezTo>
                  <a:pt x="4467" y="95"/>
                  <a:pt x="4467" y="95"/>
                  <a:pt x="4467" y="95"/>
                </a:cubicBezTo>
                <a:cubicBezTo>
                  <a:pt x="4467" y="138"/>
                  <a:pt x="4467" y="138"/>
                  <a:pt x="4467" y="138"/>
                </a:cubicBezTo>
                <a:cubicBezTo>
                  <a:pt x="4295" y="138"/>
                  <a:pt x="4295" y="138"/>
                  <a:pt x="4295" y="138"/>
                </a:cubicBezTo>
                <a:cubicBezTo>
                  <a:pt x="4295" y="191"/>
                  <a:pt x="4295" y="191"/>
                  <a:pt x="4295" y="191"/>
                </a:cubicBezTo>
                <a:cubicBezTo>
                  <a:pt x="4434" y="191"/>
                  <a:pt x="4434" y="191"/>
                  <a:pt x="4434" y="191"/>
                </a:cubicBezTo>
                <a:cubicBezTo>
                  <a:pt x="4434" y="234"/>
                  <a:pt x="4434" y="234"/>
                  <a:pt x="4434" y="234"/>
                </a:cubicBezTo>
                <a:cubicBezTo>
                  <a:pt x="4295" y="234"/>
                  <a:pt x="4295" y="234"/>
                  <a:pt x="4295" y="234"/>
                </a:cubicBezTo>
                <a:cubicBezTo>
                  <a:pt x="4295" y="287"/>
                  <a:pt x="4295" y="287"/>
                  <a:pt x="4295" y="287"/>
                </a:cubicBezTo>
                <a:cubicBezTo>
                  <a:pt x="4467" y="287"/>
                  <a:pt x="4467" y="287"/>
                  <a:pt x="4467" y="287"/>
                </a:cubicBezTo>
                <a:cubicBezTo>
                  <a:pt x="4467" y="330"/>
                  <a:pt x="4467" y="330"/>
                  <a:pt x="4467" y="330"/>
                </a:cubicBezTo>
                <a:cubicBezTo>
                  <a:pt x="4251" y="330"/>
                  <a:pt x="4251" y="330"/>
                  <a:pt x="4251" y="330"/>
                </a:cubicBezTo>
                <a:lnTo>
                  <a:pt x="4251" y="95"/>
                </a:lnTo>
                <a:close/>
                <a:moveTo>
                  <a:pt x="4636" y="330"/>
                </a:moveTo>
                <a:cubicBezTo>
                  <a:pt x="4593" y="330"/>
                  <a:pt x="4593" y="330"/>
                  <a:pt x="4593" y="330"/>
                </a:cubicBezTo>
                <a:cubicBezTo>
                  <a:pt x="4593" y="95"/>
                  <a:pt x="4593" y="95"/>
                  <a:pt x="4593" y="95"/>
                </a:cubicBezTo>
                <a:cubicBezTo>
                  <a:pt x="4640" y="95"/>
                  <a:pt x="4640" y="95"/>
                  <a:pt x="4640" y="95"/>
                </a:cubicBezTo>
                <a:cubicBezTo>
                  <a:pt x="4784" y="267"/>
                  <a:pt x="4784" y="267"/>
                  <a:pt x="4784" y="267"/>
                </a:cubicBezTo>
                <a:cubicBezTo>
                  <a:pt x="4784" y="95"/>
                  <a:pt x="4784" y="95"/>
                  <a:pt x="4784" y="95"/>
                </a:cubicBezTo>
                <a:cubicBezTo>
                  <a:pt x="4828" y="95"/>
                  <a:pt x="4828" y="95"/>
                  <a:pt x="4828" y="95"/>
                </a:cubicBezTo>
                <a:cubicBezTo>
                  <a:pt x="4828" y="330"/>
                  <a:pt x="4828" y="330"/>
                  <a:pt x="4828" y="330"/>
                </a:cubicBezTo>
                <a:cubicBezTo>
                  <a:pt x="4781" y="330"/>
                  <a:pt x="4781" y="330"/>
                  <a:pt x="4781" y="330"/>
                </a:cubicBezTo>
                <a:cubicBezTo>
                  <a:pt x="4636" y="157"/>
                  <a:pt x="4636" y="157"/>
                  <a:pt x="4636" y="157"/>
                </a:cubicBezTo>
                <a:lnTo>
                  <a:pt x="4636" y="330"/>
                </a:lnTo>
                <a:close/>
                <a:moveTo>
                  <a:pt x="2173" y="330"/>
                </a:moveTo>
                <a:cubicBezTo>
                  <a:pt x="2105" y="140"/>
                  <a:pt x="2105" y="140"/>
                  <a:pt x="2105" y="140"/>
                </a:cubicBezTo>
                <a:cubicBezTo>
                  <a:pt x="2095" y="112"/>
                  <a:pt x="2085" y="95"/>
                  <a:pt x="2060" y="95"/>
                </a:cubicBezTo>
                <a:cubicBezTo>
                  <a:pt x="1989" y="95"/>
                  <a:pt x="1989" y="95"/>
                  <a:pt x="1989" y="95"/>
                </a:cubicBezTo>
                <a:cubicBezTo>
                  <a:pt x="1964" y="95"/>
                  <a:pt x="1953" y="112"/>
                  <a:pt x="1943" y="140"/>
                </a:cubicBezTo>
                <a:cubicBezTo>
                  <a:pt x="1875" y="330"/>
                  <a:pt x="1875" y="330"/>
                  <a:pt x="1875" y="330"/>
                </a:cubicBezTo>
                <a:cubicBezTo>
                  <a:pt x="1920" y="330"/>
                  <a:pt x="1920" y="330"/>
                  <a:pt x="1920" y="330"/>
                </a:cubicBezTo>
                <a:cubicBezTo>
                  <a:pt x="1948" y="251"/>
                  <a:pt x="1948" y="251"/>
                  <a:pt x="1948" y="251"/>
                </a:cubicBezTo>
                <a:cubicBezTo>
                  <a:pt x="2100" y="251"/>
                  <a:pt x="2100" y="251"/>
                  <a:pt x="2100" y="251"/>
                </a:cubicBezTo>
                <a:cubicBezTo>
                  <a:pt x="2129" y="330"/>
                  <a:pt x="2129" y="330"/>
                  <a:pt x="2129" y="330"/>
                </a:cubicBezTo>
                <a:lnTo>
                  <a:pt x="2173" y="330"/>
                </a:lnTo>
                <a:close/>
                <a:moveTo>
                  <a:pt x="1963" y="208"/>
                </a:moveTo>
                <a:cubicBezTo>
                  <a:pt x="1986" y="140"/>
                  <a:pt x="1986" y="140"/>
                  <a:pt x="1986" y="140"/>
                </a:cubicBezTo>
                <a:cubicBezTo>
                  <a:pt x="1987" y="139"/>
                  <a:pt x="1987" y="138"/>
                  <a:pt x="1989" y="138"/>
                </a:cubicBezTo>
                <a:cubicBezTo>
                  <a:pt x="2060" y="138"/>
                  <a:pt x="2060" y="138"/>
                  <a:pt x="2060" y="138"/>
                </a:cubicBezTo>
                <a:cubicBezTo>
                  <a:pt x="2061" y="138"/>
                  <a:pt x="2062" y="138"/>
                  <a:pt x="2062" y="140"/>
                </a:cubicBezTo>
                <a:cubicBezTo>
                  <a:pt x="2086" y="208"/>
                  <a:pt x="2086" y="208"/>
                  <a:pt x="2086" y="208"/>
                </a:cubicBezTo>
                <a:lnTo>
                  <a:pt x="1963" y="208"/>
                </a:lnTo>
                <a:close/>
                <a:moveTo>
                  <a:pt x="1594" y="515"/>
                </a:moveTo>
                <a:cubicBezTo>
                  <a:pt x="1615" y="515"/>
                  <a:pt x="1615" y="515"/>
                  <a:pt x="1615" y="515"/>
                </a:cubicBezTo>
                <a:cubicBezTo>
                  <a:pt x="1615" y="629"/>
                  <a:pt x="1615" y="629"/>
                  <a:pt x="1615" y="629"/>
                </a:cubicBezTo>
                <a:cubicBezTo>
                  <a:pt x="1615" y="642"/>
                  <a:pt x="1604" y="654"/>
                  <a:pt x="1590" y="654"/>
                </a:cubicBezTo>
                <a:cubicBezTo>
                  <a:pt x="1501" y="654"/>
                  <a:pt x="1501" y="654"/>
                  <a:pt x="1501" y="654"/>
                </a:cubicBezTo>
                <a:cubicBezTo>
                  <a:pt x="1487" y="654"/>
                  <a:pt x="1476" y="642"/>
                  <a:pt x="1476" y="629"/>
                </a:cubicBezTo>
                <a:cubicBezTo>
                  <a:pt x="1476" y="515"/>
                  <a:pt x="1476" y="515"/>
                  <a:pt x="1476" y="515"/>
                </a:cubicBezTo>
                <a:cubicBezTo>
                  <a:pt x="1497" y="515"/>
                  <a:pt x="1497" y="515"/>
                  <a:pt x="1497" y="515"/>
                </a:cubicBezTo>
                <a:cubicBezTo>
                  <a:pt x="1497" y="629"/>
                  <a:pt x="1497" y="629"/>
                  <a:pt x="1497" y="629"/>
                </a:cubicBezTo>
                <a:cubicBezTo>
                  <a:pt x="1497" y="631"/>
                  <a:pt x="1499" y="633"/>
                  <a:pt x="1501" y="633"/>
                </a:cubicBezTo>
                <a:cubicBezTo>
                  <a:pt x="1590" y="633"/>
                  <a:pt x="1590" y="633"/>
                  <a:pt x="1590" y="633"/>
                </a:cubicBezTo>
                <a:cubicBezTo>
                  <a:pt x="1592" y="633"/>
                  <a:pt x="1594" y="631"/>
                  <a:pt x="1594" y="629"/>
                </a:cubicBezTo>
                <a:lnTo>
                  <a:pt x="1594" y="515"/>
                </a:lnTo>
                <a:close/>
                <a:moveTo>
                  <a:pt x="1785" y="515"/>
                </a:moveTo>
                <a:cubicBezTo>
                  <a:pt x="1806" y="515"/>
                  <a:pt x="1806" y="515"/>
                  <a:pt x="1806" y="515"/>
                </a:cubicBezTo>
                <a:cubicBezTo>
                  <a:pt x="1806" y="654"/>
                  <a:pt x="1806" y="654"/>
                  <a:pt x="1806" y="654"/>
                </a:cubicBezTo>
                <a:cubicBezTo>
                  <a:pt x="1781" y="654"/>
                  <a:pt x="1781" y="654"/>
                  <a:pt x="1781" y="654"/>
                </a:cubicBezTo>
                <a:cubicBezTo>
                  <a:pt x="1687" y="542"/>
                  <a:pt x="1687" y="542"/>
                  <a:pt x="1687" y="542"/>
                </a:cubicBezTo>
                <a:cubicBezTo>
                  <a:pt x="1687" y="654"/>
                  <a:pt x="1687" y="654"/>
                  <a:pt x="1687" y="654"/>
                </a:cubicBezTo>
                <a:cubicBezTo>
                  <a:pt x="1667" y="654"/>
                  <a:pt x="1667" y="654"/>
                  <a:pt x="1667" y="654"/>
                </a:cubicBezTo>
                <a:cubicBezTo>
                  <a:pt x="1667" y="515"/>
                  <a:pt x="1667" y="515"/>
                  <a:pt x="1667" y="515"/>
                </a:cubicBezTo>
                <a:cubicBezTo>
                  <a:pt x="1691" y="515"/>
                  <a:pt x="1691" y="515"/>
                  <a:pt x="1691" y="515"/>
                </a:cubicBezTo>
                <a:cubicBezTo>
                  <a:pt x="1785" y="626"/>
                  <a:pt x="1785" y="626"/>
                  <a:pt x="1785" y="626"/>
                </a:cubicBezTo>
                <a:lnTo>
                  <a:pt x="1785" y="515"/>
                </a:lnTo>
                <a:close/>
                <a:moveTo>
                  <a:pt x="1858" y="515"/>
                </a:moveTo>
                <a:cubicBezTo>
                  <a:pt x="1878" y="515"/>
                  <a:pt x="1878" y="515"/>
                  <a:pt x="1878" y="515"/>
                </a:cubicBezTo>
                <a:cubicBezTo>
                  <a:pt x="1878" y="654"/>
                  <a:pt x="1878" y="654"/>
                  <a:pt x="1878" y="654"/>
                </a:cubicBezTo>
                <a:cubicBezTo>
                  <a:pt x="1858" y="654"/>
                  <a:pt x="1858" y="654"/>
                  <a:pt x="1858" y="654"/>
                </a:cubicBezTo>
                <a:lnTo>
                  <a:pt x="1858" y="515"/>
                </a:lnTo>
                <a:close/>
                <a:moveTo>
                  <a:pt x="2059" y="515"/>
                </a:moveTo>
                <a:cubicBezTo>
                  <a:pt x="2083" y="515"/>
                  <a:pt x="2083" y="515"/>
                  <a:pt x="2083" y="515"/>
                </a:cubicBezTo>
                <a:cubicBezTo>
                  <a:pt x="2003" y="654"/>
                  <a:pt x="2003" y="654"/>
                  <a:pt x="2003" y="654"/>
                </a:cubicBezTo>
                <a:cubicBezTo>
                  <a:pt x="1982" y="654"/>
                  <a:pt x="1982" y="654"/>
                  <a:pt x="1982" y="654"/>
                </a:cubicBezTo>
                <a:cubicBezTo>
                  <a:pt x="1902" y="515"/>
                  <a:pt x="1902" y="515"/>
                  <a:pt x="1902" y="515"/>
                </a:cubicBezTo>
                <a:cubicBezTo>
                  <a:pt x="1926" y="515"/>
                  <a:pt x="1926" y="515"/>
                  <a:pt x="1926" y="515"/>
                </a:cubicBezTo>
                <a:cubicBezTo>
                  <a:pt x="1993" y="630"/>
                  <a:pt x="1993" y="630"/>
                  <a:pt x="1993" y="630"/>
                </a:cubicBezTo>
                <a:lnTo>
                  <a:pt x="2059" y="515"/>
                </a:lnTo>
                <a:close/>
                <a:moveTo>
                  <a:pt x="2102" y="515"/>
                </a:moveTo>
                <a:cubicBezTo>
                  <a:pt x="2229" y="515"/>
                  <a:pt x="2229" y="515"/>
                  <a:pt x="2229" y="515"/>
                </a:cubicBezTo>
                <a:cubicBezTo>
                  <a:pt x="2229" y="536"/>
                  <a:pt x="2229" y="536"/>
                  <a:pt x="2229" y="536"/>
                </a:cubicBezTo>
                <a:cubicBezTo>
                  <a:pt x="2123" y="536"/>
                  <a:pt x="2123" y="536"/>
                  <a:pt x="2123" y="536"/>
                </a:cubicBezTo>
                <a:cubicBezTo>
                  <a:pt x="2123" y="574"/>
                  <a:pt x="2123" y="574"/>
                  <a:pt x="2123" y="574"/>
                </a:cubicBezTo>
                <a:cubicBezTo>
                  <a:pt x="2209" y="574"/>
                  <a:pt x="2209" y="574"/>
                  <a:pt x="2209" y="574"/>
                </a:cubicBezTo>
                <a:cubicBezTo>
                  <a:pt x="2209" y="595"/>
                  <a:pt x="2209" y="595"/>
                  <a:pt x="2209" y="595"/>
                </a:cubicBezTo>
                <a:cubicBezTo>
                  <a:pt x="2123" y="595"/>
                  <a:pt x="2123" y="595"/>
                  <a:pt x="2123" y="595"/>
                </a:cubicBezTo>
                <a:cubicBezTo>
                  <a:pt x="2123" y="633"/>
                  <a:pt x="2123" y="633"/>
                  <a:pt x="2123" y="633"/>
                </a:cubicBezTo>
                <a:cubicBezTo>
                  <a:pt x="2229" y="633"/>
                  <a:pt x="2229" y="633"/>
                  <a:pt x="2229" y="633"/>
                </a:cubicBezTo>
                <a:cubicBezTo>
                  <a:pt x="2229" y="654"/>
                  <a:pt x="2229" y="654"/>
                  <a:pt x="2229" y="654"/>
                </a:cubicBezTo>
                <a:cubicBezTo>
                  <a:pt x="2102" y="654"/>
                  <a:pt x="2102" y="654"/>
                  <a:pt x="2102" y="654"/>
                </a:cubicBezTo>
                <a:lnTo>
                  <a:pt x="2102" y="515"/>
                </a:lnTo>
                <a:close/>
                <a:moveTo>
                  <a:pt x="2393" y="515"/>
                </a:moveTo>
                <a:cubicBezTo>
                  <a:pt x="2280" y="515"/>
                  <a:pt x="2280" y="515"/>
                  <a:pt x="2280" y="515"/>
                </a:cubicBezTo>
                <a:cubicBezTo>
                  <a:pt x="2280" y="654"/>
                  <a:pt x="2280" y="654"/>
                  <a:pt x="2280" y="654"/>
                </a:cubicBezTo>
                <a:cubicBezTo>
                  <a:pt x="2300" y="654"/>
                  <a:pt x="2300" y="654"/>
                  <a:pt x="2300" y="654"/>
                </a:cubicBezTo>
                <a:cubicBezTo>
                  <a:pt x="2300" y="604"/>
                  <a:pt x="2300" y="604"/>
                  <a:pt x="2300" y="604"/>
                </a:cubicBezTo>
                <a:cubicBezTo>
                  <a:pt x="2302" y="604"/>
                  <a:pt x="2303" y="604"/>
                  <a:pt x="2305" y="604"/>
                </a:cubicBezTo>
                <a:cubicBezTo>
                  <a:pt x="2352" y="604"/>
                  <a:pt x="2352" y="604"/>
                  <a:pt x="2352" y="604"/>
                </a:cubicBezTo>
                <a:cubicBezTo>
                  <a:pt x="2394" y="654"/>
                  <a:pt x="2394" y="654"/>
                  <a:pt x="2394" y="654"/>
                </a:cubicBezTo>
                <a:cubicBezTo>
                  <a:pt x="2418" y="654"/>
                  <a:pt x="2418" y="654"/>
                  <a:pt x="2418" y="654"/>
                </a:cubicBezTo>
                <a:cubicBezTo>
                  <a:pt x="2418" y="651"/>
                  <a:pt x="2418" y="651"/>
                  <a:pt x="2418" y="651"/>
                </a:cubicBezTo>
                <a:cubicBezTo>
                  <a:pt x="2379" y="604"/>
                  <a:pt x="2379" y="604"/>
                  <a:pt x="2379" y="604"/>
                </a:cubicBezTo>
                <a:cubicBezTo>
                  <a:pt x="2393" y="604"/>
                  <a:pt x="2393" y="604"/>
                  <a:pt x="2393" y="604"/>
                </a:cubicBezTo>
                <a:cubicBezTo>
                  <a:pt x="2407" y="604"/>
                  <a:pt x="2418" y="593"/>
                  <a:pt x="2418" y="579"/>
                </a:cubicBezTo>
                <a:cubicBezTo>
                  <a:pt x="2418" y="540"/>
                  <a:pt x="2418" y="540"/>
                  <a:pt x="2418" y="540"/>
                </a:cubicBezTo>
                <a:cubicBezTo>
                  <a:pt x="2418" y="526"/>
                  <a:pt x="2407" y="515"/>
                  <a:pt x="2393" y="515"/>
                </a:cubicBezTo>
                <a:close/>
                <a:moveTo>
                  <a:pt x="2398" y="579"/>
                </a:moveTo>
                <a:cubicBezTo>
                  <a:pt x="2398" y="581"/>
                  <a:pt x="2396" y="583"/>
                  <a:pt x="2393" y="583"/>
                </a:cubicBezTo>
                <a:cubicBezTo>
                  <a:pt x="2300" y="583"/>
                  <a:pt x="2300" y="583"/>
                  <a:pt x="2300" y="583"/>
                </a:cubicBezTo>
                <a:cubicBezTo>
                  <a:pt x="2300" y="536"/>
                  <a:pt x="2300" y="536"/>
                  <a:pt x="2300" y="536"/>
                </a:cubicBezTo>
                <a:cubicBezTo>
                  <a:pt x="2393" y="536"/>
                  <a:pt x="2393" y="536"/>
                  <a:pt x="2393" y="536"/>
                </a:cubicBezTo>
                <a:cubicBezTo>
                  <a:pt x="2396" y="536"/>
                  <a:pt x="2398" y="538"/>
                  <a:pt x="2398" y="540"/>
                </a:cubicBezTo>
                <a:lnTo>
                  <a:pt x="2398" y="579"/>
                </a:lnTo>
                <a:close/>
                <a:moveTo>
                  <a:pt x="3526" y="515"/>
                </a:moveTo>
                <a:cubicBezTo>
                  <a:pt x="3412" y="515"/>
                  <a:pt x="3412" y="515"/>
                  <a:pt x="3412" y="515"/>
                </a:cubicBezTo>
                <a:cubicBezTo>
                  <a:pt x="3412" y="654"/>
                  <a:pt x="3412" y="654"/>
                  <a:pt x="3412" y="654"/>
                </a:cubicBezTo>
                <a:cubicBezTo>
                  <a:pt x="3433" y="654"/>
                  <a:pt x="3433" y="654"/>
                  <a:pt x="3433" y="654"/>
                </a:cubicBezTo>
                <a:cubicBezTo>
                  <a:pt x="3433" y="604"/>
                  <a:pt x="3433" y="604"/>
                  <a:pt x="3433" y="604"/>
                </a:cubicBezTo>
                <a:cubicBezTo>
                  <a:pt x="3434" y="604"/>
                  <a:pt x="3435" y="604"/>
                  <a:pt x="3437" y="604"/>
                </a:cubicBezTo>
                <a:cubicBezTo>
                  <a:pt x="3484" y="604"/>
                  <a:pt x="3484" y="604"/>
                  <a:pt x="3484" y="604"/>
                </a:cubicBezTo>
                <a:cubicBezTo>
                  <a:pt x="3526" y="654"/>
                  <a:pt x="3526" y="654"/>
                  <a:pt x="3526" y="654"/>
                </a:cubicBezTo>
                <a:cubicBezTo>
                  <a:pt x="3551" y="654"/>
                  <a:pt x="3551" y="654"/>
                  <a:pt x="3551" y="654"/>
                </a:cubicBezTo>
                <a:cubicBezTo>
                  <a:pt x="3551" y="651"/>
                  <a:pt x="3551" y="651"/>
                  <a:pt x="3551" y="651"/>
                </a:cubicBezTo>
                <a:cubicBezTo>
                  <a:pt x="3511" y="604"/>
                  <a:pt x="3511" y="604"/>
                  <a:pt x="3511" y="604"/>
                </a:cubicBezTo>
                <a:cubicBezTo>
                  <a:pt x="3526" y="604"/>
                  <a:pt x="3526" y="604"/>
                  <a:pt x="3526" y="604"/>
                </a:cubicBezTo>
                <a:cubicBezTo>
                  <a:pt x="3539" y="604"/>
                  <a:pt x="3551" y="593"/>
                  <a:pt x="3551" y="579"/>
                </a:cubicBezTo>
                <a:cubicBezTo>
                  <a:pt x="3551" y="540"/>
                  <a:pt x="3551" y="540"/>
                  <a:pt x="3551" y="540"/>
                </a:cubicBezTo>
                <a:cubicBezTo>
                  <a:pt x="3551" y="526"/>
                  <a:pt x="3539" y="515"/>
                  <a:pt x="3526" y="515"/>
                </a:cubicBezTo>
                <a:close/>
                <a:moveTo>
                  <a:pt x="3530" y="579"/>
                </a:moveTo>
                <a:cubicBezTo>
                  <a:pt x="3530" y="581"/>
                  <a:pt x="3528" y="583"/>
                  <a:pt x="3526" y="583"/>
                </a:cubicBezTo>
                <a:cubicBezTo>
                  <a:pt x="3433" y="583"/>
                  <a:pt x="3433" y="583"/>
                  <a:pt x="3433" y="583"/>
                </a:cubicBezTo>
                <a:cubicBezTo>
                  <a:pt x="3433" y="536"/>
                  <a:pt x="3433" y="536"/>
                  <a:pt x="3433" y="536"/>
                </a:cubicBezTo>
                <a:cubicBezTo>
                  <a:pt x="3526" y="536"/>
                  <a:pt x="3526" y="536"/>
                  <a:pt x="3526" y="536"/>
                </a:cubicBezTo>
                <a:cubicBezTo>
                  <a:pt x="3528" y="536"/>
                  <a:pt x="3530" y="538"/>
                  <a:pt x="3530" y="540"/>
                </a:cubicBezTo>
                <a:lnTo>
                  <a:pt x="3530" y="579"/>
                </a:lnTo>
                <a:close/>
                <a:moveTo>
                  <a:pt x="4434" y="515"/>
                </a:moveTo>
                <a:cubicBezTo>
                  <a:pt x="4320" y="515"/>
                  <a:pt x="4320" y="515"/>
                  <a:pt x="4320" y="515"/>
                </a:cubicBezTo>
                <a:cubicBezTo>
                  <a:pt x="4320" y="654"/>
                  <a:pt x="4320" y="654"/>
                  <a:pt x="4320" y="654"/>
                </a:cubicBezTo>
                <a:cubicBezTo>
                  <a:pt x="4341" y="654"/>
                  <a:pt x="4341" y="654"/>
                  <a:pt x="4341" y="654"/>
                </a:cubicBezTo>
                <a:cubicBezTo>
                  <a:pt x="4341" y="604"/>
                  <a:pt x="4341" y="604"/>
                  <a:pt x="4341" y="604"/>
                </a:cubicBezTo>
                <a:cubicBezTo>
                  <a:pt x="4342" y="604"/>
                  <a:pt x="4344" y="604"/>
                  <a:pt x="4345" y="604"/>
                </a:cubicBezTo>
                <a:cubicBezTo>
                  <a:pt x="4392" y="604"/>
                  <a:pt x="4392" y="604"/>
                  <a:pt x="4392" y="604"/>
                </a:cubicBezTo>
                <a:cubicBezTo>
                  <a:pt x="4434" y="654"/>
                  <a:pt x="4434" y="654"/>
                  <a:pt x="4434" y="654"/>
                </a:cubicBezTo>
                <a:cubicBezTo>
                  <a:pt x="4459" y="654"/>
                  <a:pt x="4459" y="654"/>
                  <a:pt x="4459" y="654"/>
                </a:cubicBezTo>
                <a:cubicBezTo>
                  <a:pt x="4459" y="651"/>
                  <a:pt x="4459" y="651"/>
                  <a:pt x="4459" y="651"/>
                </a:cubicBezTo>
                <a:cubicBezTo>
                  <a:pt x="4420" y="604"/>
                  <a:pt x="4420" y="604"/>
                  <a:pt x="4420" y="604"/>
                </a:cubicBezTo>
                <a:cubicBezTo>
                  <a:pt x="4434" y="604"/>
                  <a:pt x="4434" y="604"/>
                  <a:pt x="4434" y="604"/>
                </a:cubicBezTo>
                <a:cubicBezTo>
                  <a:pt x="4448" y="604"/>
                  <a:pt x="4459" y="593"/>
                  <a:pt x="4459" y="579"/>
                </a:cubicBezTo>
                <a:cubicBezTo>
                  <a:pt x="4459" y="540"/>
                  <a:pt x="4459" y="540"/>
                  <a:pt x="4459" y="540"/>
                </a:cubicBezTo>
                <a:cubicBezTo>
                  <a:pt x="4459" y="526"/>
                  <a:pt x="4448" y="515"/>
                  <a:pt x="4434" y="515"/>
                </a:cubicBezTo>
                <a:close/>
                <a:moveTo>
                  <a:pt x="4438" y="579"/>
                </a:moveTo>
                <a:cubicBezTo>
                  <a:pt x="4438" y="581"/>
                  <a:pt x="4436" y="583"/>
                  <a:pt x="4434" y="583"/>
                </a:cubicBezTo>
                <a:cubicBezTo>
                  <a:pt x="4341" y="583"/>
                  <a:pt x="4341" y="583"/>
                  <a:pt x="4341" y="583"/>
                </a:cubicBezTo>
                <a:cubicBezTo>
                  <a:pt x="4341" y="536"/>
                  <a:pt x="4341" y="536"/>
                  <a:pt x="4341" y="536"/>
                </a:cubicBezTo>
                <a:cubicBezTo>
                  <a:pt x="4434" y="536"/>
                  <a:pt x="4434" y="536"/>
                  <a:pt x="4434" y="536"/>
                </a:cubicBezTo>
                <a:cubicBezTo>
                  <a:pt x="4436" y="536"/>
                  <a:pt x="4438" y="538"/>
                  <a:pt x="4438" y="540"/>
                </a:cubicBezTo>
                <a:lnTo>
                  <a:pt x="4438" y="579"/>
                </a:lnTo>
                <a:close/>
                <a:moveTo>
                  <a:pt x="2607" y="540"/>
                </a:moveTo>
                <a:cubicBezTo>
                  <a:pt x="2607" y="548"/>
                  <a:pt x="2607" y="548"/>
                  <a:pt x="2607" y="548"/>
                </a:cubicBezTo>
                <a:cubicBezTo>
                  <a:pt x="2586" y="548"/>
                  <a:pt x="2586" y="548"/>
                  <a:pt x="2586" y="548"/>
                </a:cubicBezTo>
                <a:cubicBezTo>
                  <a:pt x="2586" y="540"/>
                  <a:pt x="2586" y="540"/>
                  <a:pt x="2586" y="540"/>
                </a:cubicBezTo>
                <a:cubicBezTo>
                  <a:pt x="2586" y="537"/>
                  <a:pt x="2584" y="536"/>
                  <a:pt x="2582" y="536"/>
                </a:cubicBezTo>
                <a:cubicBezTo>
                  <a:pt x="2493" y="536"/>
                  <a:pt x="2493" y="536"/>
                  <a:pt x="2493" y="536"/>
                </a:cubicBezTo>
                <a:cubicBezTo>
                  <a:pt x="2491" y="536"/>
                  <a:pt x="2489" y="537"/>
                  <a:pt x="2489" y="540"/>
                </a:cubicBezTo>
                <a:cubicBezTo>
                  <a:pt x="2489" y="569"/>
                  <a:pt x="2489" y="569"/>
                  <a:pt x="2489" y="569"/>
                </a:cubicBezTo>
                <a:cubicBezTo>
                  <a:pt x="2489" y="572"/>
                  <a:pt x="2491" y="574"/>
                  <a:pt x="2493" y="574"/>
                </a:cubicBezTo>
                <a:cubicBezTo>
                  <a:pt x="2582" y="574"/>
                  <a:pt x="2582" y="574"/>
                  <a:pt x="2582" y="574"/>
                </a:cubicBezTo>
                <a:cubicBezTo>
                  <a:pt x="2596" y="574"/>
                  <a:pt x="2607" y="585"/>
                  <a:pt x="2607" y="599"/>
                </a:cubicBezTo>
                <a:cubicBezTo>
                  <a:pt x="2607" y="629"/>
                  <a:pt x="2607" y="629"/>
                  <a:pt x="2607" y="629"/>
                </a:cubicBezTo>
                <a:cubicBezTo>
                  <a:pt x="2607" y="642"/>
                  <a:pt x="2596" y="654"/>
                  <a:pt x="2582" y="654"/>
                </a:cubicBezTo>
                <a:cubicBezTo>
                  <a:pt x="2493" y="654"/>
                  <a:pt x="2493" y="654"/>
                  <a:pt x="2493" y="654"/>
                </a:cubicBezTo>
                <a:cubicBezTo>
                  <a:pt x="2479" y="654"/>
                  <a:pt x="2468" y="642"/>
                  <a:pt x="2468" y="629"/>
                </a:cubicBezTo>
                <a:cubicBezTo>
                  <a:pt x="2468" y="620"/>
                  <a:pt x="2468" y="620"/>
                  <a:pt x="2468" y="620"/>
                </a:cubicBezTo>
                <a:cubicBezTo>
                  <a:pt x="2489" y="620"/>
                  <a:pt x="2489" y="620"/>
                  <a:pt x="2489" y="620"/>
                </a:cubicBezTo>
                <a:cubicBezTo>
                  <a:pt x="2489" y="629"/>
                  <a:pt x="2489" y="629"/>
                  <a:pt x="2489" y="629"/>
                </a:cubicBezTo>
                <a:cubicBezTo>
                  <a:pt x="2489" y="631"/>
                  <a:pt x="2491" y="633"/>
                  <a:pt x="2493" y="633"/>
                </a:cubicBezTo>
                <a:cubicBezTo>
                  <a:pt x="2582" y="633"/>
                  <a:pt x="2582" y="633"/>
                  <a:pt x="2582" y="633"/>
                </a:cubicBezTo>
                <a:cubicBezTo>
                  <a:pt x="2584" y="633"/>
                  <a:pt x="2586" y="631"/>
                  <a:pt x="2586" y="629"/>
                </a:cubicBezTo>
                <a:cubicBezTo>
                  <a:pt x="2586" y="599"/>
                  <a:pt x="2586" y="599"/>
                  <a:pt x="2586" y="599"/>
                </a:cubicBezTo>
                <a:cubicBezTo>
                  <a:pt x="2586" y="597"/>
                  <a:pt x="2584" y="595"/>
                  <a:pt x="2582" y="595"/>
                </a:cubicBezTo>
                <a:cubicBezTo>
                  <a:pt x="2493" y="595"/>
                  <a:pt x="2493" y="595"/>
                  <a:pt x="2493" y="595"/>
                </a:cubicBezTo>
                <a:cubicBezTo>
                  <a:pt x="2479" y="595"/>
                  <a:pt x="2468" y="583"/>
                  <a:pt x="2468" y="569"/>
                </a:cubicBezTo>
                <a:cubicBezTo>
                  <a:pt x="2468" y="540"/>
                  <a:pt x="2468" y="540"/>
                  <a:pt x="2468" y="540"/>
                </a:cubicBezTo>
                <a:cubicBezTo>
                  <a:pt x="2468" y="526"/>
                  <a:pt x="2479" y="515"/>
                  <a:pt x="2493" y="515"/>
                </a:cubicBezTo>
                <a:cubicBezTo>
                  <a:pt x="2582" y="515"/>
                  <a:pt x="2582" y="515"/>
                  <a:pt x="2582" y="515"/>
                </a:cubicBezTo>
                <a:cubicBezTo>
                  <a:pt x="2596" y="515"/>
                  <a:pt x="2607" y="526"/>
                  <a:pt x="2607" y="540"/>
                </a:cubicBezTo>
                <a:close/>
                <a:moveTo>
                  <a:pt x="2658" y="515"/>
                </a:moveTo>
                <a:cubicBezTo>
                  <a:pt x="2679" y="515"/>
                  <a:pt x="2679" y="515"/>
                  <a:pt x="2679" y="515"/>
                </a:cubicBezTo>
                <a:cubicBezTo>
                  <a:pt x="2679" y="654"/>
                  <a:pt x="2679" y="654"/>
                  <a:pt x="2679" y="654"/>
                </a:cubicBezTo>
                <a:cubicBezTo>
                  <a:pt x="2658" y="654"/>
                  <a:pt x="2658" y="654"/>
                  <a:pt x="2658" y="654"/>
                </a:cubicBezTo>
                <a:lnTo>
                  <a:pt x="2658" y="515"/>
                </a:lnTo>
                <a:close/>
                <a:moveTo>
                  <a:pt x="2713" y="515"/>
                </a:moveTo>
                <a:cubicBezTo>
                  <a:pt x="2852" y="515"/>
                  <a:pt x="2852" y="515"/>
                  <a:pt x="2852" y="515"/>
                </a:cubicBezTo>
                <a:cubicBezTo>
                  <a:pt x="2852" y="536"/>
                  <a:pt x="2852" y="536"/>
                  <a:pt x="2852" y="536"/>
                </a:cubicBezTo>
                <a:cubicBezTo>
                  <a:pt x="2793" y="536"/>
                  <a:pt x="2793" y="536"/>
                  <a:pt x="2793" y="536"/>
                </a:cubicBezTo>
                <a:cubicBezTo>
                  <a:pt x="2793" y="654"/>
                  <a:pt x="2793" y="654"/>
                  <a:pt x="2793" y="654"/>
                </a:cubicBezTo>
                <a:cubicBezTo>
                  <a:pt x="2772" y="654"/>
                  <a:pt x="2772" y="654"/>
                  <a:pt x="2772" y="654"/>
                </a:cubicBezTo>
                <a:cubicBezTo>
                  <a:pt x="2772" y="536"/>
                  <a:pt x="2772" y="536"/>
                  <a:pt x="2772" y="536"/>
                </a:cubicBezTo>
                <a:cubicBezTo>
                  <a:pt x="2713" y="536"/>
                  <a:pt x="2713" y="536"/>
                  <a:pt x="2713" y="536"/>
                </a:cubicBezTo>
                <a:lnTo>
                  <a:pt x="2713" y="515"/>
                </a:lnTo>
                <a:close/>
                <a:moveTo>
                  <a:pt x="2991" y="515"/>
                </a:moveTo>
                <a:cubicBezTo>
                  <a:pt x="3016" y="515"/>
                  <a:pt x="3016" y="515"/>
                  <a:pt x="3016" y="515"/>
                </a:cubicBezTo>
                <a:cubicBezTo>
                  <a:pt x="2952" y="602"/>
                  <a:pt x="2952" y="602"/>
                  <a:pt x="2952" y="602"/>
                </a:cubicBezTo>
                <a:cubicBezTo>
                  <a:pt x="2952" y="654"/>
                  <a:pt x="2952" y="654"/>
                  <a:pt x="2952" y="654"/>
                </a:cubicBezTo>
                <a:cubicBezTo>
                  <a:pt x="2931" y="654"/>
                  <a:pt x="2931" y="654"/>
                  <a:pt x="2931" y="654"/>
                </a:cubicBezTo>
                <a:cubicBezTo>
                  <a:pt x="2931" y="602"/>
                  <a:pt x="2931" y="602"/>
                  <a:pt x="2931" y="602"/>
                </a:cubicBezTo>
                <a:cubicBezTo>
                  <a:pt x="2867" y="515"/>
                  <a:pt x="2867" y="515"/>
                  <a:pt x="2867" y="515"/>
                </a:cubicBezTo>
                <a:cubicBezTo>
                  <a:pt x="2891" y="515"/>
                  <a:pt x="2891" y="515"/>
                  <a:pt x="2891" y="515"/>
                </a:cubicBezTo>
                <a:cubicBezTo>
                  <a:pt x="2941" y="578"/>
                  <a:pt x="2941" y="578"/>
                  <a:pt x="2941" y="578"/>
                </a:cubicBezTo>
                <a:lnTo>
                  <a:pt x="2991" y="515"/>
                </a:lnTo>
                <a:close/>
                <a:moveTo>
                  <a:pt x="3602" y="515"/>
                </a:moveTo>
                <a:cubicBezTo>
                  <a:pt x="3729" y="515"/>
                  <a:pt x="3729" y="515"/>
                  <a:pt x="3729" y="515"/>
                </a:cubicBezTo>
                <a:cubicBezTo>
                  <a:pt x="3729" y="536"/>
                  <a:pt x="3729" y="536"/>
                  <a:pt x="3729" y="536"/>
                </a:cubicBezTo>
                <a:cubicBezTo>
                  <a:pt x="3623" y="536"/>
                  <a:pt x="3623" y="536"/>
                  <a:pt x="3623" y="536"/>
                </a:cubicBezTo>
                <a:cubicBezTo>
                  <a:pt x="3623" y="574"/>
                  <a:pt x="3623" y="574"/>
                  <a:pt x="3623" y="574"/>
                </a:cubicBezTo>
                <a:cubicBezTo>
                  <a:pt x="3708" y="574"/>
                  <a:pt x="3708" y="574"/>
                  <a:pt x="3708" y="574"/>
                </a:cubicBezTo>
                <a:cubicBezTo>
                  <a:pt x="3708" y="595"/>
                  <a:pt x="3708" y="595"/>
                  <a:pt x="3708" y="595"/>
                </a:cubicBezTo>
                <a:cubicBezTo>
                  <a:pt x="3623" y="595"/>
                  <a:pt x="3623" y="595"/>
                  <a:pt x="3623" y="595"/>
                </a:cubicBezTo>
                <a:cubicBezTo>
                  <a:pt x="3623" y="633"/>
                  <a:pt x="3623" y="633"/>
                  <a:pt x="3623" y="633"/>
                </a:cubicBezTo>
                <a:cubicBezTo>
                  <a:pt x="3729" y="633"/>
                  <a:pt x="3729" y="633"/>
                  <a:pt x="3729" y="633"/>
                </a:cubicBezTo>
                <a:cubicBezTo>
                  <a:pt x="3729" y="654"/>
                  <a:pt x="3729" y="654"/>
                  <a:pt x="3729" y="654"/>
                </a:cubicBezTo>
                <a:cubicBezTo>
                  <a:pt x="3602" y="654"/>
                  <a:pt x="3602" y="654"/>
                  <a:pt x="3602" y="654"/>
                </a:cubicBezTo>
                <a:lnTo>
                  <a:pt x="3602" y="515"/>
                </a:lnTo>
                <a:close/>
                <a:moveTo>
                  <a:pt x="3910" y="540"/>
                </a:moveTo>
                <a:cubicBezTo>
                  <a:pt x="3910" y="548"/>
                  <a:pt x="3910" y="548"/>
                  <a:pt x="3910" y="548"/>
                </a:cubicBezTo>
                <a:cubicBezTo>
                  <a:pt x="3890" y="548"/>
                  <a:pt x="3890" y="548"/>
                  <a:pt x="3890" y="548"/>
                </a:cubicBezTo>
                <a:cubicBezTo>
                  <a:pt x="3890" y="540"/>
                  <a:pt x="3890" y="540"/>
                  <a:pt x="3890" y="540"/>
                </a:cubicBezTo>
                <a:cubicBezTo>
                  <a:pt x="3890" y="537"/>
                  <a:pt x="3888" y="536"/>
                  <a:pt x="3885" y="536"/>
                </a:cubicBezTo>
                <a:cubicBezTo>
                  <a:pt x="3797" y="536"/>
                  <a:pt x="3797" y="536"/>
                  <a:pt x="3797" y="536"/>
                </a:cubicBezTo>
                <a:cubicBezTo>
                  <a:pt x="3794" y="536"/>
                  <a:pt x="3792" y="537"/>
                  <a:pt x="3792" y="540"/>
                </a:cubicBezTo>
                <a:cubicBezTo>
                  <a:pt x="3792" y="569"/>
                  <a:pt x="3792" y="569"/>
                  <a:pt x="3792" y="569"/>
                </a:cubicBezTo>
                <a:cubicBezTo>
                  <a:pt x="3792" y="572"/>
                  <a:pt x="3794" y="574"/>
                  <a:pt x="3797" y="574"/>
                </a:cubicBezTo>
                <a:cubicBezTo>
                  <a:pt x="3885" y="574"/>
                  <a:pt x="3885" y="574"/>
                  <a:pt x="3885" y="574"/>
                </a:cubicBezTo>
                <a:cubicBezTo>
                  <a:pt x="3899" y="574"/>
                  <a:pt x="3910" y="585"/>
                  <a:pt x="3910" y="599"/>
                </a:cubicBezTo>
                <a:cubicBezTo>
                  <a:pt x="3910" y="629"/>
                  <a:pt x="3910" y="629"/>
                  <a:pt x="3910" y="629"/>
                </a:cubicBezTo>
                <a:cubicBezTo>
                  <a:pt x="3910" y="642"/>
                  <a:pt x="3899" y="654"/>
                  <a:pt x="3885" y="654"/>
                </a:cubicBezTo>
                <a:cubicBezTo>
                  <a:pt x="3797" y="654"/>
                  <a:pt x="3797" y="654"/>
                  <a:pt x="3797" y="654"/>
                </a:cubicBezTo>
                <a:cubicBezTo>
                  <a:pt x="3783" y="654"/>
                  <a:pt x="3771" y="642"/>
                  <a:pt x="3771" y="629"/>
                </a:cubicBezTo>
                <a:cubicBezTo>
                  <a:pt x="3771" y="620"/>
                  <a:pt x="3771" y="620"/>
                  <a:pt x="3771" y="620"/>
                </a:cubicBezTo>
                <a:cubicBezTo>
                  <a:pt x="3792" y="620"/>
                  <a:pt x="3792" y="620"/>
                  <a:pt x="3792" y="620"/>
                </a:cubicBezTo>
                <a:cubicBezTo>
                  <a:pt x="3792" y="629"/>
                  <a:pt x="3792" y="629"/>
                  <a:pt x="3792" y="629"/>
                </a:cubicBezTo>
                <a:cubicBezTo>
                  <a:pt x="3792" y="631"/>
                  <a:pt x="3794" y="633"/>
                  <a:pt x="3797" y="633"/>
                </a:cubicBezTo>
                <a:cubicBezTo>
                  <a:pt x="3885" y="633"/>
                  <a:pt x="3885" y="633"/>
                  <a:pt x="3885" y="633"/>
                </a:cubicBezTo>
                <a:cubicBezTo>
                  <a:pt x="3888" y="633"/>
                  <a:pt x="3890" y="631"/>
                  <a:pt x="3890" y="629"/>
                </a:cubicBezTo>
                <a:cubicBezTo>
                  <a:pt x="3890" y="599"/>
                  <a:pt x="3890" y="599"/>
                  <a:pt x="3890" y="599"/>
                </a:cubicBezTo>
                <a:cubicBezTo>
                  <a:pt x="3890" y="597"/>
                  <a:pt x="3888" y="595"/>
                  <a:pt x="3885" y="595"/>
                </a:cubicBezTo>
                <a:cubicBezTo>
                  <a:pt x="3797" y="595"/>
                  <a:pt x="3797" y="595"/>
                  <a:pt x="3797" y="595"/>
                </a:cubicBezTo>
                <a:cubicBezTo>
                  <a:pt x="3783" y="595"/>
                  <a:pt x="3771" y="583"/>
                  <a:pt x="3771" y="569"/>
                </a:cubicBezTo>
                <a:cubicBezTo>
                  <a:pt x="3771" y="540"/>
                  <a:pt x="3771" y="540"/>
                  <a:pt x="3771" y="540"/>
                </a:cubicBezTo>
                <a:cubicBezTo>
                  <a:pt x="3771" y="526"/>
                  <a:pt x="3783" y="515"/>
                  <a:pt x="3797" y="515"/>
                </a:cubicBezTo>
                <a:cubicBezTo>
                  <a:pt x="3885" y="515"/>
                  <a:pt x="3885" y="515"/>
                  <a:pt x="3885" y="515"/>
                </a:cubicBezTo>
                <a:cubicBezTo>
                  <a:pt x="3899" y="515"/>
                  <a:pt x="3910" y="526"/>
                  <a:pt x="3910" y="540"/>
                </a:cubicBezTo>
                <a:close/>
                <a:moveTo>
                  <a:pt x="3962" y="515"/>
                </a:moveTo>
                <a:cubicBezTo>
                  <a:pt x="4089" y="515"/>
                  <a:pt x="4089" y="515"/>
                  <a:pt x="4089" y="515"/>
                </a:cubicBezTo>
                <a:cubicBezTo>
                  <a:pt x="4089" y="536"/>
                  <a:pt x="4089" y="536"/>
                  <a:pt x="4089" y="536"/>
                </a:cubicBezTo>
                <a:cubicBezTo>
                  <a:pt x="3982" y="536"/>
                  <a:pt x="3982" y="536"/>
                  <a:pt x="3982" y="536"/>
                </a:cubicBezTo>
                <a:cubicBezTo>
                  <a:pt x="3982" y="574"/>
                  <a:pt x="3982" y="574"/>
                  <a:pt x="3982" y="574"/>
                </a:cubicBezTo>
                <a:cubicBezTo>
                  <a:pt x="4068" y="574"/>
                  <a:pt x="4068" y="574"/>
                  <a:pt x="4068" y="574"/>
                </a:cubicBezTo>
                <a:cubicBezTo>
                  <a:pt x="4068" y="595"/>
                  <a:pt x="4068" y="595"/>
                  <a:pt x="4068" y="595"/>
                </a:cubicBezTo>
                <a:cubicBezTo>
                  <a:pt x="3982" y="595"/>
                  <a:pt x="3982" y="595"/>
                  <a:pt x="3982" y="595"/>
                </a:cubicBezTo>
                <a:cubicBezTo>
                  <a:pt x="3982" y="633"/>
                  <a:pt x="3982" y="633"/>
                  <a:pt x="3982" y="633"/>
                </a:cubicBezTo>
                <a:cubicBezTo>
                  <a:pt x="4089" y="633"/>
                  <a:pt x="4089" y="633"/>
                  <a:pt x="4089" y="633"/>
                </a:cubicBezTo>
                <a:cubicBezTo>
                  <a:pt x="4089" y="654"/>
                  <a:pt x="4089" y="654"/>
                  <a:pt x="4089" y="654"/>
                </a:cubicBezTo>
                <a:cubicBezTo>
                  <a:pt x="3962" y="654"/>
                  <a:pt x="3962" y="654"/>
                  <a:pt x="3962" y="654"/>
                </a:cubicBezTo>
                <a:lnTo>
                  <a:pt x="3962" y="515"/>
                </a:lnTo>
                <a:close/>
                <a:moveTo>
                  <a:pt x="4222" y="515"/>
                </a:moveTo>
                <a:cubicBezTo>
                  <a:pt x="4182" y="515"/>
                  <a:pt x="4182" y="515"/>
                  <a:pt x="4182" y="515"/>
                </a:cubicBezTo>
                <a:cubicBezTo>
                  <a:pt x="4168" y="515"/>
                  <a:pt x="4162" y="524"/>
                  <a:pt x="4157" y="540"/>
                </a:cubicBezTo>
                <a:cubicBezTo>
                  <a:pt x="4115" y="654"/>
                  <a:pt x="4115" y="654"/>
                  <a:pt x="4115" y="654"/>
                </a:cubicBezTo>
                <a:cubicBezTo>
                  <a:pt x="4136" y="654"/>
                  <a:pt x="4136" y="654"/>
                  <a:pt x="4136" y="654"/>
                </a:cubicBezTo>
                <a:cubicBezTo>
                  <a:pt x="4153" y="605"/>
                  <a:pt x="4153" y="605"/>
                  <a:pt x="4153" y="605"/>
                </a:cubicBezTo>
                <a:cubicBezTo>
                  <a:pt x="4250" y="605"/>
                  <a:pt x="4250" y="605"/>
                  <a:pt x="4250" y="605"/>
                </a:cubicBezTo>
                <a:cubicBezTo>
                  <a:pt x="4268" y="654"/>
                  <a:pt x="4268" y="654"/>
                  <a:pt x="4268" y="654"/>
                </a:cubicBezTo>
                <a:cubicBezTo>
                  <a:pt x="4290" y="654"/>
                  <a:pt x="4290" y="654"/>
                  <a:pt x="4290" y="654"/>
                </a:cubicBezTo>
                <a:cubicBezTo>
                  <a:pt x="4250" y="540"/>
                  <a:pt x="4250" y="540"/>
                  <a:pt x="4250" y="540"/>
                </a:cubicBezTo>
                <a:cubicBezTo>
                  <a:pt x="4244" y="525"/>
                  <a:pt x="4236" y="515"/>
                  <a:pt x="4222" y="515"/>
                </a:cubicBezTo>
                <a:close/>
                <a:moveTo>
                  <a:pt x="4161" y="584"/>
                </a:moveTo>
                <a:cubicBezTo>
                  <a:pt x="4178" y="540"/>
                  <a:pt x="4178" y="540"/>
                  <a:pt x="4178" y="540"/>
                </a:cubicBezTo>
                <a:cubicBezTo>
                  <a:pt x="4179" y="537"/>
                  <a:pt x="4179" y="536"/>
                  <a:pt x="4182" y="536"/>
                </a:cubicBezTo>
                <a:cubicBezTo>
                  <a:pt x="4222" y="536"/>
                  <a:pt x="4222" y="536"/>
                  <a:pt x="4222" y="536"/>
                </a:cubicBezTo>
                <a:cubicBezTo>
                  <a:pt x="4225" y="536"/>
                  <a:pt x="4225" y="537"/>
                  <a:pt x="4227" y="540"/>
                </a:cubicBezTo>
                <a:cubicBezTo>
                  <a:pt x="4244" y="584"/>
                  <a:pt x="4244" y="584"/>
                  <a:pt x="4244" y="584"/>
                </a:cubicBezTo>
                <a:lnTo>
                  <a:pt x="4161" y="584"/>
                </a:lnTo>
                <a:close/>
                <a:moveTo>
                  <a:pt x="4531" y="515"/>
                </a:moveTo>
                <a:cubicBezTo>
                  <a:pt x="4645" y="515"/>
                  <a:pt x="4645" y="515"/>
                  <a:pt x="4645" y="515"/>
                </a:cubicBezTo>
                <a:cubicBezTo>
                  <a:pt x="4645" y="536"/>
                  <a:pt x="4645" y="536"/>
                  <a:pt x="4645" y="536"/>
                </a:cubicBezTo>
                <a:cubicBezTo>
                  <a:pt x="4531" y="536"/>
                  <a:pt x="4531" y="536"/>
                  <a:pt x="4531" y="536"/>
                </a:cubicBezTo>
                <a:cubicBezTo>
                  <a:pt x="4529" y="536"/>
                  <a:pt x="4527" y="537"/>
                  <a:pt x="4527" y="540"/>
                </a:cubicBezTo>
                <a:cubicBezTo>
                  <a:pt x="4527" y="629"/>
                  <a:pt x="4527" y="629"/>
                  <a:pt x="4527" y="629"/>
                </a:cubicBezTo>
                <a:cubicBezTo>
                  <a:pt x="4527" y="631"/>
                  <a:pt x="4529" y="633"/>
                  <a:pt x="4531" y="633"/>
                </a:cubicBezTo>
                <a:cubicBezTo>
                  <a:pt x="4645" y="633"/>
                  <a:pt x="4645" y="633"/>
                  <a:pt x="4645" y="633"/>
                </a:cubicBezTo>
                <a:cubicBezTo>
                  <a:pt x="4645" y="654"/>
                  <a:pt x="4645" y="654"/>
                  <a:pt x="4645" y="654"/>
                </a:cubicBezTo>
                <a:cubicBezTo>
                  <a:pt x="4531" y="654"/>
                  <a:pt x="4531" y="654"/>
                  <a:pt x="4531" y="654"/>
                </a:cubicBezTo>
                <a:cubicBezTo>
                  <a:pt x="4517" y="654"/>
                  <a:pt x="4506" y="642"/>
                  <a:pt x="4506" y="629"/>
                </a:cubicBezTo>
                <a:cubicBezTo>
                  <a:pt x="4506" y="540"/>
                  <a:pt x="4506" y="540"/>
                  <a:pt x="4506" y="540"/>
                </a:cubicBezTo>
                <a:cubicBezTo>
                  <a:pt x="4506" y="526"/>
                  <a:pt x="4517" y="515"/>
                  <a:pt x="4531" y="515"/>
                </a:cubicBezTo>
                <a:close/>
                <a:moveTo>
                  <a:pt x="4828" y="515"/>
                </a:moveTo>
                <a:cubicBezTo>
                  <a:pt x="4828" y="654"/>
                  <a:pt x="4828" y="654"/>
                  <a:pt x="4828" y="654"/>
                </a:cubicBezTo>
                <a:cubicBezTo>
                  <a:pt x="4807" y="654"/>
                  <a:pt x="4807" y="654"/>
                  <a:pt x="4807" y="654"/>
                </a:cubicBezTo>
                <a:cubicBezTo>
                  <a:pt x="4807" y="595"/>
                  <a:pt x="4807" y="595"/>
                  <a:pt x="4807" y="595"/>
                </a:cubicBezTo>
                <a:cubicBezTo>
                  <a:pt x="4706" y="595"/>
                  <a:pt x="4706" y="595"/>
                  <a:pt x="4706" y="595"/>
                </a:cubicBezTo>
                <a:cubicBezTo>
                  <a:pt x="4706" y="654"/>
                  <a:pt x="4706" y="654"/>
                  <a:pt x="4706" y="654"/>
                </a:cubicBezTo>
                <a:cubicBezTo>
                  <a:pt x="4686" y="654"/>
                  <a:pt x="4686" y="654"/>
                  <a:pt x="4686" y="654"/>
                </a:cubicBezTo>
                <a:cubicBezTo>
                  <a:pt x="4686" y="515"/>
                  <a:pt x="4686" y="515"/>
                  <a:pt x="4686" y="515"/>
                </a:cubicBezTo>
                <a:cubicBezTo>
                  <a:pt x="4706" y="515"/>
                  <a:pt x="4706" y="515"/>
                  <a:pt x="4706" y="515"/>
                </a:cubicBezTo>
                <a:cubicBezTo>
                  <a:pt x="4706" y="574"/>
                  <a:pt x="4706" y="574"/>
                  <a:pt x="4706" y="574"/>
                </a:cubicBezTo>
                <a:cubicBezTo>
                  <a:pt x="4807" y="574"/>
                  <a:pt x="4807" y="574"/>
                  <a:pt x="4807" y="574"/>
                </a:cubicBezTo>
                <a:cubicBezTo>
                  <a:pt x="4807" y="515"/>
                  <a:pt x="4807" y="515"/>
                  <a:pt x="4807" y="515"/>
                </a:cubicBezTo>
                <a:lnTo>
                  <a:pt x="4828" y="515"/>
                </a:lnTo>
                <a:close/>
                <a:moveTo>
                  <a:pt x="3260" y="578"/>
                </a:moveTo>
                <a:cubicBezTo>
                  <a:pt x="3240" y="578"/>
                  <a:pt x="3240" y="578"/>
                  <a:pt x="3240" y="578"/>
                </a:cubicBezTo>
                <a:cubicBezTo>
                  <a:pt x="3240" y="605"/>
                  <a:pt x="3240" y="605"/>
                  <a:pt x="3240" y="605"/>
                </a:cubicBezTo>
                <a:cubicBezTo>
                  <a:pt x="3240" y="605"/>
                  <a:pt x="3164" y="557"/>
                  <a:pt x="3163" y="557"/>
                </a:cubicBezTo>
                <a:cubicBezTo>
                  <a:pt x="3163" y="556"/>
                  <a:pt x="3163" y="556"/>
                  <a:pt x="3163" y="556"/>
                </a:cubicBezTo>
                <a:cubicBezTo>
                  <a:pt x="3161" y="556"/>
                  <a:pt x="3160" y="554"/>
                  <a:pt x="3160" y="553"/>
                </a:cubicBezTo>
                <a:cubicBezTo>
                  <a:pt x="3160" y="540"/>
                  <a:pt x="3160" y="540"/>
                  <a:pt x="3160" y="540"/>
                </a:cubicBezTo>
                <a:cubicBezTo>
                  <a:pt x="3160" y="538"/>
                  <a:pt x="3162" y="536"/>
                  <a:pt x="3165" y="536"/>
                </a:cubicBezTo>
                <a:cubicBezTo>
                  <a:pt x="3216" y="536"/>
                  <a:pt x="3216" y="536"/>
                  <a:pt x="3216" y="536"/>
                </a:cubicBezTo>
                <a:cubicBezTo>
                  <a:pt x="3218" y="536"/>
                  <a:pt x="3220" y="538"/>
                  <a:pt x="3220" y="540"/>
                </a:cubicBezTo>
                <a:cubicBezTo>
                  <a:pt x="3220" y="549"/>
                  <a:pt x="3220" y="549"/>
                  <a:pt x="3220" y="549"/>
                </a:cubicBezTo>
                <a:cubicBezTo>
                  <a:pt x="3241" y="549"/>
                  <a:pt x="3241" y="549"/>
                  <a:pt x="3241" y="549"/>
                </a:cubicBezTo>
                <a:cubicBezTo>
                  <a:pt x="3241" y="536"/>
                  <a:pt x="3241" y="536"/>
                  <a:pt x="3241" y="536"/>
                </a:cubicBezTo>
                <a:cubicBezTo>
                  <a:pt x="3239" y="524"/>
                  <a:pt x="3228" y="515"/>
                  <a:pt x="3216" y="515"/>
                </a:cubicBezTo>
                <a:cubicBezTo>
                  <a:pt x="3165" y="515"/>
                  <a:pt x="3165" y="515"/>
                  <a:pt x="3165" y="515"/>
                </a:cubicBezTo>
                <a:cubicBezTo>
                  <a:pt x="3151" y="515"/>
                  <a:pt x="3140" y="526"/>
                  <a:pt x="3140" y="540"/>
                </a:cubicBezTo>
                <a:cubicBezTo>
                  <a:pt x="3140" y="555"/>
                  <a:pt x="3140" y="555"/>
                  <a:pt x="3140" y="555"/>
                </a:cubicBezTo>
                <a:cubicBezTo>
                  <a:pt x="3140" y="563"/>
                  <a:pt x="3144" y="565"/>
                  <a:pt x="3150" y="569"/>
                </a:cubicBezTo>
                <a:cubicBezTo>
                  <a:pt x="3147" y="569"/>
                  <a:pt x="3147" y="569"/>
                  <a:pt x="3147" y="569"/>
                </a:cubicBezTo>
                <a:cubicBezTo>
                  <a:pt x="3133" y="569"/>
                  <a:pt x="3122" y="573"/>
                  <a:pt x="3122" y="587"/>
                </a:cubicBezTo>
                <a:cubicBezTo>
                  <a:pt x="3122" y="629"/>
                  <a:pt x="3122" y="629"/>
                  <a:pt x="3122" y="629"/>
                </a:cubicBezTo>
                <a:cubicBezTo>
                  <a:pt x="3122" y="643"/>
                  <a:pt x="3133" y="654"/>
                  <a:pt x="3147" y="654"/>
                </a:cubicBezTo>
                <a:cubicBezTo>
                  <a:pt x="3235" y="654"/>
                  <a:pt x="3235" y="654"/>
                  <a:pt x="3235" y="654"/>
                </a:cubicBezTo>
                <a:cubicBezTo>
                  <a:pt x="3246" y="654"/>
                  <a:pt x="3255" y="647"/>
                  <a:pt x="3259" y="637"/>
                </a:cubicBezTo>
                <a:cubicBezTo>
                  <a:pt x="3259" y="637"/>
                  <a:pt x="3259" y="637"/>
                  <a:pt x="3259" y="637"/>
                </a:cubicBezTo>
                <a:cubicBezTo>
                  <a:pt x="3285" y="654"/>
                  <a:pt x="3285" y="654"/>
                  <a:pt x="3285" y="654"/>
                </a:cubicBezTo>
                <a:cubicBezTo>
                  <a:pt x="3285" y="633"/>
                  <a:pt x="3285" y="633"/>
                  <a:pt x="3285" y="633"/>
                </a:cubicBezTo>
                <a:cubicBezTo>
                  <a:pt x="3260" y="618"/>
                  <a:pt x="3260" y="618"/>
                  <a:pt x="3260" y="618"/>
                </a:cubicBezTo>
                <a:lnTo>
                  <a:pt x="3260" y="578"/>
                </a:lnTo>
                <a:close/>
                <a:moveTo>
                  <a:pt x="3240" y="629"/>
                </a:moveTo>
                <a:cubicBezTo>
                  <a:pt x="3240" y="631"/>
                  <a:pt x="3238" y="633"/>
                  <a:pt x="3235" y="633"/>
                </a:cubicBezTo>
                <a:cubicBezTo>
                  <a:pt x="3147" y="633"/>
                  <a:pt x="3147" y="633"/>
                  <a:pt x="3147" y="633"/>
                </a:cubicBezTo>
                <a:cubicBezTo>
                  <a:pt x="3144" y="633"/>
                  <a:pt x="3142" y="631"/>
                  <a:pt x="3142" y="629"/>
                </a:cubicBezTo>
                <a:cubicBezTo>
                  <a:pt x="3142" y="587"/>
                  <a:pt x="3142" y="587"/>
                  <a:pt x="3142" y="587"/>
                </a:cubicBezTo>
                <a:cubicBezTo>
                  <a:pt x="3142" y="587"/>
                  <a:pt x="3142" y="586"/>
                  <a:pt x="3143" y="586"/>
                </a:cubicBezTo>
                <a:cubicBezTo>
                  <a:pt x="3143" y="584"/>
                  <a:pt x="3145" y="583"/>
                  <a:pt x="3148" y="583"/>
                </a:cubicBezTo>
                <a:cubicBezTo>
                  <a:pt x="3158" y="583"/>
                  <a:pt x="3158" y="583"/>
                  <a:pt x="3158" y="583"/>
                </a:cubicBezTo>
                <a:cubicBezTo>
                  <a:pt x="3173" y="583"/>
                  <a:pt x="3173" y="583"/>
                  <a:pt x="3173" y="583"/>
                </a:cubicBezTo>
                <a:cubicBezTo>
                  <a:pt x="3240" y="625"/>
                  <a:pt x="3240" y="625"/>
                  <a:pt x="3240" y="625"/>
                </a:cubicBezTo>
                <a:lnTo>
                  <a:pt x="3240" y="629"/>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 name="Freeform 14">
            <a:extLst>
              <a:ext uri="{FF2B5EF4-FFF2-40B4-BE49-F238E27FC236}">
                <a16:creationId xmlns:a16="http://schemas.microsoft.com/office/drawing/2014/main" id="{0F8B9AEF-1F02-4D48-9BD3-EF9799BC55CA}"/>
              </a:ext>
            </a:extLst>
          </p:cNvPr>
          <p:cNvSpPr>
            <a:spLocks noEditPoints="1"/>
          </p:cNvSpPr>
          <p:nvPr/>
        </p:nvSpPr>
        <p:spPr bwMode="auto">
          <a:xfrm>
            <a:off x="6297820" y="6186561"/>
            <a:ext cx="1536700" cy="385763"/>
          </a:xfrm>
          <a:custGeom>
            <a:avLst/>
            <a:gdLst>
              <a:gd name="T0" fmla="*/ 1844 w 4837"/>
              <a:gd name="T1" fmla="*/ 714 h 1211"/>
              <a:gd name="T2" fmla="*/ 1960 w 4837"/>
              <a:gd name="T3" fmla="*/ 550 h 1211"/>
              <a:gd name="T4" fmla="*/ 1693 w 4837"/>
              <a:gd name="T5" fmla="*/ 578 h 1211"/>
              <a:gd name="T6" fmla="*/ 2176 w 4837"/>
              <a:gd name="T7" fmla="*/ 670 h 1211"/>
              <a:gd name="T8" fmla="*/ 3523 w 4837"/>
              <a:gd name="T9" fmla="*/ 506 h 1211"/>
              <a:gd name="T10" fmla="*/ 1633 w 4837"/>
              <a:gd name="T11" fmla="*/ 627 h 1211"/>
              <a:gd name="T12" fmla="*/ 1415 w 4837"/>
              <a:gd name="T13" fmla="*/ 636 h 1211"/>
              <a:gd name="T14" fmla="*/ 4758 w 4837"/>
              <a:gd name="T15" fmla="*/ 554 h 1211"/>
              <a:gd name="T16" fmla="*/ 4711 w 4837"/>
              <a:gd name="T17" fmla="*/ 743 h 1211"/>
              <a:gd name="T18" fmla="*/ 3543 w 4837"/>
              <a:gd name="T19" fmla="*/ 545 h 1211"/>
              <a:gd name="T20" fmla="*/ 3551 w 4837"/>
              <a:gd name="T21" fmla="*/ 688 h 1211"/>
              <a:gd name="T22" fmla="*/ 3678 w 4837"/>
              <a:gd name="T23" fmla="*/ 732 h 1211"/>
              <a:gd name="T24" fmla="*/ 2388 w 4837"/>
              <a:gd name="T25" fmla="*/ 586 h 1211"/>
              <a:gd name="T26" fmla="*/ 3963 w 4837"/>
              <a:gd name="T27" fmla="*/ 671 h 1211"/>
              <a:gd name="T28" fmla="*/ 4557 w 4837"/>
              <a:gd name="T29" fmla="*/ 704 h 1211"/>
              <a:gd name="T30" fmla="*/ 4485 w 4837"/>
              <a:gd name="T31" fmla="*/ 680 h 1211"/>
              <a:gd name="T32" fmla="*/ 4185 w 4837"/>
              <a:gd name="T33" fmla="*/ 604 h 1211"/>
              <a:gd name="T34" fmla="*/ 4415 w 4837"/>
              <a:gd name="T35" fmla="*/ 688 h 1211"/>
              <a:gd name="T36" fmla="*/ 4441 w 4837"/>
              <a:gd name="T37" fmla="*/ 729 h 1211"/>
              <a:gd name="T38" fmla="*/ 4026 w 4837"/>
              <a:gd name="T39" fmla="*/ 615 h 1211"/>
              <a:gd name="T40" fmla="*/ 4138 w 4837"/>
              <a:gd name="T41" fmla="*/ 609 h 1211"/>
              <a:gd name="T42" fmla="*/ 2404 w 4837"/>
              <a:gd name="T43" fmla="*/ 475 h 1211"/>
              <a:gd name="T44" fmla="*/ 2482 w 4837"/>
              <a:gd name="T45" fmla="*/ 598 h 1211"/>
              <a:gd name="T46" fmla="*/ 2739 w 4837"/>
              <a:gd name="T47" fmla="*/ 703 h 1211"/>
              <a:gd name="T48" fmla="*/ 2668 w 4837"/>
              <a:gd name="T49" fmla="*/ 680 h 1211"/>
              <a:gd name="T50" fmla="*/ 2988 w 4837"/>
              <a:gd name="T51" fmla="*/ 509 h 1211"/>
              <a:gd name="T52" fmla="*/ 3174 w 4837"/>
              <a:gd name="T53" fmla="*/ 515 h 1211"/>
              <a:gd name="T54" fmla="*/ 3298 w 4837"/>
              <a:gd name="T55" fmla="*/ 545 h 1211"/>
              <a:gd name="T56" fmla="*/ 3332 w 4837"/>
              <a:gd name="T57" fmla="*/ 715 h 1211"/>
              <a:gd name="T58" fmla="*/ 501 w 4837"/>
              <a:gd name="T59" fmla="*/ 502 h 1211"/>
              <a:gd name="T60" fmla="*/ 521 w 4837"/>
              <a:gd name="T61" fmla="*/ 521 h 1211"/>
              <a:gd name="T62" fmla="*/ 627 w 4837"/>
              <a:gd name="T63" fmla="*/ 43 h 1211"/>
              <a:gd name="T64" fmla="*/ 767 w 4837"/>
              <a:gd name="T65" fmla="*/ 83 h 1211"/>
              <a:gd name="T66" fmla="*/ 811 w 4837"/>
              <a:gd name="T67" fmla="*/ 35 h 1211"/>
              <a:gd name="T68" fmla="*/ 804 w 4837"/>
              <a:gd name="T69" fmla="*/ 467 h 1211"/>
              <a:gd name="T70" fmla="*/ 1094 w 4837"/>
              <a:gd name="T71" fmla="*/ 430 h 1211"/>
              <a:gd name="T72" fmla="*/ 1182 w 4837"/>
              <a:gd name="T73" fmla="*/ 667 h 1211"/>
              <a:gd name="T74" fmla="*/ 1210 w 4837"/>
              <a:gd name="T75" fmla="*/ 615 h 1211"/>
              <a:gd name="T76" fmla="*/ 1182 w 4837"/>
              <a:gd name="T77" fmla="*/ 787 h 1211"/>
              <a:gd name="T78" fmla="*/ 1064 w 4837"/>
              <a:gd name="T79" fmla="*/ 999 h 1211"/>
              <a:gd name="T80" fmla="*/ 766 w 4837"/>
              <a:gd name="T81" fmla="*/ 786 h 1211"/>
              <a:gd name="T82" fmla="*/ 668 w 4837"/>
              <a:gd name="T83" fmla="*/ 1207 h 1211"/>
              <a:gd name="T84" fmla="*/ 471 w 4837"/>
              <a:gd name="T85" fmla="*/ 1107 h 1211"/>
              <a:gd name="T86" fmla="*/ 385 w 4837"/>
              <a:gd name="T87" fmla="*/ 1076 h 1211"/>
              <a:gd name="T88" fmla="*/ 225 w 4837"/>
              <a:gd name="T89" fmla="*/ 1076 h 1211"/>
              <a:gd name="T90" fmla="*/ 83 w 4837"/>
              <a:gd name="T91" fmla="*/ 768 h 1211"/>
              <a:gd name="T92" fmla="*/ 19 w 4837"/>
              <a:gd name="T93" fmla="*/ 759 h 1211"/>
              <a:gd name="T94" fmla="*/ 364 w 4837"/>
              <a:gd name="T95" fmla="*/ 634 h 1211"/>
              <a:gd name="T96" fmla="*/ 522 w 4837"/>
              <a:gd name="T97" fmla="*/ 5 h 1211"/>
              <a:gd name="T98" fmla="*/ 472 w 4837"/>
              <a:gd name="T99" fmla="*/ 88 h 1211"/>
              <a:gd name="T100" fmla="*/ 845 w 4837"/>
              <a:gd name="T101" fmla="*/ 148 h 1211"/>
              <a:gd name="T102" fmla="*/ 1210 w 4837"/>
              <a:gd name="T103" fmla="*/ 595 h 1211"/>
              <a:gd name="T104" fmla="*/ 1205 w 4837"/>
              <a:gd name="T105" fmla="*/ 512 h 1211"/>
              <a:gd name="T106" fmla="*/ 357 w 4837"/>
              <a:gd name="T107" fmla="*/ 132 h 1211"/>
              <a:gd name="T108" fmla="*/ 233 w 4837"/>
              <a:gd name="T109" fmla="*/ 242 h 1211"/>
              <a:gd name="T110" fmla="*/ 137 w 4837"/>
              <a:gd name="T111" fmla="*/ 380 h 1211"/>
              <a:gd name="T112" fmla="*/ 54 w 4837"/>
              <a:gd name="T113" fmla="*/ 396 h 1211"/>
              <a:gd name="T114" fmla="*/ 91 w 4837"/>
              <a:gd name="T115" fmla="*/ 527 h 1211"/>
              <a:gd name="T116" fmla="*/ 19 w 4837"/>
              <a:gd name="T117" fmla="*/ 536 h 1211"/>
              <a:gd name="T118" fmla="*/ 406 w 4837"/>
              <a:gd name="T119" fmla="*/ 743 h 1211"/>
              <a:gd name="T120" fmla="*/ 736 w 4837"/>
              <a:gd name="T121" fmla="*/ 1161 h 1211"/>
              <a:gd name="T122" fmla="*/ 663 w 4837"/>
              <a:gd name="T123" fmla="*/ 840 h 1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837" h="1211">
                <a:moveTo>
                  <a:pt x="1969" y="551"/>
                </a:moveTo>
                <a:cubicBezTo>
                  <a:pt x="2002" y="564"/>
                  <a:pt x="2002" y="564"/>
                  <a:pt x="2002" y="564"/>
                </a:cubicBezTo>
                <a:cubicBezTo>
                  <a:pt x="1997" y="582"/>
                  <a:pt x="1990" y="597"/>
                  <a:pt x="1982" y="609"/>
                </a:cubicBezTo>
                <a:cubicBezTo>
                  <a:pt x="1969" y="603"/>
                  <a:pt x="1953" y="598"/>
                  <a:pt x="1947" y="598"/>
                </a:cubicBezTo>
                <a:cubicBezTo>
                  <a:pt x="1939" y="598"/>
                  <a:pt x="1932" y="604"/>
                  <a:pt x="1923" y="617"/>
                </a:cubicBezTo>
                <a:cubicBezTo>
                  <a:pt x="1923" y="686"/>
                  <a:pt x="1923" y="686"/>
                  <a:pt x="1923" y="686"/>
                </a:cubicBezTo>
                <a:cubicBezTo>
                  <a:pt x="1923" y="706"/>
                  <a:pt x="1929" y="714"/>
                  <a:pt x="1951" y="714"/>
                </a:cubicBezTo>
                <a:cubicBezTo>
                  <a:pt x="1962" y="714"/>
                  <a:pt x="1962" y="714"/>
                  <a:pt x="1962" y="714"/>
                </a:cubicBezTo>
                <a:cubicBezTo>
                  <a:pt x="1962" y="727"/>
                  <a:pt x="1962" y="727"/>
                  <a:pt x="1962" y="727"/>
                </a:cubicBezTo>
                <a:cubicBezTo>
                  <a:pt x="1844" y="727"/>
                  <a:pt x="1844" y="727"/>
                  <a:pt x="1844" y="727"/>
                </a:cubicBezTo>
                <a:cubicBezTo>
                  <a:pt x="1844" y="714"/>
                  <a:pt x="1844" y="714"/>
                  <a:pt x="1844" y="714"/>
                </a:cubicBezTo>
                <a:cubicBezTo>
                  <a:pt x="1847" y="714"/>
                  <a:pt x="1847" y="714"/>
                  <a:pt x="1847" y="714"/>
                </a:cubicBezTo>
                <a:cubicBezTo>
                  <a:pt x="1865" y="714"/>
                  <a:pt x="1871" y="706"/>
                  <a:pt x="1871" y="684"/>
                </a:cubicBezTo>
                <a:cubicBezTo>
                  <a:pt x="1871" y="615"/>
                  <a:pt x="1871" y="615"/>
                  <a:pt x="1871" y="615"/>
                </a:cubicBezTo>
                <a:cubicBezTo>
                  <a:pt x="1871" y="596"/>
                  <a:pt x="1868" y="592"/>
                  <a:pt x="1856" y="587"/>
                </a:cubicBezTo>
                <a:cubicBezTo>
                  <a:pt x="1844" y="582"/>
                  <a:pt x="1844" y="582"/>
                  <a:pt x="1844" y="582"/>
                </a:cubicBezTo>
                <a:cubicBezTo>
                  <a:pt x="1844" y="572"/>
                  <a:pt x="1844" y="572"/>
                  <a:pt x="1844" y="572"/>
                </a:cubicBezTo>
                <a:cubicBezTo>
                  <a:pt x="1914" y="546"/>
                  <a:pt x="1914" y="546"/>
                  <a:pt x="1914" y="546"/>
                </a:cubicBezTo>
                <a:cubicBezTo>
                  <a:pt x="1923" y="546"/>
                  <a:pt x="1923" y="546"/>
                  <a:pt x="1923" y="546"/>
                </a:cubicBezTo>
                <a:cubicBezTo>
                  <a:pt x="1923" y="593"/>
                  <a:pt x="1923" y="593"/>
                  <a:pt x="1923" y="593"/>
                </a:cubicBezTo>
                <a:cubicBezTo>
                  <a:pt x="1923" y="593"/>
                  <a:pt x="1923" y="593"/>
                  <a:pt x="1923" y="593"/>
                </a:cubicBezTo>
                <a:cubicBezTo>
                  <a:pt x="1939" y="562"/>
                  <a:pt x="1946" y="550"/>
                  <a:pt x="1960" y="550"/>
                </a:cubicBezTo>
                <a:cubicBezTo>
                  <a:pt x="1963" y="550"/>
                  <a:pt x="1967" y="551"/>
                  <a:pt x="1969" y="551"/>
                </a:cubicBezTo>
                <a:close/>
                <a:moveTo>
                  <a:pt x="1787" y="703"/>
                </a:moveTo>
                <a:cubicBezTo>
                  <a:pt x="1775" y="703"/>
                  <a:pt x="1767" y="696"/>
                  <a:pt x="1767" y="680"/>
                </a:cubicBezTo>
                <a:cubicBezTo>
                  <a:pt x="1767" y="578"/>
                  <a:pt x="1767" y="578"/>
                  <a:pt x="1767" y="578"/>
                </a:cubicBezTo>
                <a:cubicBezTo>
                  <a:pt x="1816" y="578"/>
                  <a:pt x="1816" y="578"/>
                  <a:pt x="1816" y="578"/>
                </a:cubicBezTo>
                <a:cubicBezTo>
                  <a:pt x="1823" y="555"/>
                  <a:pt x="1823" y="555"/>
                  <a:pt x="1823" y="555"/>
                </a:cubicBezTo>
                <a:cubicBezTo>
                  <a:pt x="1767" y="555"/>
                  <a:pt x="1767" y="555"/>
                  <a:pt x="1767" y="555"/>
                </a:cubicBezTo>
                <a:cubicBezTo>
                  <a:pt x="1767" y="502"/>
                  <a:pt x="1767" y="502"/>
                  <a:pt x="1767" y="502"/>
                </a:cubicBezTo>
                <a:cubicBezTo>
                  <a:pt x="1755" y="502"/>
                  <a:pt x="1755" y="502"/>
                  <a:pt x="1755" y="502"/>
                </a:cubicBezTo>
                <a:cubicBezTo>
                  <a:pt x="1748" y="526"/>
                  <a:pt x="1719" y="557"/>
                  <a:pt x="1693" y="567"/>
                </a:cubicBezTo>
                <a:cubicBezTo>
                  <a:pt x="1693" y="578"/>
                  <a:pt x="1693" y="578"/>
                  <a:pt x="1693" y="578"/>
                </a:cubicBezTo>
                <a:cubicBezTo>
                  <a:pt x="1716" y="578"/>
                  <a:pt x="1716" y="578"/>
                  <a:pt x="1716" y="578"/>
                </a:cubicBezTo>
                <a:cubicBezTo>
                  <a:pt x="1716" y="680"/>
                  <a:pt x="1716" y="680"/>
                  <a:pt x="1716" y="680"/>
                </a:cubicBezTo>
                <a:cubicBezTo>
                  <a:pt x="1716" y="716"/>
                  <a:pt x="1735" y="732"/>
                  <a:pt x="1764" y="732"/>
                </a:cubicBezTo>
                <a:cubicBezTo>
                  <a:pt x="1787" y="732"/>
                  <a:pt x="1812" y="716"/>
                  <a:pt x="1825" y="694"/>
                </a:cubicBezTo>
                <a:cubicBezTo>
                  <a:pt x="1819" y="682"/>
                  <a:pt x="1819" y="682"/>
                  <a:pt x="1819" y="682"/>
                </a:cubicBezTo>
                <a:cubicBezTo>
                  <a:pt x="1807" y="696"/>
                  <a:pt x="1797" y="703"/>
                  <a:pt x="1787" y="703"/>
                </a:cubicBezTo>
                <a:close/>
                <a:moveTo>
                  <a:pt x="2190" y="627"/>
                </a:moveTo>
                <a:cubicBezTo>
                  <a:pt x="2190" y="639"/>
                  <a:pt x="2190" y="639"/>
                  <a:pt x="2190" y="639"/>
                </a:cubicBezTo>
                <a:cubicBezTo>
                  <a:pt x="2073" y="639"/>
                  <a:pt x="2073" y="639"/>
                  <a:pt x="2073" y="639"/>
                </a:cubicBezTo>
                <a:cubicBezTo>
                  <a:pt x="2076" y="674"/>
                  <a:pt x="2100" y="701"/>
                  <a:pt x="2125" y="701"/>
                </a:cubicBezTo>
                <a:cubicBezTo>
                  <a:pt x="2140" y="701"/>
                  <a:pt x="2155" y="692"/>
                  <a:pt x="2176" y="670"/>
                </a:cubicBezTo>
                <a:cubicBezTo>
                  <a:pt x="2186" y="678"/>
                  <a:pt x="2186" y="678"/>
                  <a:pt x="2186" y="678"/>
                </a:cubicBezTo>
                <a:cubicBezTo>
                  <a:pt x="2162" y="712"/>
                  <a:pt x="2128" y="732"/>
                  <a:pt x="2095" y="732"/>
                </a:cubicBezTo>
                <a:cubicBezTo>
                  <a:pt x="2049" y="732"/>
                  <a:pt x="2018" y="696"/>
                  <a:pt x="2018" y="645"/>
                </a:cubicBezTo>
                <a:cubicBezTo>
                  <a:pt x="2018" y="590"/>
                  <a:pt x="2056" y="550"/>
                  <a:pt x="2109" y="550"/>
                </a:cubicBezTo>
                <a:cubicBezTo>
                  <a:pt x="2131" y="550"/>
                  <a:pt x="2149" y="557"/>
                  <a:pt x="2162" y="571"/>
                </a:cubicBezTo>
                <a:cubicBezTo>
                  <a:pt x="2187" y="595"/>
                  <a:pt x="2175" y="619"/>
                  <a:pt x="2190" y="627"/>
                </a:cubicBezTo>
                <a:close/>
                <a:moveTo>
                  <a:pt x="2131" y="623"/>
                </a:moveTo>
                <a:cubicBezTo>
                  <a:pt x="2131" y="590"/>
                  <a:pt x="2120" y="570"/>
                  <a:pt x="2101" y="570"/>
                </a:cubicBezTo>
                <a:cubicBezTo>
                  <a:pt x="2084" y="570"/>
                  <a:pt x="2068" y="592"/>
                  <a:pt x="2071" y="623"/>
                </a:cubicBezTo>
                <a:lnTo>
                  <a:pt x="2131" y="623"/>
                </a:lnTo>
                <a:close/>
                <a:moveTo>
                  <a:pt x="3523" y="506"/>
                </a:moveTo>
                <a:cubicBezTo>
                  <a:pt x="3540" y="506"/>
                  <a:pt x="3557" y="494"/>
                  <a:pt x="3557" y="477"/>
                </a:cubicBezTo>
                <a:cubicBezTo>
                  <a:pt x="3557" y="461"/>
                  <a:pt x="3543" y="448"/>
                  <a:pt x="3523" y="448"/>
                </a:cubicBezTo>
                <a:cubicBezTo>
                  <a:pt x="3505" y="448"/>
                  <a:pt x="3489" y="462"/>
                  <a:pt x="3489" y="477"/>
                </a:cubicBezTo>
                <a:cubicBezTo>
                  <a:pt x="3489" y="494"/>
                  <a:pt x="3503" y="506"/>
                  <a:pt x="3523" y="506"/>
                </a:cubicBezTo>
                <a:close/>
                <a:moveTo>
                  <a:pt x="1700" y="481"/>
                </a:moveTo>
                <a:cubicBezTo>
                  <a:pt x="1700" y="464"/>
                  <a:pt x="1700" y="464"/>
                  <a:pt x="1700" y="464"/>
                </a:cubicBezTo>
                <a:cubicBezTo>
                  <a:pt x="1591" y="464"/>
                  <a:pt x="1591" y="464"/>
                  <a:pt x="1591" y="464"/>
                </a:cubicBezTo>
                <a:cubicBezTo>
                  <a:pt x="1591" y="481"/>
                  <a:pt x="1591" y="481"/>
                  <a:pt x="1591" y="481"/>
                </a:cubicBezTo>
                <a:cubicBezTo>
                  <a:pt x="1598" y="481"/>
                  <a:pt x="1598" y="481"/>
                  <a:pt x="1598" y="481"/>
                </a:cubicBezTo>
                <a:cubicBezTo>
                  <a:pt x="1625" y="481"/>
                  <a:pt x="1633" y="494"/>
                  <a:pt x="1633" y="524"/>
                </a:cubicBezTo>
                <a:cubicBezTo>
                  <a:pt x="1633" y="627"/>
                  <a:pt x="1633" y="627"/>
                  <a:pt x="1633" y="627"/>
                </a:cubicBezTo>
                <a:cubicBezTo>
                  <a:pt x="1633" y="674"/>
                  <a:pt x="1606" y="705"/>
                  <a:pt x="1550" y="705"/>
                </a:cubicBezTo>
                <a:cubicBezTo>
                  <a:pt x="1512" y="705"/>
                  <a:pt x="1474" y="687"/>
                  <a:pt x="1474" y="636"/>
                </a:cubicBezTo>
                <a:cubicBezTo>
                  <a:pt x="1474" y="510"/>
                  <a:pt x="1474" y="510"/>
                  <a:pt x="1474" y="510"/>
                </a:cubicBezTo>
                <a:cubicBezTo>
                  <a:pt x="1474" y="489"/>
                  <a:pt x="1486" y="481"/>
                  <a:pt x="1504" y="481"/>
                </a:cubicBezTo>
                <a:cubicBezTo>
                  <a:pt x="1511" y="481"/>
                  <a:pt x="1511" y="481"/>
                  <a:pt x="1511" y="481"/>
                </a:cubicBezTo>
                <a:cubicBezTo>
                  <a:pt x="1511" y="464"/>
                  <a:pt x="1511" y="464"/>
                  <a:pt x="1511" y="464"/>
                </a:cubicBezTo>
                <a:cubicBezTo>
                  <a:pt x="1379" y="464"/>
                  <a:pt x="1379" y="464"/>
                  <a:pt x="1379" y="464"/>
                </a:cubicBezTo>
                <a:cubicBezTo>
                  <a:pt x="1379" y="481"/>
                  <a:pt x="1379" y="481"/>
                  <a:pt x="1379" y="481"/>
                </a:cubicBezTo>
                <a:cubicBezTo>
                  <a:pt x="1386" y="481"/>
                  <a:pt x="1386" y="481"/>
                  <a:pt x="1386" y="481"/>
                </a:cubicBezTo>
                <a:cubicBezTo>
                  <a:pt x="1409" y="481"/>
                  <a:pt x="1415" y="488"/>
                  <a:pt x="1415" y="510"/>
                </a:cubicBezTo>
                <a:cubicBezTo>
                  <a:pt x="1415" y="636"/>
                  <a:pt x="1415" y="636"/>
                  <a:pt x="1415" y="636"/>
                </a:cubicBezTo>
                <a:cubicBezTo>
                  <a:pt x="1415" y="700"/>
                  <a:pt x="1464" y="733"/>
                  <a:pt x="1540" y="733"/>
                </a:cubicBezTo>
                <a:cubicBezTo>
                  <a:pt x="1590" y="733"/>
                  <a:pt x="1658" y="716"/>
                  <a:pt x="1658" y="621"/>
                </a:cubicBezTo>
                <a:cubicBezTo>
                  <a:pt x="1658" y="516"/>
                  <a:pt x="1658" y="516"/>
                  <a:pt x="1658" y="516"/>
                </a:cubicBezTo>
                <a:cubicBezTo>
                  <a:pt x="1658" y="496"/>
                  <a:pt x="1664" y="481"/>
                  <a:pt x="1697" y="481"/>
                </a:cubicBezTo>
                <a:lnTo>
                  <a:pt x="1700" y="481"/>
                </a:lnTo>
                <a:close/>
                <a:moveTo>
                  <a:pt x="4387" y="506"/>
                </a:moveTo>
                <a:cubicBezTo>
                  <a:pt x="4404" y="506"/>
                  <a:pt x="4421" y="494"/>
                  <a:pt x="4421" y="477"/>
                </a:cubicBezTo>
                <a:cubicBezTo>
                  <a:pt x="4421" y="461"/>
                  <a:pt x="4407" y="448"/>
                  <a:pt x="4387" y="448"/>
                </a:cubicBezTo>
                <a:cubicBezTo>
                  <a:pt x="4369" y="448"/>
                  <a:pt x="4353" y="462"/>
                  <a:pt x="4353" y="477"/>
                </a:cubicBezTo>
                <a:cubicBezTo>
                  <a:pt x="4353" y="494"/>
                  <a:pt x="4367" y="506"/>
                  <a:pt x="4387" y="506"/>
                </a:cubicBezTo>
                <a:close/>
                <a:moveTo>
                  <a:pt x="4758" y="554"/>
                </a:moveTo>
                <a:cubicBezTo>
                  <a:pt x="4758" y="568"/>
                  <a:pt x="4758" y="568"/>
                  <a:pt x="4758" y="568"/>
                </a:cubicBezTo>
                <a:cubicBezTo>
                  <a:pt x="4784" y="568"/>
                  <a:pt x="4789" y="583"/>
                  <a:pt x="4780" y="601"/>
                </a:cubicBezTo>
                <a:cubicBezTo>
                  <a:pt x="4748" y="667"/>
                  <a:pt x="4748" y="667"/>
                  <a:pt x="4748" y="667"/>
                </a:cubicBezTo>
                <a:cubicBezTo>
                  <a:pt x="4712" y="594"/>
                  <a:pt x="4712" y="594"/>
                  <a:pt x="4712" y="594"/>
                </a:cubicBezTo>
                <a:cubicBezTo>
                  <a:pt x="4704" y="577"/>
                  <a:pt x="4708" y="568"/>
                  <a:pt x="4730" y="568"/>
                </a:cubicBezTo>
                <a:cubicBezTo>
                  <a:pt x="4730" y="554"/>
                  <a:pt x="4730" y="554"/>
                  <a:pt x="4730" y="554"/>
                </a:cubicBezTo>
                <a:cubicBezTo>
                  <a:pt x="4621" y="554"/>
                  <a:pt x="4621" y="554"/>
                  <a:pt x="4621" y="554"/>
                </a:cubicBezTo>
                <a:cubicBezTo>
                  <a:pt x="4621" y="568"/>
                  <a:pt x="4621" y="568"/>
                  <a:pt x="4621" y="568"/>
                </a:cubicBezTo>
                <a:cubicBezTo>
                  <a:pt x="4639" y="568"/>
                  <a:pt x="4647" y="576"/>
                  <a:pt x="4661" y="607"/>
                </a:cubicBezTo>
                <a:cubicBezTo>
                  <a:pt x="4719" y="724"/>
                  <a:pt x="4719" y="724"/>
                  <a:pt x="4719" y="724"/>
                </a:cubicBezTo>
                <a:cubicBezTo>
                  <a:pt x="4711" y="743"/>
                  <a:pt x="4711" y="743"/>
                  <a:pt x="4711" y="743"/>
                </a:cubicBezTo>
                <a:cubicBezTo>
                  <a:pt x="4688" y="793"/>
                  <a:pt x="4665" y="766"/>
                  <a:pt x="4646" y="786"/>
                </a:cubicBezTo>
                <a:cubicBezTo>
                  <a:pt x="4642" y="790"/>
                  <a:pt x="4639" y="797"/>
                  <a:pt x="4639" y="804"/>
                </a:cubicBezTo>
                <a:cubicBezTo>
                  <a:pt x="4639" y="818"/>
                  <a:pt x="4651" y="828"/>
                  <a:pt x="4666" y="828"/>
                </a:cubicBezTo>
                <a:cubicBezTo>
                  <a:pt x="4681" y="828"/>
                  <a:pt x="4694" y="818"/>
                  <a:pt x="4705" y="796"/>
                </a:cubicBezTo>
                <a:cubicBezTo>
                  <a:pt x="4801" y="602"/>
                  <a:pt x="4801" y="602"/>
                  <a:pt x="4801" y="602"/>
                </a:cubicBezTo>
                <a:cubicBezTo>
                  <a:pt x="4813" y="577"/>
                  <a:pt x="4818" y="572"/>
                  <a:pt x="4837" y="568"/>
                </a:cubicBezTo>
                <a:cubicBezTo>
                  <a:pt x="4837" y="554"/>
                  <a:pt x="4837" y="554"/>
                  <a:pt x="4837" y="554"/>
                </a:cubicBezTo>
                <a:lnTo>
                  <a:pt x="4758" y="554"/>
                </a:lnTo>
                <a:close/>
                <a:moveTo>
                  <a:pt x="3551" y="688"/>
                </a:moveTo>
                <a:cubicBezTo>
                  <a:pt x="3551" y="545"/>
                  <a:pt x="3551" y="545"/>
                  <a:pt x="3551" y="545"/>
                </a:cubicBezTo>
                <a:cubicBezTo>
                  <a:pt x="3543" y="545"/>
                  <a:pt x="3543" y="545"/>
                  <a:pt x="3543" y="545"/>
                </a:cubicBezTo>
                <a:cubicBezTo>
                  <a:pt x="3470" y="569"/>
                  <a:pt x="3470" y="569"/>
                  <a:pt x="3470" y="569"/>
                </a:cubicBezTo>
                <a:cubicBezTo>
                  <a:pt x="3470" y="580"/>
                  <a:pt x="3470" y="580"/>
                  <a:pt x="3470" y="580"/>
                </a:cubicBezTo>
                <a:cubicBezTo>
                  <a:pt x="3484" y="585"/>
                  <a:pt x="3484" y="585"/>
                  <a:pt x="3484" y="585"/>
                </a:cubicBezTo>
                <a:cubicBezTo>
                  <a:pt x="3496" y="589"/>
                  <a:pt x="3499" y="592"/>
                  <a:pt x="3499" y="603"/>
                </a:cubicBezTo>
                <a:cubicBezTo>
                  <a:pt x="3499" y="685"/>
                  <a:pt x="3499" y="685"/>
                  <a:pt x="3499" y="685"/>
                </a:cubicBezTo>
                <a:cubicBezTo>
                  <a:pt x="3499" y="707"/>
                  <a:pt x="3492" y="715"/>
                  <a:pt x="3475" y="715"/>
                </a:cubicBezTo>
                <a:cubicBezTo>
                  <a:pt x="3470" y="715"/>
                  <a:pt x="3470" y="715"/>
                  <a:pt x="3470" y="715"/>
                </a:cubicBezTo>
                <a:cubicBezTo>
                  <a:pt x="3470" y="729"/>
                  <a:pt x="3470" y="729"/>
                  <a:pt x="3470" y="729"/>
                </a:cubicBezTo>
                <a:cubicBezTo>
                  <a:pt x="3577" y="729"/>
                  <a:pt x="3577" y="729"/>
                  <a:pt x="3577" y="729"/>
                </a:cubicBezTo>
                <a:cubicBezTo>
                  <a:pt x="3577" y="715"/>
                  <a:pt x="3577" y="715"/>
                  <a:pt x="3577" y="715"/>
                </a:cubicBezTo>
                <a:cubicBezTo>
                  <a:pt x="3558" y="715"/>
                  <a:pt x="3551" y="706"/>
                  <a:pt x="3551" y="688"/>
                </a:cubicBezTo>
                <a:close/>
                <a:moveTo>
                  <a:pt x="3716" y="568"/>
                </a:moveTo>
                <a:cubicBezTo>
                  <a:pt x="3745" y="571"/>
                  <a:pt x="3751" y="580"/>
                  <a:pt x="3741" y="602"/>
                </a:cubicBezTo>
                <a:cubicBezTo>
                  <a:pt x="3707" y="677"/>
                  <a:pt x="3707" y="677"/>
                  <a:pt x="3707" y="677"/>
                </a:cubicBezTo>
                <a:cubicBezTo>
                  <a:pt x="3669" y="592"/>
                  <a:pt x="3669" y="592"/>
                  <a:pt x="3669" y="592"/>
                </a:cubicBezTo>
                <a:cubicBezTo>
                  <a:pt x="3662" y="576"/>
                  <a:pt x="3666" y="568"/>
                  <a:pt x="3675" y="568"/>
                </a:cubicBezTo>
                <a:cubicBezTo>
                  <a:pt x="3690" y="568"/>
                  <a:pt x="3690" y="568"/>
                  <a:pt x="3690" y="568"/>
                </a:cubicBezTo>
                <a:cubicBezTo>
                  <a:pt x="3690" y="554"/>
                  <a:pt x="3690" y="554"/>
                  <a:pt x="3690" y="554"/>
                </a:cubicBezTo>
                <a:cubicBezTo>
                  <a:pt x="3581" y="554"/>
                  <a:pt x="3581" y="554"/>
                  <a:pt x="3581" y="554"/>
                </a:cubicBezTo>
                <a:cubicBezTo>
                  <a:pt x="3581" y="568"/>
                  <a:pt x="3581" y="568"/>
                  <a:pt x="3581" y="568"/>
                </a:cubicBezTo>
                <a:cubicBezTo>
                  <a:pt x="3600" y="570"/>
                  <a:pt x="3606" y="577"/>
                  <a:pt x="3614" y="595"/>
                </a:cubicBezTo>
                <a:cubicBezTo>
                  <a:pt x="3678" y="732"/>
                  <a:pt x="3678" y="732"/>
                  <a:pt x="3678" y="732"/>
                </a:cubicBezTo>
                <a:cubicBezTo>
                  <a:pt x="3704" y="732"/>
                  <a:pt x="3704" y="732"/>
                  <a:pt x="3704" y="732"/>
                </a:cubicBezTo>
                <a:cubicBezTo>
                  <a:pt x="3765" y="594"/>
                  <a:pt x="3765" y="594"/>
                  <a:pt x="3765" y="594"/>
                </a:cubicBezTo>
                <a:cubicBezTo>
                  <a:pt x="3773" y="576"/>
                  <a:pt x="3778" y="570"/>
                  <a:pt x="3800" y="568"/>
                </a:cubicBezTo>
                <a:cubicBezTo>
                  <a:pt x="3800" y="554"/>
                  <a:pt x="3800" y="554"/>
                  <a:pt x="3800" y="554"/>
                </a:cubicBezTo>
                <a:cubicBezTo>
                  <a:pt x="3716" y="554"/>
                  <a:pt x="3716" y="554"/>
                  <a:pt x="3716" y="554"/>
                </a:cubicBezTo>
                <a:lnTo>
                  <a:pt x="3716" y="568"/>
                </a:lnTo>
                <a:close/>
                <a:moveTo>
                  <a:pt x="2324" y="710"/>
                </a:moveTo>
                <a:cubicBezTo>
                  <a:pt x="2293" y="710"/>
                  <a:pt x="2271" y="679"/>
                  <a:pt x="2271" y="633"/>
                </a:cubicBezTo>
                <a:cubicBezTo>
                  <a:pt x="2271" y="595"/>
                  <a:pt x="2285" y="570"/>
                  <a:pt x="2306" y="570"/>
                </a:cubicBezTo>
                <a:cubicBezTo>
                  <a:pt x="2331" y="570"/>
                  <a:pt x="2337" y="607"/>
                  <a:pt x="2367" y="607"/>
                </a:cubicBezTo>
                <a:cubicBezTo>
                  <a:pt x="2380" y="607"/>
                  <a:pt x="2388" y="599"/>
                  <a:pt x="2388" y="586"/>
                </a:cubicBezTo>
                <a:cubicBezTo>
                  <a:pt x="2388" y="565"/>
                  <a:pt x="2361" y="550"/>
                  <a:pt x="2325" y="550"/>
                </a:cubicBezTo>
                <a:cubicBezTo>
                  <a:pt x="2263" y="550"/>
                  <a:pt x="2215" y="593"/>
                  <a:pt x="2215" y="648"/>
                </a:cubicBezTo>
                <a:cubicBezTo>
                  <a:pt x="2215" y="697"/>
                  <a:pt x="2252" y="732"/>
                  <a:pt x="2304" y="732"/>
                </a:cubicBezTo>
                <a:cubicBezTo>
                  <a:pt x="2341" y="732"/>
                  <a:pt x="2371" y="716"/>
                  <a:pt x="2390" y="687"/>
                </a:cubicBezTo>
                <a:cubicBezTo>
                  <a:pt x="2378" y="680"/>
                  <a:pt x="2378" y="680"/>
                  <a:pt x="2378" y="680"/>
                </a:cubicBezTo>
                <a:cubicBezTo>
                  <a:pt x="2360" y="700"/>
                  <a:pt x="2343" y="710"/>
                  <a:pt x="2324" y="710"/>
                </a:cubicBezTo>
                <a:close/>
                <a:moveTo>
                  <a:pt x="3976" y="627"/>
                </a:moveTo>
                <a:cubicBezTo>
                  <a:pt x="3976" y="639"/>
                  <a:pt x="3976" y="639"/>
                  <a:pt x="3976" y="639"/>
                </a:cubicBezTo>
                <a:cubicBezTo>
                  <a:pt x="3858" y="639"/>
                  <a:pt x="3858" y="639"/>
                  <a:pt x="3858" y="639"/>
                </a:cubicBezTo>
                <a:cubicBezTo>
                  <a:pt x="3862" y="675"/>
                  <a:pt x="3885" y="702"/>
                  <a:pt x="3911" y="702"/>
                </a:cubicBezTo>
                <a:cubicBezTo>
                  <a:pt x="3927" y="702"/>
                  <a:pt x="3942" y="693"/>
                  <a:pt x="3963" y="671"/>
                </a:cubicBezTo>
                <a:cubicBezTo>
                  <a:pt x="3973" y="679"/>
                  <a:pt x="3973" y="679"/>
                  <a:pt x="3973" y="679"/>
                </a:cubicBezTo>
                <a:cubicBezTo>
                  <a:pt x="3949" y="713"/>
                  <a:pt x="3914" y="733"/>
                  <a:pt x="3881" y="733"/>
                </a:cubicBezTo>
                <a:cubicBezTo>
                  <a:pt x="3835" y="733"/>
                  <a:pt x="3803" y="697"/>
                  <a:pt x="3803" y="646"/>
                </a:cubicBezTo>
                <a:cubicBezTo>
                  <a:pt x="3803" y="589"/>
                  <a:pt x="3841" y="550"/>
                  <a:pt x="3894" y="550"/>
                </a:cubicBezTo>
                <a:cubicBezTo>
                  <a:pt x="3917" y="550"/>
                  <a:pt x="3935" y="557"/>
                  <a:pt x="3948" y="570"/>
                </a:cubicBezTo>
                <a:cubicBezTo>
                  <a:pt x="3973" y="595"/>
                  <a:pt x="3961" y="619"/>
                  <a:pt x="3976" y="627"/>
                </a:cubicBezTo>
                <a:close/>
                <a:moveTo>
                  <a:pt x="3918" y="623"/>
                </a:moveTo>
                <a:cubicBezTo>
                  <a:pt x="3917" y="590"/>
                  <a:pt x="3906" y="570"/>
                  <a:pt x="3887" y="570"/>
                </a:cubicBezTo>
                <a:cubicBezTo>
                  <a:pt x="3870" y="570"/>
                  <a:pt x="3854" y="592"/>
                  <a:pt x="3857" y="623"/>
                </a:cubicBezTo>
                <a:lnTo>
                  <a:pt x="3918" y="623"/>
                </a:lnTo>
                <a:close/>
                <a:moveTo>
                  <a:pt x="4557" y="704"/>
                </a:moveTo>
                <a:cubicBezTo>
                  <a:pt x="4544" y="704"/>
                  <a:pt x="4537" y="697"/>
                  <a:pt x="4537" y="681"/>
                </a:cubicBezTo>
                <a:cubicBezTo>
                  <a:pt x="4537" y="578"/>
                  <a:pt x="4537" y="578"/>
                  <a:pt x="4537" y="578"/>
                </a:cubicBezTo>
                <a:cubicBezTo>
                  <a:pt x="4587" y="578"/>
                  <a:pt x="4587" y="578"/>
                  <a:pt x="4587" y="578"/>
                </a:cubicBezTo>
                <a:cubicBezTo>
                  <a:pt x="4593" y="554"/>
                  <a:pt x="4593" y="554"/>
                  <a:pt x="4593" y="554"/>
                </a:cubicBezTo>
                <a:cubicBezTo>
                  <a:pt x="4537" y="554"/>
                  <a:pt x="4537" y="554"/>
                  <a:pt x="4537" y="554"/>
                </a:cubicBezTo>
                <a:cubicBezTo>
                  <a:pt x="4537" y="501"/>
                  <a:pt x="4537" y="501"/>
                  <a:pt x="4537" y="501"/>
                </a:cubicBezTo>
                <a:cubicBezTo>
                  <a:pt x="4525" y="501"/>
                  <a:pt x="4525" y="501"/>
                  <a:pt x="4525" y="501"/>
                </a:cubicBezTo>
                <a:cubicBezTo>
                  <a:pt x="4517" y="525"/>
                  <a:pt x="4488" y="556"/>
                  <a:pt x="4462" y="567"/>
                </a:cubicBezTo>
                <a:cubicBezTo>
                  <a:pt x="4462" y="578"/>
                  <a:pt x="4462" y="578"/>
                  <a:pt x="4462" y="578"/>
                </a:cubicBezTo>
                <a:cubicBezTo>
                  <a:pt x="4485" y="578"/>
                  <a:pt x="4485" y="578"/>
                  <a:pt x="4485" y="578"/>
                </a:cubicBezTo>
                <a:cubicBezTo>
                  <a:pt x="4485" y="680"/>
                  <a:pt x="4485" y="680"/>
                  <a:pt x="4485" y="680"/>
                </a:cubicBezTo>
                <a:cubicBezTo>
                  <a:pt x="4485" y="717"/>
                  <a:pt x="4504" y="733"/>
                  <a:pt x="4533" y="733"/>
                </a:cubicBezTo>
                <a:cubicBezTo>
                  <a:pt x="4557" y="733"/>
                  <a:pt x="4582" y="717"/>
                  <a:pt x="4595" y="694"/>
                </a:cubicBezTo>
                <a:cubicBezTo>
                  <a:pt x="4589" y="682"/>
                  <a:pt x="4589" y="682"/>
                  <a:pt x="4589" y="682"/>
                </a:cubicBezTo>
                <a:cubicBezTo>
                  <a:pt x="4577" y="697"/>
                  <a:pt x="4567" y="704"/>
                  <a:pt x="4557" y="704"/>
                </a:cubicBezTo>
                <a:close/>
                <a:moveTo>
                  <a:pt x="4228" y="584"/>
                </a:moveTo>
                <a:cubicBezTo>
                  <a:pt x="4228" y="575"/>
                  <a:pt x="4236" y="568"/>
                  <a:pt x="4247" y="568"/>
                </a:cubicBezTo>
                <a:cubicBezTo>
                  <a:pt x="4266" y="568"/>
                  <a:pt x="4280" y="581"/>
                  <a:pt x="4287" y="604"/>
                </a:cubicBezTo>
                <a:cubicBezTo>
                  <a:pt x="4301" y="604"/>
                  <a:pt x="4301" y="604"/>
                  <a:pt x="4301" y="604"/>
                </a:cubicBezTo>
                <a:cubicBezTo>
                  <a:pt x="4300" y="559"/>
                  <a:pt x="4300" y="559"/>
                  <a:pt x="4300" y="559"/>
                </a:cubicBezTo>
                <a:cubicBezTo>
                  <a:pt x="4282" y="552"/>
                  <a:pt x="4269" y="550"/>
                  <a:pt x="4252" y="550"/>
                </a:cubicBezTo>
                <a:cubicBezTo>
                  <a:pt x="4212" y="550"/>
                  <a:pt x="4185" y="571"/>
                  <a:pt x="4185" y="604"/>
                </a:cubicBezTo>
                <a:cubicBezTo>
                  <a:pt x="4185" y="656"/>
                  <a:pt x="4266" y="666"/>
                  <a:pt x="4266" y="695"/>
                </a:cubicBezTo>
                <a:cubicBezTo>
                  <a:pt x="4266" y="706"/>
                  <a:pt x="4255" y="715"/>
                  <a:pt x="4243" y="715"/>
                </a:cubicBezTo>
                <a:cubicBezTo>
                  <a:pt x="4225" y="715"/>
                  <a:pt x="4206" y="702"/>
                  <a:pt x="4199" y="678"/>
                </a:cubicBezTo>
                <a:cubicBezTo>
                  <a:pt x="4185" y="678"/>
                  <a:pt x="4185" y="678"/>
                  <a:pt x="4185" y="678"/>
                </a:cubicBezTo>
                <a:cubicBezTo>
                  <a:pt x="4190" y="732"/>
                  <a:pt x="4190" y="732"/>
                  <a:pt x="4190" y="732"/>
                </a:cubicBezTo>
                <a:cubicBezTo>
                  <a:pt x="4202" y="732"/>
                  <a:pt x="4202" y="732"/>
                  <a:pt x="4202" y="732"/>
                </a:cubicBezTo>
                <a:cubicBezTo>
                  <a:pt x="4206" y="729"/>
                  <a:pt x="4208" y="727"/>
                  <a:pt x="4211" y="727"/>
                </a:cubicBezTo>
                <a:cubicBezTo>
                  <a:pt x="4217" y="727"/>
                  <a:pt x="4227" y="733"/>
                  <a:pt x="4256" y="733"/>
                </a:cubicBezTo>
                <a:cubicBezTo>
                  <a:pt x="4289" y="733"/>
                  <a:pt x="4312" y="711"/>
                  <a:pt x="4312" y="679"/>
                </a:cubicBezTo>
                <a:cubicBezTo>
                  <a:pt x="4312" y="621"/>
                  <a:pt x="4228" y="619"/>
                  <a:pt x="4228" y="584"/>
                </a:cubicBezTo>
                <a:close/>
                <a:moveTo>
                  <a:pt x="4415" y="688"/>
                </a:moveTo>
                <a:cubicBezTo>
                  <a:pt x="4415" y="545"/>
                  <a:pt x="4415" y="545"/>
                  <a:pt x="4415" y="545"/>
                </a:cubicBezTo>
                <a:cubicBezTo>
                  <a:pt x="4407" y="545"/>
                  <a:pt x="4407" y="545"/>
                  <a:pt x="4407" y="545"/>
                </a:cubicBezTo>
                <a:cubicBezTo>
                  <a:pt x="4334" y="569"/>
                  <a:pt x="4334" y="569"/>
                  <a:pt x="4334" y="569"/>
                </a:cubicBezTo>
                <a:cubicBezTo>
                  <a:pt x="4334" y="580"/>
                  <a:pt x="4334" y="580"/>
                  <a:pt x="4334" y="580"/>
                </a:cubicBezTo>
                <a:cubicBezTo>
                  <a:pt x="4348" y="585"/>
                  <a:pt x="4348" y="585"/>
                  <a:pt x="4348" y="585"/>
                </a:cubicBezTo>
                <a:cubicBezTo>
                  <a:pt x="4360" y="589"/>
                  <a:pt x="4363" y="592"/>
                  <a:pt x="4363" y="603"/>
                </a:cubicBezTo>
                <a:cubicBezTo>
                  <a:pt x="4363" y="685"/>
                  <a:pt x="4363" y="685"/>
                  <a:pt x="4363" y="685"/>
                </a:cubicBezTo>
                <a:cubicBezTo>
                  <a:pt x="4363" y="707"/>
                  <a:pt x="4356" y="715"/>
                  <a:pt x="4339" y="715"/>
                </a:cubicBezTo>
                <a:cubicBezTo>
                  <a:pt x="4334" y="715"/>
                  <a:pt x="4334" y="715"/>
                  <a:pt x="4334" y="715"/>
                </a:cubicBezTo>
                <a:cubicBezTo>
                  <a:pt x="4334" y="729"/>
                  <a:pt x="4334" y="729"/>
                  <a:pt x="4334" y="729"/>
                </a:cubicBezTo>
                <a:cubicBezTo>
                  <a:pt x="4441" y="729"/>
                  <a:pt x="4441" y="729"/>
                  <a:pt x="4441" y="729"/>
                </a:cubicBezTo>
                <a:cubicBezTo>
                  <a:pt x="4441" y="715"/>
                  <a:pt x="4441" y="715"/>
                  <a:pt x="4441" y="715"/>
                </a:cubicBezTo>
                <a:cubicBezTo>
                  <a:pt x="4422" y="715"/>
                  <a:pt x="4415" y="706"/>
                  <a:pt x="4415" y="688"/>
                </a:cubicBezTo>
                <a:close/>
                <a:moveTo>
                  <a:pt x="4116" y="550"/>
                </a:moveTo>
                <a:cubicBezTo>
                  <a:pt x="4102" y="550"/>
                  <a:pt x="4095" y="562"/>
                  <a:pt x="4079" y="593"/>
                </a:cubicBezTo>
                <a:cubicBezTo>
                  <a:pt x="4078" y="593"/>
                  <a:pt x="4078" y="593"/>
                  <a:pt x="4078" y="593"/>
                </a:cubicBezTo>
                <a:cubicBezTo>
                  <a:pt x="4078" y="545"/>
                  <a:pt x="4078" y="545"/>
                  <a:pt x="4078" y="545"/>
                </a:cubicBezTo>
                <a:cubicBezTo>
                  <a:pt x="4069" y="545"/>
                  <a:pt x="4069" y="545"/>
                  <a:pt x="4069" y="545"/>
                </a:cubicBezTo>
                <a:cubicBezTo>
                  <a:pt x="3999" y="571"/>
                  <a:pt x="3999" y="571"/>
                  <a:pt x="3999" y="571"/>
                </a:cubicBezTo>
                <a:cubicBezTo>
                  <a:pt x="3999" y="582"/>
                  <a:pt x="3999" y="582"/>
                  <a:pt x="3999" y="582"/>
                </a:cubicBezTo>
                <a:cubicBezTo>
                  <a:pt x="4011" y="587"/>
                  <a:pt x="4011" y="587"/>
                  <a:pt x="4011" y="587"/>
                </a:cubicBezTo>
                <a:cubicBezTo>
                  <a:pt x="4023" y="592"/>
                  <a:pt x="4026" y="596"/>
                  <a:pt x="4026" y="615"/>
                </a:cubicBezTo>
                <a:cubicBezTo>
                  <a:pt x="4026" y="685"/>
                  <a:pt x="4026" y="685"/>
                  <a:pt x="4026" y="685"/>
                </a:cubicBezTo>
                <a:cubicBezTo>
                  <a:pt x="4026" y="707"/>
                  <a:pt x="4020" y="715"/>
                  <a:pt x="4002" y="715"/>
                </a:cubicBezTo>
                <a:cubicBezTo>
                  <a:pt x="3999" y="715"/>
                  <a:pt x="3999" y="715"/>
                  <a:pt x="3999" y="715"/>
                </a:cubicBezTo>
                <a:cubicBezTo>
                  <a:pt x="3999" y="729"/>
                  <a:pt x="3999" y="729"/>
                  <a:pt x="3999" y="729"/>
                </a:cubicBezTo>
                <a:cubicBezTo>
                  <a:pt x="4118" y="729"/>
                  <a:pt x="4118" y="729"/>
                  <a:pt x="4118" y="729"/>
                </a:cubicBezTo>
                <a:cubicBezTo>
                  <a:pt x="4118" y="715"/>
                  <a:pt x="4118" y="715"/>
                  <a:pt x="4118" y="715"/>
                </a:cubicBezTo>
                <a:cubicBezTo>
                  <a:pt x="4107" y="715"/>
                  <a:pt x="4107" y="715"/>
                  <a:pt x="4107" y="715"/>
                </a:cubicBezTo>
                <a:cubicBezTo>
                  <a:pt x="4085" y="715"/>
                  <a:pt x="4078" y="707"/>
                  <a:pt x="4078" y="686"/>
                </a:cubicBezTo>
                <a:cubicBezTo>
                  <a:pt x="4078" y="617"/>
                  <a:pt x="4078" y="617"/>
                  <a:pt x="4078" y="617"/>
                </a:cubicBezTo>
                <a:cubicBezTo>
                  <a:pt x="4087" y="604"/>
                  <a:pt x="4095" y="598"/>
                  <a:pt x="4103" y="598"/>
                </a:cubicBezTo>
                <a:cubicBezTo>
                  <a:pt x="4109" y="598"/>
                  <a:pt x="4125" y="603"/>
                  <a:pt x="4138" y="609"/>
                </a:cubicBezTo>
                <a:cubicBezTo>
                  <a:pt x="4146" y="597"/>
                  <a:pt x="4153" y="581"/>
                  <a:pt x="4158" y="563"/>
                </a:cubicBezTo>
                <a:cubicBezTo>
                  <a:pt x="4125" y="551"/>
                  <a:pt x="4125" y="551"/>
                  <a:pt x="4125" y="551"/>
                </a:cubicBezTo>
                <a:cubicBezTo>
                  <a:pt x="4123" y="550"/>
                  <a:pt x="4119" y="550"/>
                  <a:pt x="4116" y="550"/>
                </a:cubicBezTo>
                <a:close/>
                <a:moveTo>
                  <a:pt x="2604" y="681"/>
                </a:moveTo>
                <a:cubicBezTo>
                  <a:pt x="2604" y="625"/>
                  <a:pt x="2604" y="625"/>
                  <a:pt x="2604" y="625"/>
                </a:cubicBezTo>
                <a:cubicBezTo>
                  <a:pt x="2604" y="575"/>
                  <a:pt x="2589" y="550"/>
                  <a:pt x="2558" y="550"/>
                </a:cubicBezTo>
                <a:cubicBezTo>
                  <a:pt x="2536" y="550"/>
                  <a:pt x="2506" y="566"/>
                  <a:pt x="2482" y="582"/>
                </a:cubicBezTo>
                <a:cubicBezTo>
                  <a:pt x="2482" y="445"/>
                  <a:pt x="2482" y="445"/>
                  <a:pt x="2482" y="445"/>
                </a:cubicBezTo>
                <a:cubicBezTo>
                  <a:pt x="2472" y="445"/>
                  <a:pt x="2472" y="445"/>
                  <a:pt x="2472" y="445"/>
                </a:cubicBezTo>
                <a:cubicBezTo>
                  <a:pt x="2404" y="465"/>
                  <a:pt x="2404" y="465"/>
                  <a:pt x="2404" y="465"/>
                </a:cubicBezTo>
                <a:cubicBezTo>
                  <a:pt x="2404" y="475"/>
                  <a:pt x="2404" y="475"/>
                  <a:pt x="2404" y="475"/>
                </a:cubicBezTo>
                <a:cubicBezTo>
                  <a:pt x="2417" y="479"/>
                  <a:pt x="2417" y="479"/>
                  <a:pt x="2417" y="479"/>
                </a:cubicBezTo>
                <a:cubicBezTo>
                  <a:pt x="2428" y="483"/>
                  <a:pt x="2430" y="486"/>
                  <a:pt x="2430" y="498"/>
                </a:cubicBezTo>
                <a:cubicBezTo>
                  <a:pt x="2430" y="683"/>
                  <a:pt x="2430" y="683"/>
                  <a:pt x="2430" y="683"/>
                </a:cubicBezTo>
                <a:cubicBezTo>
                  <a:pt x="2430" y="705"/>
                  <a:pt x="2429" y="714"/>
                  <a:pt x="2407" y="714"/>
                </a:cubicBezTo>
                <a:cubicBezTo>
                  <a:pt x="2401" y="714"/>
                  <a:pt x="2401" y="714"/>
                  <a:pt x="2401" y="714"/>
                </a:cubicBezTo>
                <a:cubicBezTo>
                  <a:pt x="2401" y="727"/>
                  <a:pt x="2401" y="727"/>
                  <a:pt x="2401" y="727"/>
                </a:cubicBezTo>
                <a:cubicBezTo>
                  <a:pt x="2508" y="727"/>
                  <a:pt x="2508" y="727"/>
                  <a:pt x="2508" y="727"/>
                </a:cubicBezTo>
                <a:cubicBezTo>
                  <a:pt x="2508" y="714"/>
                  <a:pt x="2508" y="714"/>
                  <a:pt x="2508" y="714"/>
                </a:cubicBezTo>
                <a:cubicBezTo>
                  <a:pt x="2504" y="714"/>
                  <a:pt x="2504" y="714"/>
                  <a:pt x="2504" y="714"/>
                </a:cubicBezTo>
                <a:cubicBezTo>
                  <a:pt x="2489" y="714"/>
                  <a:pt x="2482" y="711"/>
                  <a:pt x="2482" y="685"/>
                </a:cubicBezTo>
                <a:cubicBezTo>
                  <a:pt x="2482" y="598"/>
                  <a:pt x="2482" y="598"/>
                  <a:pt x="2482" y="598"/>
                </a:cubicBezTo>
                <a:cubicBezTo>
                  <a:pt x="2497" y="588"/>
                  <a:pt x="2513" y="582"/>
                  <a:pt x="2525" y="582"/>
                </a:cubicBezTo>
                <a:cubicBezTo>
                  <a:pt x="2542" y="582"/>
                  <a:pt x="2552" y="596"/>
                  <a:pt x="2552" y="619"/>
                </a:cubicBezTo>
                <a:cubicBezTo>
                  <a:pt x="2552" y="683"/>
                  <a:pt x="2552" y="683"/>
                  <a:pt x="2552" y="683"/>
                </a:cubicBezTo>
                <a:cubicBezTo>
                  <a:pt x="2552" y="707"/>
                  <a:pt x="2549" y="714"/>
                  <a:pt x="2531" y="714"/>
                </a:cubicBezTo>
                <a:cubicBezTo>
                  <a:pt x="2527" y="714"/>
                  <a:pt x="2527" y="714"/>
                  <a:pt x="2527" y="714"/>
                </a:cubicBezTo>
                <a:cubicBezTo>
                  <a:pt x="2527" y="727"/>
                  <a:pt x="2527" y="727"/>
                  <a:pt x="2527" y="727"/>
                </a:cubicBezTo>
                <a:cubicBezTo>
                  <a:pt x="2627" y="727"/>
                  <a:pt x="2627" y="727"/>
                  <a:pt x="2627" y="727"/>
                </a:cubicBezTo>
                <a:cubicBezTo>
                  <a:pt x="2627" y="714"/>
                  <a:pt x="2627" y="714"/>
                  <a:pt x="2627" y="714"/>
                </a:cubicBezTo>
                <a:cubicBezTo>
                  <a:pt x="2623" y="714"/>
                  <a:pt x="2623" y="714"/>
                  <a:pt x="2623" y="714"/>
                </a:cubicBezTo>
                <a:cubicBezTo>
                  <a:pt x="2607" y="714"/>
                  <a:pt x="2604" y="706"/>
                  <a:pt x="2604" y="681"/>
                </a:cubicBezTo>
                <a:close/>
                <a:moveTo>
                  <a:pt x="2739" y="703"/>
                </a:moveTo>
                <a:cubicBezTo>
                  <a:pt x="2727" y="703"/>
                  <a:pt x="2719" y="696"/>
                  <a:pt x="2719" y="680"/>
                </a:cubicBezTo>
                <a:cubicBezTo>
                  <a:pt x="2719" y="578"/>
                  <a:pt x="2719" y="578"/>
                  <a:pt x="2719" y="578"/>
                </a:cubicBezTo>
                <a:cubicBezTo>
                  <a:pt x="2768" y="578"/>
                  <a:pt x="2768" y="578"/>
                  <a:pt x="2768" y="578"/>
                </a:cubicBezTo>
                <a:cubicBezTo>
                  <a:pt x="2775" y="555"/>
                  <a:pt x="2775" y="555"/>
                  <a:pt x="2775" y="555"/>
                </a:cubicBezTo>
                <a:cubicBezTo>
                  <a:pt x="2719" y="555"/>
                  <a:pt x="2719" y="555"/>
                  <a:pt x="2719" y="555"/>
                </a:cubicBezTo>
                <a:cubicBezTo>
                  <a:pt x="2719" y="502"/>
                  <a:pt x="2719" y="502"/>
                  <a:pt x="2719" y="502"/>
                </a:cubicBezTo>
                <a:cubicBezTo>
                  <a:pt x="2707" y="502"/>
                  <a:pt x="2707" y="502"/>
                  <a:pt x="2707" y="502"/>
                </a:cubicBezTo>
                <a:cubicBezTo>
                  <a:pt x="2700" y="526"/>
                  <a:pt x="2671" y="557"/>
                  <a:pt x="2645" y="567"/>
                </a:cubicBezTo>
                <a:cubicBezTo>
                  <a:pt x="2645" y="578"/>
                  <a:pt x="2645" y="578"/>
                  <a:pt x="2645" y="578"/>
                </a:cubicBezTo>
                <a:cubicBezTo>
                  <a:pt x="2668" y="578"/>
                  <a:pt x="2668" y="578"/>
                  <a:pt x="2668" y="578"/>
                </a:cubicBezTo>
                <a:cubicBezTo>
                  <a:pt x="2668" y="680"/>
                  <a:pt x="2668" y="680"/>
                  <a:pt x="2668" y="680"/>
                </a:cubicBezTo>
                <a:cubicBezTo>
                  <a:pt x="2668" y="716"/>
                  <a:pt x="2687" y="732"/>
                  <a:pt x="2716" y="732"/>
                </a:cubicBezTo>
                <a:cubicBezTo>
                  <a:pt x="2739" y="732"/>
                  <a:pt x="2764" y="716"/>
                  <a:pt x="2777" y="694"/>
                </a:cubicBezTo>
                <a:cubicBezTo>
                  <a:pt x="2771" y="682"/>
                  <a:pt x="2771" y="682"/>
                  <a:pt x="2771" y="682"/>
                </a:cubicBezTo>
                <a:cubicBezTo>
                  <a:pt x="2759" y="696"/>
                  <a:pt x="2749" y="703"/>
                  <a:pt x="2739" y="703"/>
                </a:cubicBezTo>
                <a:close/>
                <a:moveTo>
                  <a:pt x="3106" y="480"/>
                </a:moveTo>
                <a:cubicBezTo>
                  <a:pt x="3114" y="480"/>
                  <a:pt x="3114" y="480"/>
                  <a:pt x="3114" y="480"/>
                </a:cubicBezTo>
                <a:cubicBezTo>
                  <a:pt x="3140" y="480"/>
                  <a:pt x="3149" y="493"/>
                  <a:pt x="3149" y="524"/>
                </a:cubicBezTo>
                <a:cubicBezTo>
                  <a:pt x="3149" y="627"/>
                  <a:pt x="3149" y="627"/>
                  <a:pt x="3149" y="627"/>
                </a:cubicBezTo>
                <a:cubicBezTo>
                  <a:pt x="3149" y="674"/>
                  <a:pt x="3121" y="706"/>
                  <a:pt x="3065" y="706"/>
                </a:cubicBezTo>
                <a:cubicBezTo>
                  <a:pt x="3026" y="706"/>
                  <a:pt x="2988" y="688"/>
                  <a:pt x="2988" y="636"/>
                </a:cubicBezTo>
                <a:cubicBezTo>
                  <a:pt x="2988" y="509"/>
                  <a:pt x="2988" y="509"/>
                  <a:pt x="2988" y="509"/>
                </a:cubicBezTo>
                <a:cubicBezTo>
                  <a:pt x="2988" y="488"/>
                  <a:pt x="3000" y="480"/>
                  <a:pt x="3018" y="480"/>
                </a:cubicBezTo>
                <a:cubicBezTo>
                  <a:pt x="3025" y="480"/>
                  <a:pt x="3025" y="480"/>
                  <a:pt x="3025" y="480"/>
                </a:cubicBezTo>
                <a:cubicBezTo>
                  <a:pt x="3025" y="463"/>
                  <a:pt x="3025" y="463"/>
                  <a:pt x="3025" y="463"/>
                </a:cubicBezTo>
                <a:cubicBezTo>
                  <a:pt x="2892" y="463"/>
                  <a:pt x="2892" y="463"/>
                  <a:pt x="2892" y="463"/>
                </a:cubicBezTo>
                <a:cubicBezTo>
                  <a:pt x="2892" y="480"/>
                  <a:pt x="2892" y="480"/>
                  <a:pt x="2892" y="480"/>
                </a:cubicBezTo>
                <a:cubicBezTo>
                  <a:pt x="2899" y="480"/>
                  <a:pt x="2899" y="480"/>
                  <a:pt x="2899" y="480"/>
                </a:cubicBezTo>
                <a:cubicBezTo>
                  <a:pt x="2923" y="480"/>
                  <a:pt x="2929" y="487"/>
                  <a:pt x="2929" y="509"/>
                </a:cubicBezTo>
                <a:cubicBezTo>
                  <a:pt x="2929" y="636"/>
                  <a:pt x="2929" y="636"/>
                  <a:pt x="2929" y="636"/>
                </a:cubicBezTo>
                <a:cubicBezTo>
                  <a:pt x="2929" y="701"/>
                  <a:pt x="2977" y="735"/>
                  <a:pt x="3054" y="735"/>
                </a:cubicBezTo>
                <a:cubicBezTo>
                  <a:pt x="3105" y="735"/>
                  <a:pt x="3174" y="717"/>
                  <a:pt x="3174" y="621"/>
                </a:cubicBezTo>
                <a:cubicBezTo>
                  <a:pt x="3174" y="515"/>
                  <a:pt x="3174" y="515"/>
                  <a:pt x="3174" y="515"/>
                </a:cubicBezTo>
                <a:cubicBezTo>
                  <a:pt x="3174" y="495"/>
                  <a:pt x="3179" y="480"/>
                  <a:pt x="3214" y="480"/>
                </a:cubicBezTo>
                <a:cubicBezTo>
                  <a:pt x="3217" y="480"/>
                  <a:pt x="3217" y="480"/>
                  <a:pt x="3217" y="480"/>
                </a:cubicBezTo>
                <a:cubicBezTo>
                  <a:pt x="3217" y="463"/>
                  <a:pt x="3217" y="463"/>
                  <a:pt x="3217" y="463"/>
                </a:cubicBezTo>
                <a:cubicBezTo>
                  <a:pt x="3106" y="463"/>
                  <a:pt x="3106" y="463"/>
                  <a:pt x="3106" y="463"/>
                </a:cubicBezTo>
                <a:lnTo>
                  <a:pt x="3106" y="480"/>
                </a:lnTo>
                <a:close/>
                <a:moveTo>
                  <a:pt x="3430" y="690"/>
                </a:moveTo>
                <a:cubicBezTo>
                  <a:pt x="3430" y="623"/>
                  <a:pt x="3430" y="623"/>
                  <a:pt x="3430" y="623"/>
                </a:cubicBezTo>
                <a:cubicBezTo>
                  <a:pt x="3430" y="572"/>
                  <a:pt x="3417" y="550"/>
                  <a:pt x="3385" y="550"/>
                </a:cubicBezTo>
                <a:cubicBezTo>
                  <a:pt x="3365" y="550"/>
                  <a:pt x="3338" y="562"/>
                  <a:pt x="3306" y="583"/>
                </a:cubicBezTo>
                <a:cubicBezTo>
                  <a:pt x="3306" y="545"/>
                  <a:pt x="3306" y="545"/>
                  <a:pt x="3306" y="545"/>
                </a:cubicBezTo>
                <a:cubicBezTo>
                  <a:pt x="3298" y="545"/>
                  <a:pt x="3298" y="545"/>
                  <a:pt x="3298" y="545"/>
                </a:cubicBezTo>
                <a:cubicBezTo>
                  <a:pt x="3225" y="570"/>
                  <a:pt x="3225" y="570"/>
                  <a:pt x="3225" y="570"/>
                </a:cubicBezTo>
                <a:cubicBezTo>
                  <a:pt x="3225" y="580"/>
                  <a:pt x="3225" y="580"/>
                  <a:pt x="3225" y="580"/>
                </a:cubicBezTo>
                <a:cubicBezTo>
                  <a:pt x="3234" y="583"/>
                  <a:pt x="3234" y="583"/>
                  <a:pt x="3234" y="583"/>
                </a:cubicBezTo>
                <a:cubicBezTo>
                  <a:pt x="3249" y="587"/>
                  <a:pt x="3254" y="592"/>
                  <a:pt x="3254" y="602"/>
                </a:cubicBezTo>
                <a:cubicBezTo>
                  <a:pt x="3254" y="685"/>
                  <a:pt x="3254" y="685"/>
                  <a:pt x="3254" y="685"/>
                </a:cubicBezTo>
                <a:cubicBezTo>
                  <a:pt x="3254" y="707"/>
                  <a:pt x="3248" y="715"/>
                  <a:pt x="3230" y="715"/>
                </a:cubicBezTo>
                <a:cubicBezTo>
                  <a:pt x="3227" y="715"/>
                  <a:pt x="3227" y="715"/>
                  <a:pt x="3227" y="715"/>
                </a:cubicBezTo>
                <a:cubicBezTo>
                  <a:pt x="3227" y="729"/>
                  <a:pt x="3227" y="729"/>
                  <a:pt x="3227" y="729"/>
                </a:cubicBezTo>
                <a:cubicBezTo>
                  <a:pt x="3335" y="729"/>
                  <a:pt x="3335" y="729"/>
                  <a:pt x="3335" y="729"/>
                </a:cubicBezTo>
                <a:cubicBezTo>
                  <a:pt x="3335" y="715"/>
                  <a:pt x="3335" y="715"/>
                  <a:pt x="3335" y="715"/>
                </a:cubicBezTo>
                <a:cubicBezTo>
                  <a:pt x="3332" y="715"/>
                  <a:pt x="3332" y="715"/>
                  <a:pt x="3332" y="715"/>
                </a:cubicBezTo>
                <a:cubicBezTo>
                  <a:pt x="3314" y="715"/>
                  <a:pt x="3306" y="707"/>
                  <a:pt x="3306" y="688"/>
                </a:cubicBezTo>
                <a:cubicBezTo>
                  <a:pt x="3306" y="601"/>
                  <a:pt x="3306" y="601"/>
                  <a:pt x="3306" y="601"/>
                </a:cubicBezTo>
                <a:cubicBezTo>
                  <a:pt x="3324" y="589"/>
                  <a:pt x="3338" y="582"/>
                  <a:pt x="3352" y="582"/>
                </a:cubicBezTo>
                <a:cubicBezTo>
                  <a:pt x="3369" y="582"/>
                  <a:pt x="3378" y="595"/>
                  <a:pt x="3378" y="629"/>
                </a:cubicBezTo>
                <a:cubicBezTo>
                  <a:pt x="3378" y="667"/>
                  <a:pt x="3378" y="667"/>
                  <a:pt x="3378" y="667"/>
                </a:cubicBezTo>
                <a:cubicBezTo>
                  <a:pt x="3378" y="702"/>
                  <a:pt x="3371" y="714"/>
                  <a:pt x="3354" y="715"/>
                </a:cubicBezTo>
                <a:cubicBezTo>
                  <a:pt x="3354" y="729"/>
                  <a:pt x="3354" y="729"/>
                  <a:pt x="3354" y="729"/>
                </a:cubicBezTo>
                <a:cubicBezTo>
                  <a:pt x="3455" y="729"/>
                  <a:pt x="3455" y="729"/>
                  <a:pt x="3455" y="729"/>
                </a:cubicBezTo>
                <a:cubicBezTo>
                  <a:pt x="3455" y="715"/>
                  <a:pt x="3455" y="715"/>
                  <a:pt x="3455" y="715"/>
                </a:cubicBezTo>
                <a:cubicBezTo>
                  <a:pt x="3438" y="715"/>
                  <a:pt x="3430" y="711"/>
                  <a:pt x="3430" y="690"/>
                </a:cubicBezTo>
                <a:close/>
                <a:moveTo>
                  <a:pt x="501" y="502"/>
                </a:moveTo>
                <a:cubicBezTo>
                  <a:pt x="708" y="502"/>
                  <a:pt x="708" y="502"/>
                  <a:pt x="708" y="502"/>
                </a:cubicBezTo>
                <a:cubicBezTo>
                  <a:pt x="708" y="661"/>
                  <a:pt x="708" y="661"/>
                  <a:pt x="708" y="661"/>
                </a:cubicBezTo>
                <a:cubicBezTo>
                  <a:pt x="708" y="687"/>
                  <a:pt x="687" y="709"/>
                  <a:pt x="661" y="709"/>
                </a:cubicBezTo>
                <a:cubicBezTo>
                  <a:pt x="639" y="709"/>
                  <a:pt x="639" y="709"/>
                  <a:pt x="639" y="709"/>
                </a:cubicBezTo>
                <a:cubicBezTo>
                  <a:pt x="628" y="709"/>
                  <a:pt x="618" y="716"/>
                  <a:pt x="613" y="726"/>
                </a:cubicBezTo>
                <a:cubicBezTo>
                  <a:pt x="596" y="726"/>
                  <a:pt x="596" y="726"/>
                  <a:pt x="596" y="726"/>
                </a:cubicBezTo>
                <a:cubicBezTo>
                  <a:pt x="592" y="716"/>
                  <a:pt x="582" y="709"/>
                  <a:pt x="571" y="709"/>
                </a:cubicBezTo>
                <a:cubicBezTo>
                  <a:pt x="549" y="709"/>
                  <a:pt x="549" y="709"/>
                  <a:pt x="549" y="709"/>
                </a:cubicBezTo>
                <a:cubicBezTo>
                  <a:pt x="523" y="709"/>
                  <a:pt x="501" y="687"/>
                  <a:pt x="501" y="661"/>
                </a:cubicBezTo>
                <a:lnTo>
                  <a:pt x="501" y="502"/>
                </a:lnTo>
                <a:close/>
                <a:moveTo>
                  <a:pt x="521" y="521"/>
                </a:moveTo>
                <a:cubicBezTo>
                  <a:pt x="681" y="681"/>
                  <a:pt x="681" y="681"/>
                  <a:pt x="681" y="681"/>
                </a:cubicBezTo>
                <a:cubicBezTo>
                  <a:pt x="686" y="676"/>
                  <a:pt x="689" y="669"/>
                  <a:pt x="689" y="661"/>
                </a:cubicBezTo>
                <a:cubicBezTo>
                  <a:pt x="689" y="521"/>
                  <a:pt x="689" y="521"/>
                  <a:pt x="689" y="521"/>
                </a:cubicBezTo>
                <a:lnTo>
                  <a:pt x="521" y="521"/>
                </a:lnTo>
                <a:close/>
                <a:moveTo>
                  <a:pt x="605" y="363"/>
                </a:moveTo>
                <a:cubicBezTo>
                  <a:pt x="542" y="3"/>
                  <a:pt x="542" y="3"/>
                  <a:pt x="542" y="3"/>
                </a:cubicBezTo>
                <a:cubicBezTo>
                  <a:pt x="562" y="1"/>
                  <a:pt x="584" y="0"/>
                  <a:pt x="605" y="0"/>
                </a:cubicBezTo>
                <a:cubicBezTo>
                  <a:pt x="626" y="0"/>
                  <a:pt x="647" y="1"/>
                  <a:pt x="668" y="3"/>
                </a:cubicBezTo>
                <a:lnTo>
                  <a:pt x="605" y="363"/>
                </a:lnTo>
                <a:close/>
                <a:moveTo>
                  <a:pt x="605" y="65"/>
                </a:moveTo>
                <a:cubicBezTo>
                  <a:pt x="617" y="65"/>
                  <a:pt x="627" y="56"/>
                  <a:pt x="627" y="43"/>
                </a:cubicBezTo>
                <a:cubicBezTo>
                  <a:pt x="627" y="31"/>
                  <a:pt x="617" y="22"/>
                  <a:pt x="605" y="22"/>
                </a:cubicBezTo>
                <a:cubicBezTo>
                  <a:pt x="593" y="22"/>
                  <a:pt x="583" y="31"/>
                  <a:pt x="583" y="43"/>
                </a:cubicBezTo>
                <a:cubicBezTo>
                  <a:pt x="583" y="56"/>
                  <a:pt x="593" y="65"/>
                  <a:pt x="605" y="65"/>
                </a:cubicBezTo>
                <a:close/>
                <a:moveTo>
                  <a:pt x="811" y="35"/>
                </a:moveTo>
                <a:cubicBezTo>
                  <a:pt x="797" y="31"/>
                  <a:pt x="784" y="26"/>
                  <a:pt x="770" y="23"/>
                </a:cubicBezTo>
                <a:cubicBezTo>
                  <a:pt x="773" y="24"/>
                  <a:pt x="776" y="26"/>
                  <a:pt x="780" y="28"/>
                </a:cubicBezTo>
                <a:cubicBezTo>
                  <a:pt x="770" y="42"/>
                  <a:pt x="770" y="42"/>
                  <a:pt x="770" y="42"/>
                </a:cubicBezTo>
                <a:cubicBezTo>
                  <a:pt x="764" y="39"/>
                  <a:pt x="757" y="35"/>
                  <a:pt x="753" y="34"/>
                </a:cubicBezTo>
                <a:cubicBezTo>
                  <a:pt x="742" y="32"/>
                  <a:pt x="737" y="35"/>
                  <a:pt x="736" y="40"/>
                </a:cubicBezTo>
                <a:cubicBezTo>
                  <a:pt x="735" y="43"/>
                  <a:pt x="737" y="47"/>
                  <a:pt x="746" y="51"/>
                </a:cubicBezTo>
                <a:cubicBezTo>
                  <a:pt x="767" y="61"/>
                  <a:pt x="770" y="72"/>
                  <a:pt x="767" y="83"/>
                </a:cubicBezTo>
                <a:cubicBezTo>
                  <a:pt x="762" y="104"/>
                  <a:pt x="744" y="108"/>
                  <a:pt x="725" y="103"/>
                </a:cubicBezTo>
                <a:cubicBezTo>
                  <a:pt x="716" y="101"/>
                  <a:pt x="707" y="97"/>
                  <a:pt x="700" y="92"/>
                </a:cubicBezTo>
                <a:cubicBezTo>
                  <a:pt x="709" y="77"/>
                  <a:pt x="709" y="77"/>
                  <a:pt x="709" y="77"/>
                </a:cubicBezTo>
                <a:cubicBezTo>
                  <a:pt x="714" y="80"/>
                  <a:pt x="722" y="84"/>
                  <a:pt x="728" y="86"/>
                </a:cubicBezTo>
                <a:cubicBezTo>
                  <a:pt x="735" y="87"/>
                  <a:pt x="742" y="88"/>
                  <a:pt x="744" y="80"/>
                </a:cubicBezTo>
                <a:cubicBezTo>
                  <a:pt x="746" y="72"/>
                  <a:pt x="736" y="69"/>
                  <a:pt x="727" y="63"/>
                </a:cubicBezTo>
                <a:cubicBezTo>
                  <a:pt x="718" y="58"/>
                  <a:pt x="709" y="51"/>
                  <a:pt x="713" y="34"/>
                </a:cubicBezTo>
                <a:cubicBezTo>
                  <a:pt x="717" y="21"/>
                  <a:pt x="728" y="16"/>
                  <a:pt x="740" y="15"/>
                </a:cubicBezTo>
                <a:cubicBezTo>
                  <a:pt x="723" y="11"/>
                  <a:pt x="705" y="8"/>
                  <a:pt x="688" y="5"/>
                </a:cubicBezTo>
                <a:cubicBezTo>
                  <a:pt x="663" y="370"/>
                  <a:pt x="663" y="370"/>
                  <a:pt x="663" y="370"/>
                </a:cubicBezTo>
                <a:lnTo>
                  <a:pt x="811" y="35"/>
                </a:lnTo>
                <a:close/>
                <a:moveTo>
                  <a:pt x="1052" y="196"/>
                </a:moveTo>
                <a:cubicBezTo>
                  <a:pt x="1037" y="180"/>
                  <a:pt x="1020" y="164"/>
                  <a:pt x="1004" y="150"/>
                </a:cubicBezTo>
                <a:cubicBezTo>
                  <a:pt x="960" y="200"/>
                  <a:pt x="960" y="200"/>
                  <a:pt x="960" y="200"/>
                </a:cubicBezTo>
                <a:cubicBezTo>
                  <a:pt x="969" y="208"/>
                  <a:pt x="979" y="216"/>
                  <a:pt x="987" y="225"/>
                </a:cubicBezTo>
                <a:cubicBezTo>
                  <a:pt x="974" y="239"/>
                  <a:pt x="974" y="239"/>
                  <a:pt x="974" y="239"/>
                </a:cubicBezTo>
                <a:cubicBezTo>
                  <a:pt x="960" y="225"/>
                  <a:pt x="946" y="213"/>
                  <a:pt x="932" y="201"/>
                </a:cubicBezTo>
                <a:cubicBezTo>
                  <a:pt x="986" y="134"/>
                  <a:pt x="986" y="134"/>
                  <a:pt x="986" y="134"/>
                </a:cubicBezTo>
                <a:cubicBezTo>
                  <a:pt x="976" y="127"/>
                  <a:pt x="967" y="119"/>
                  <a:pt x="957" y="112"/>
                </a:cubicBezTo>
                <a:cubicBezTo>
                  <a:pt x="766" y="424"/>
                  <a:pt x="766" y="424"/>
                  <a:pt x="766" y="424"/>
                </a:cubicBezTo>
                <a:lnTo>
                  <a:pt x="1052" y="196"/>
                </a:lnTo>
                <a:close/>
                <a:moveTo>
                  <a:pt x="804" y="467"/>
                </a:moveTo>
                <a:cubicBezTo>
                  <a:pt x="1064" y="211"/>
                  <a:pt x="1064" y="211"/>
                  <a:pt x="1064" y="211"/>
                </a:cubicBezTo>
                <a:cubicBezTo>
                  <a:pt x="1092" y="243"/>
                  <a:pt x="1116" y="278"/>
                  <a:pt x="1137" y="315"/>
                </a:cubicBezTo>
                <a:lnTo>
                  <a:pt x="804" y="467"/>
                </a:lnTo>
                <a:close/>
                <a:moveTo>
                  <a:pt x="1055" y="268"/>
                </a:moveTo>
                <a:cubicBezTo>
                  <a:pt x="1045" y="275"/>
                  <a:pt x="1042" y="288"/>
                  <a:pt x="1049" y="298"/>
                </a:cubicBezTo>
                <a:cubicBezTo>
                  <a:pt x="1056" y="308"/>
                  <a:pt x="1070" y="311"/>
                  <a:pt x="1080" y="304"/>
                </a:cubicBezTo>
                <a:cubicBezTo>
                  <a:pt x="1089" y="297"/>
                  <a:pt x="1092" y="284"/>
                  <a:pt x="1085" y="274"/>
                </a:cubicBezTo>
                <a:cubicBezTo>
                  <a:pt x="1078" y="264"/>
                  <a:pt x="1065" y="261"/>
                  <a:pt x="1055" y="268"/>
                </a:cubicBezTo>
                <a:close/>
                <a:moveTo>
                  <a:pt x="1190" y="451"/>
                </a:moveTo>
                <a:cubicBezTo>
                  <a:pt x="1186" y="434"/>
                  <a:pt x="1181" y="418"/>
                  <a:pt x="1175" y="402"/>
                </a:cubicBezTo>
                <a:cubicBezTo>
                  <a:pt x="1094" y="430"/>
                  <a:pt x="1094" y="430"/>
                  <a:pt x="1094" y="430"/>
                </a:cubicBezTo>
                <a:cubicBezTo>
                  <a:pt x="1092" y="424"/>
                  <a:pt x="1089" y="417"/>
                  <a:pt x="1087" y="411"/>
                </a:cubicBezTo>
                <a:cubicBezTo>
                  <a:pt x="1167" y="379"/>
                  <a:pt x="1167" y="379"/>
                  <a:pt x="1167" y="379"/>
                </a:cubicBezTo>
                <a:cubicBezTo>
                  <a:pt x="1160" y="363"/>
                  <a:pt x="1153" y="348"/>
                  <a:pt x="1145" y="332"/>
                </a:cubicBezTo>
                <a:cubicBezTo>
                  <a:pt x="831" y="519"/>
                  <a:pt x="831" y="519"/>
                  <a:pt x="831" y="519"/>
                </a:cubicBezTo>
                <a:lnTo>
                  <a:pt x="1190" y="451"/>
                </a:lnTo>
                <a:close/>
                <a:moveTo>
                  <a:pt x="1195" y="740"/>
                </a:moveTo>
                <a:cubicBezTo>
                  <a:pt x="1198" y="727"/>
                  <a:pt x="1201" y="713"/>
                  <a:pt x="1203" y="699"/>
                </a:cubicBezTo>
                <a:cubicBezTo>
                  <a:pt x="1202" y="702"/>
                  <a:pt x="1200" y="706"/>
                  <a:pt x="1199" y="709"/>
                </a:cubicBezTo>
                <a:cubicBezTo>
                  <a:pt x="1183" y="701"/>
                  <a:pt x="1183" y="701"/>
                  <a:pt x="1183" y="701"/>
                </a:cubicBezTo>
                <a:cubicBezTo>
                  <a:pt x="1186" y="695"/>
                  <a:pt x="1189" y="688"/>
                  <a:pt x="1189" y="683"/>
                </a:cubicBezTo>
                <a:cubicBezTo>
                  <a:pt x="1191" y="672"/>
                  <a:pt x="1187" y="668"/>
                  <a:pt x="1182" y="667"/>
                </a:cubicBezTo>
                <a:cubicBezTo>
                  <a:pt x="1178" y="667"/>
                  <a:pt x="1175" y="669"/>
                  <a:pt x="1172" y="679"/>
                </a:cubicBezTo>
                <a:cubicBezTo>
                  <a:pt x="1164" y="700"/>
                  <a:pt x="1154" y="705"/>
                  <a:pt x="1142" y="704"/>
                </a:cubicBezTo>
                <a:cubicBezTo>
                  <a:pt x="1121" y="701"/>
                  <a:pt x="1115" y="683"/>
                  <a:pt x="1117" y="664"/>
                </a:cubicBezTo>
                <a:cubicBezTo>
                  <a:pt x="1118" y="655"/>
                  <a:pt x="1121" y="646"/>
                  <a:pt x="1125" y="638"/>
                </a:cubicBezTo>
                <a:cubicBezTo>
                  <a:pt x="1142" y="645"/>
                  <a:pt x="1142" y="645"/>
                  <a:pt x="1142" y="645"/>
                </a:cubicBezTo>
                <a:cubicBezTo>
                  <a:pt x="1139" y="650"/>
                  <a:pt x="1136" y="659"/>
                  <a:pt x="1135" y="665"/>
                </a:cubicBezTo>
                <a:cubicBezTo>
                  <a:pt x="1135" y="672"/>
                  <a:pt x="1135" y="679"/>
                  <a:pt x="1143" y="680"/>
                </a:cubicBezTo>
                <a:cubicBezTo>
                  <a:pt x="1151" y="681"/>
                  <a:pt x="1153" y="671"/>
                  <a:pt x="1157" y="661"/>
                </a:cubicBezTo>
                <a:cubicBezTo>
                  <a:pt x="1161" y="652"/>
                  <a:pt x="1168" y="642"/>
                  <a:pt x="1185" y="644"/>
                </a:cubicBezTo>
                <a:cubicBezTo>
                  <a:pt x="1198" y="646"/>
                  <a:pt x="1205" y="657"/>
                  <a:pt x="1207" y="669"/>
                </a:cubicBezTo>
                <a:cubicBezTo>
                  <a:pt x="1209" y="651"/>
                  <a:pt x="1210" y="633"/>
                  <a:pt x="1210" y="615"/>
                </a:cubicBezTo>
                <a:cubicBezTo>
                  <a:pt x="845" y="634"/>
                  <a:pt x="845" y="634"/>
                  <a:pt x="845" y="634"/>
                </a:cubicBezTo>
                <a:lnTo>
                  <a:pt x="1195" y="740"/>
                </a:lnTo>
                <a:close/>
                <a:moveTo>
                  <a:pt x="1145" y="878"/>
                </a:moveTo>
                <a:cubicBezTo>
                  <a:pt x="1150" y="869"/>
                  <a:pt x="1154" y="861"/>
                  <a:pt x="1158" y="852"/>
                </a:cubicBezTo>
                <a:cubicBezTo>
                  <a:pt x="1140" y="844"/>
                  <a:pt x="1140" y="844"/>
                  <a:pt x="1140" y="844"/>
                </a:cubicBezTo>
                <a:cubicBezTo>
                  <a:pt x="1143" y="838"/>
                  <a:pt x="1146" y="831"/>
                  <a:pt x="1149" y="824"/>
                </a:cubicBezTo>
                <a:cubicBezTo>
                  <a:pt x="1087" y="799"/>
                  <a:pt x="1087" y="799"/>
                  <a:pt x="1087" y="799"/>
                </a:cubicBezTo>
                <a:cubicBezTo>
                  <a:pt x="1089" y="793"/>
                  <a:pt x="1092" y="786"/>
                  <a:pt x="1094" y="779"/>
                </a:cubicBezTo>
                <a:cubicBezTo>
                  <a:pt x="1157" y="802"/>
                  <a:pt x="1157" y="802"/>
                  <a:pt x="1157" y="802"/>
                </a:cubicBezTo>
                <a:cubicBezTo>
                  <a:pt x="1160" y="795"/>
                  <a:pt x="1162" y="788"/>
                  <a:pt x="1164" y="781"/>
                </a:cubicBezTo>
                <a:cubicBezTo>
                  <a:pt x="1182" y="787"/>
                  <a:pt x="1182" y="787"/>
                  <a:pt x="1182" y="787"/>
                </a:cubicBezTo>
                <a:cubicBezTo>
                  <a:pt x="1185" y="778"/>
                  <a:pt x="1188" y="769"/>
                  <a:pt x="1191" y="759"/>
                </a:cubicBezTo>
                <a:cubicBezTo>
                  <a:pt x="831" y="691"/>
                  <a:pt x="831" y="691"/>
                  <a:pt x="831" y="691"/>
                </a:cubicBezTo>
                <a:lnTo>
                  <a:pt x="1145" y="878"/>
                </a:lnTo>
                <a:close/>
                <a:moveTo>
                  <a:pt x="1064" y="999"/>
                </a:moveTo>
                <a:cubicBezTo>
                  <a:pt x="1076" y="986"/>
                  <a:pt x="1086" y="973"/>
                  <a:pt x="1096" y="959"/>
                </a:cubicBezTo>
                <a:cubicBezTo>
                  <a:pt x="1026" y="909"/>
                  <a:pt x="1026" y="909"/>
                  <a:pt x="1026" y="909"/>
                </a:cubicBezTo>
                <a:cubicBezTo>
                  <a:pt x="1030" y="903"/>
                  <a:pt x="1034" y="897"/>
                  <a:pt x="1038" y="891"/>
                </a:cubicBezTo>
                <a:cubicBezTo>
                  <a:pt x="1110" y="939"/>
                  <a:pt x="1110" y="939"/>
                  <a:pt x="1110" y="939"/>
                </a:cubicBezTo>
                <a:cubicBezTo>
                  <a:pt x="1119" y="925"/>
                  <a:pt x="1128" y="910"/>
                  <a:pt x="1137" y="895"/>
                </a:cubicBezTo>
                <a:cubicBezTo>
                  <a:pt x="804" y="743"/>
                  <a:pt x="804" y="743"/>
                  <a:pt x="804" y="743"/>
                </a:cubicBezTo>
                <a:lnTo>
                  <a:pt x="1064" y="999"/>
                </a:lnTo>
                <a:close/>
                <a:moveTo>
                  <a:pt x="957" y="1098"/>
                </a:moveTo>
                <a:cubicBezTo>
                  <a:pt x="964" y="1092"/>
                  <a:pt x="972" y="1086"/>
                  <a:pt x="979" y="1081"/>
                </a:cubicBezTo>
                <a:cubicBezTo>
                  <a:pt x="968" y="1066"/>
                  <a:pt x="968" y="1066"/>
                  <a:pt x="968" y="1066"/>
                </a:cubicBezTo>
                <a:cubicBezTo>
                  <a:pt x="973" y="1061"/>
                  <a:pt x="979" y="1057"/>
                  <a:pt x="985" y="1052"/>
                </a:cubicBezTo>
                <a:cubicBezTo>
                  <a:pt x="941" y="1001"/>
                  <a:pt x="941" y="1001"/>
                  <a:pt x="941" y="1001"/>
                </a:cubicBezTo>
                <a:cubicBezTo>
                  <a:pt x="947" y="996"/>
                  <a:pt x="952" y="991"/>
                  <a:pt x="957" y="987"/>
                </a:cubicBezTo>
                <a:cubicBezTo>
                  <a:pt x="1002" y="1036"/>
                  <a:pt x="1002" y="1036"/>
                  <a:pt x="1002" y="1036"/>
                </a:cubicBezTo>
                <a:cubicBezTo>
                  <a:pt x="1008" y="1031"/>
                  <a:pt x="1013" y="1026"/>
                  <a:pt x="1018" y="1021"/>
                </a:cubicBezTo>
                <a:cubicBezTo>
                  <a:pt x="1031" y="1035"/>
                  <a:pt x="1031" y="1035"/>
                  <a:pt x="1031" y="1035"/>
                </a:cubicBezTo>
                <a:cubicBezTo>
                  <a:pt x="1038" y="1028"/>
                  <a:pt x="1045" y="1021"/>
                  <a:pt x="1052" y="1014"/>
                </a:cubicBezTo>
                <a:cubicBezTo>
                  <a:pt x="766" y="786"/>
                  <a:pt x="766" y="786"/>
                  <a:pt x="766" y="786"/>
                </a:cubicBezTo>
                <a:lnTo>
                  <a:pt x="957" y="1098"/>
                </a:lnTo>
                <a:close/>
                <a:moveTo>
                  <a:pt x="829" y="1168"/>
                </a:moveTo>
                <a:cubicBezTo>
                  <a:pt x="845" y="1161"/>
                  <a:pt x="860" y="1154"/>
                  <a:pt x="875" y="1147"/>
                </a:cubicBezTo>
                <a:cubicBezTo>
                  <a:pt x="837" y="1070"/>
                  <a:pt x="837" y="1070"/>
                  <a:pt x="837" y="1070"/>
                </a:cubicBezTo>
                <a:cubicBezTo>
                  <a:pt x="843" y="1067"/>
                  <a:pt x="849" y="1063"/>
                  <a:pt x="855" y="1060"/>
                </a:cubicBezTo>
                <a:cubicBezTo>
                  <a:pt x="897" y="1136"/>
                  <a:pt x="897" y="1136"/>
                  <a:pt x="897" y="1136"/>
                </a:cubicBezTo>
                <a:cubicBezTo>
                  <a:pt x="912" y="1127"/>
                  <a:pt x="927" y="1118"/>
                  <a:pt x="941" y="1109"/>
                </a:cubicBezTo>
                <a:cubicBezTo>
                  <a:pt x="717" y="820"/>
                  <a:pt x="717" y="820"/>
                  <a:pt x="717" y="820"/>
                </a:cubicBezTo>
                <a:lnTo>
                  <a:pt x="829" y="1168"/>
                </a:lnTo>
                <a:close/>
                <a:moveTo>
                  <a:pt x="605" y="847"/>
                </a:moveTo>
                <a:cubicBezTo>
                  <a:pt x="668" y="1207"/>
                  <a:pt x="668" y="1207"/>
                  <a:pt x="668" y="1207"/>
                </a:cubicBezTo>
                <a:cubicBezTo>
                  <a:pt x="647" y="1209"/>
                  <a:pt x="626" y="1211"/>
                  <a:pt x="605" y="1211"/>
                </a:cubicBezTo>
                <a:cubicBezTo>
                  <a:pt x="584" y="1211"/>
                  <a:pt x="562" y="1209"/>
                  <a:pt x="542" y="1207"/>
                </a:cubicBezTo>
                <a:lnTo>
                  <a:pt x="605" y="847"/>
                </a:lnTo>
                <a:close/>
                <a:moveTo>
                  <a:pt x="605" y="1145"/>
                </a:moveTo>
                <a:cubicBezTo>
                  <a:pt x="593" y="1145"/>
                  <a:pt x="583" y="1155"/>
                  <a:pt x="583" y="1167"/>
                </a:cubicBezTo>
                <a:cubicBezTo>
                  <a:pt x="583" y="1179"/>
                  <a:pt x="593" y="1188"/>
                  <a:pt x="605" y="1188"/>
                </a:cubicBezTo>
                <a:cubicBezTo>
                  <a:pt x="617" y="1188"/>
                  <a:pt x="627" y="1179"/>
                  <a:pt x="627" y="1167"/>
                </a:cubicBezTo>
                <a:cubicBezTo>
                  <a:pt x="627" y="1155"/>
                  <a:pt x="617" y="1145"/>
                  <a:pt x="605" y="1145"/>
                </a:cubicBezTo>
                <a:close/>
                <a:moveTo>
                  <a:pt x="399" y="1175"/>
                </a:moveTo>
                <a:cubicBezTo>
                  <a:pt x="415" y="1180"/>
                  <a:pt x="432" y="1186"/>
                  <a:pt x="449" y="1190"/>
                </a:cubicBezTo>
                <a:cubicBezTo>
                  <a:pt x="471" y="1107"/>
                  <a:pt x="471" y="1107"/>
                  <a:pt x="471" y="1107"/>
                </a:cubicBezTo>
                <a:cubicBezTo>
                  <a:pt x="478" y="1109"/>
                  <a:pt x="485" y="1110"/>
                  <a:pt x="491" y="1112"/>
                </a:cubicBezTo>
                <a:cubicBezTo>
                  <a:pt x="472" y="1196"/>
                  <a:pt x="472" y="1196"/>
                  <a:pt x="472" y="1196"/>
                </a:cubicBezTo>
                <a:cubicBezTo>
                  <a:pt x="489" y="1199"/>
                  <a:pt x="505" y="1202"/>
                  <a:pt x="522" y="1205"/>
                </a:cubicBezTo>
                <a:cubicBezTo>
                  <a:pt x="547" y="840"/>
                  <a:pt x="547" y="840"/>
                  <a:pt x="547" y="840"/>
                </a:cubicBezTo>
                <a:lnTo>
                  <a:pt x="399" y="1175"/>
                </a:lnTo>
                <a:close/>
                <a:moveTo>
                  <a:pt x="269" y="1109"/>
                </a:moveTo>
                <a:cubicBezTo>
                  <a:pt x="288" y="1121"/>
                  <a:pt x="307" y="1133"/>
                  <a:pt x="327" y="1143"/>
                </a:cubicBezTo>
                <a:cubicBezTo>
                  <a:pt x="358" y="1084"/>
                  <a:pt x="358" y="1084"/>
                  <a:pt x="358" y="1084"/>
                </a:cubicBezTo>
                <a:cubicBezTo>
                  <a:pt x="346" y="1078"/>
                  <a:pt x="335" y="1072"/>
                  <a:pt x="325" y="1065"/>
                </a:cubicBezTo>
                <a:cubicBezTo>
                  <a:pt x="335" y="1049"/>
                  <a:pt x="335" y="1049"/>
                  <a:pt x="335" y="1049"/>
                </a:cubicBezTo>
                <a:cubicBezTo>
                  <a:pt x="351" y="1059"/>
                  <a:pt x="368" y="1068"/>
                  <a:pt x="385" y="1076"/>
                </a:cubicBezTo>
                <a:cubicBezTo>
                  <a:pt x="348" y="1153"/>
                  <a:pt x="348" y="1153"/>
                  <a:pt x="348" y="1153"/>
                </a:cubicBezTo>
                <a:cubicBezTo>
                  <a:pt x="359" y="1159"/>
                  <a:pt x="370" y="1163"/>
                  <a:pt x="381" y="1168"/>
                </a:cubicBezTo>
                <a:cubicBezTo>
                  <a:pt x="492" y="820"/>
                  <a:pt x="492" y="820"/>
                  <a:pt x="492" y="820"/>
                </a:cubicBezTo>
                <a:lnTo>
                  <a:pt x="269" y="1109"/>
                </a:lnTo>
                <a:close/>
                <a:moveTo>
                  <a:pt x="158" y="1014"/>
                </a:moveTo>
                <a:cubicBezTo>
                  <a:pt x="173" y="1030"/>
                  <a:pt x="189" y="1046"/>
                  <a:pt x="206" y="1061"/>
                </a:cubicBezTo>
                <a:cubicBezTo>
                  <a:pt x="250" y="1010"/>
                  <a:pt x="250" y="1010"/>
                  <a:pt x="250" y="1010"/>
                </a:cubicBezTo>
                <a:cubicBezTo>
                  <a:pt x="241" y="1002"/>
                  <a:pt x="232" y="994"/>
                  <a:pt x="223" y="985"/>
                </a:cubicBezTo>
                <a:cubicBezTo>
                  <a:pt x="236" y="971"/>
                  <a:pt x="236" y="971"/>
                  <a:pt x="236" y="971"/>
                </a:cubicBezTo>
                <a:cubicBezTo>
                  <a:pt x="250" y="985"/>
                  <a:pt x="264" y="997"/>
                  <a:pt x="279" y="1009"/>
                </a:cubicBezTo>
                <a:cubicBezTo>
                  <a:pt x="225" y="1076"/>
                  <a:pt x="225" y="1076"/>
                  <a:pt x="225" y="1076"/>
                </a:cubicBezTo>
                <a:cubicBezTo>
                  <a:pt x="234" y="1084"/>
                  <a:pt x="243" y="1091"/>
                  <a:pt x="253" y="1098"/>
                </a:cubicBezTo>
                <a:cubicBezTo>
                  <a:pt x="444" y="786"/>
                  <a:pt x="444" y="786"/>
                  <a:pt x="444" y="786"/>
                </a:cubicBezTo>
                <a:lnTo>
                  <a:pt x="158" y="1014"/>
                </a:lnTo>
                <a:close/>
                <a:moveTo>
                  <a:pt x="19" y="759"/>
                </a:moveTo>
                <a:cubicBezTo>
                  <a:pt x="23" y="773"/>
                  <a:pt x="27" y="787"/>
                  <a:pt x="32" y="800"/>
                </a:cubicBezTo>
                <a:cubicBezTo>
                  <a:pt x="31" y="797"/>
                  <a:pt x="31" y="793"/>
                  <a:pt x="31" y="789"/>
                </a:cubicBezTo>
                <a:cubicBezTo>
                  <a:pt x="48" y="790"/>
                  <a:pt x="48" y="790"/>
                  <a:pt x="48" y="790"/>
                </a:cubicBezTo>
                <a:cubicBezTo>
                  <a:pt x="48" y="796"/>
                  <a:pt x="50" y="804"/>
                  <a:pt x="51" y="808"/>
                </a:cubicBezTo>
                <a:cubicBezTo>
                  <a:pt x="55" y="818"/>
                  <a:pt x="60" y="821"/>
                  <a:pt x="66" y="818"/>
                </a:cubicBezTo>
                <a:cubicBezTo>
                  <a:pt x="69" y="817"/>
                  <a:pt x="71" y="814"/>
                  <a:pt x="69" y="804"/>
                </a:cubicBezTo>
                <a:cubicBezTo>
                  <a:pt x="66" y="781"/>
                  <a:pt x="72" y="772"/>
                  <a:pt x="83" y="768"/>
                </a:cubicBezTo>
                <a:cubicBezTo>
                  <a:pt x="103" y="760"/>
                  <a:pt x="117" y="773"/>
                  <a:pt x="124" y="792"/>
                </a:cubicBezTo>
                <a:cubicBezTo>
                  <a:pt x="127" y="800"/>
                  <a:pt x="129" y="809"/>
                  <a:pt x="129" y="818"/>
                </a:cubicBezTo>
                <a:cubicBezTo>
                  <a:pt x="111" y="819"/>
                  <a:pt x="111" y="819"/>
                  <a:pt x="111" y="819"/>
                </a:cubicBezTo>
                <a:cubicBezTo>
                  <a:pt x="111" y="814"/>
                  <a:pt x="110" y="805"/>
                  <a:pt x="108" y="799"/>
                </a:cubicBezTo>
                <a:cubicBezTo>
                  <a:pt x="105" y="793"/>
                  <a:pt x="101" y="786"/>
                  <a:pt x="94" y="789"/>
                </a:cubicBezTo>
                <a:cubicBezTo>
                  <a:pt x="86" y="792"/>
                  <a:pt x="89" y="802"/>
                  <a:pt x="90" y="812"/>
                </a:cubicBezTo>
                <a:cubicBezTo>
                  <a:pt x="91" y="823"/>
                  <a:pt x="89" y="834"/>
                  <a:pt x="74" y="840"/>
                </a:cubicBezTo>
                <a:cubicBezTo>
                  <a:pt x="61" y="845"/>
                  <a:pt x="50" y="839"/>
                  <a:pt x="42" y="829"/>
                </a:cubicBezTo>
                <a:cubicBezTo>
                  <a:pt x="49" y="846"/>
                  <a:pt x="56" y="862"/>
                  <a:pt x="64" y="878"/>
                </a:cubicBezTo>
                <a:cubicBezTo>
                  <a:pt x="378" y="691"/>
                  <a:pt x="378" y="691"/>
                  <a:pt x="378" y="691"/>
                </a:cubicBezTo>
                <a:lnTo>
                  <a:pt x="19" y="759"/>
                </a:lnTo>
                <a:close/>
                <a:moveTo>
                  <a:pt x="0" y="615"/>
                </a:moveTo>
                <a:cubicBezTo>
                  <a:pt x="0" y="624"/>
                  <a:pt x="0" y="634"/>
                  <a:pt x="1" y="643"/>
                </a:cubicBezTo>
                <a:cubicBezTo>
                  <a:pt x="20" y="642"/>
                  <a:pt x="20" y="642"/>
                  <a:pt x="20" y="642"/>
                </a:cubicBezTo>
                <a:cubicBezTo>
                  <a:pt x="20" y="650"/>
                  <a:pt x="21" y="657"/>
                  <a:pt x="21" y="664"/>
                </a:cubicBezTo>
                <a:cubicBezTo>
                  <a:pt x="88" y="658"/>
                  <a:pt x="88" y="658"/>
                  <a:pt x="88" y="658"/>
                </a:cubicBezTo>
                <a:cubicBezTo>
                  <a:pt x="89" y="664"/>
                  <a:pt x="90" y="672"/>
                  <a:pt x="91" y="678"/>
                </a:cubicBezTo>
                <a:cubicBezTo>
                  <a:pt x="24" y="688"/>
                  <a:pt x="24" y="688"/>
                  <a:pt x="24" y="688"/>
                </a:cubicBezTo>
                <a:cubicBezTo>
                  <a:pt x="25" y="695"/>
                  <a:pt x="26" y="702"/>
                  <a:pt x="28" y="709"/>
                </a:cubicBezTo>
                <a:cubicBezTo>
                  <a:pt x="9" y="712"/>
                  <a:pt x="9" y="712"/>
                  <a:pt x="9" y="712"/>
                </a:cubicBezTo>
                <a:cubicBezTo>
                  <a:pt x="11" y="722"/>
                  <a:pt x="13" y="731"/>
                  <a:pt x="15" y="740"/>
                </a:cubicBezTo>
                <a:cubicBezTo>
                  <a:pt x="364" y="634"/>
                  <a:pt x="364" y="634"/>
                  <a:pt x="364" y="634"/>
                </a:cubicBezTo>
                <a:lnTo>
                  <a:pt x="0" y="615"/>
                </a:lnTo>
                <a:close/>
                <a:moveTo>
                  <a:pt x="406" y="467"/>
                </a:moveTo>
                <a:cubicBezTo>
                  <a:pt x="73" y="315"/>
                  <a:pt x="73" y="315"/>
                  <a:pt x="73" y="315"/>
                </a:cubicBezTo>
                <a:cubicBezTo>
                  <a:pt x="94" y="278"/>
                  <a:pt x="118" y="243"/>
                  <a:pt x="145" y="211"/>
                </a:cubicBezTo>
                <a:lnTo>
                  <a:pt x="406" y="467"/>
                </a:lnTo>
                <a:close/>
                <a:moveTo>
                  <a:pt x="161" y="298"/>
                </a:moveTo>
                <a:cubicBezTo>
                  <a:pt x="168" y="288"/>
                  <a:pt x="165" y="275"/>
                  <a:pt x="155" y="268"/>
                </a:cubicBezTo>
                <a:cubicBezTo>
                  <a:pt x="145" y="261"/>
                  <a:pt x="132" y="264"/>
                  <a:pt x="125" y="274"/>
                </a:cubicBezTo>
                <a:cubicBezTo>
                  <a:pt x="118" y="284"/>
                  <a:pt x="120" y="297"/>
                  <a:pt x="130" y="304"/>
                </a:cubicBezTo>
                <a:cubicBezTo>
                  <a:pt x="140" y="311"/>
                  <a:pt x="154" y="308"/>
                  <a:pt x="161" y="298"/>
                </a:cubicBezTo>
                <a:close/>
                <a:moveTo>
                  <a:pt x="522" y="5"/>
                </a:moveTo>
                <a:cubicBezTo>
                  <a:pt x="508" y="7"/>
                  <a:pt x="494" y="10"/>
                  <a:pt x="480" y="13"/>
                </a:cubicBezTo>
                <a:cubicBezTo>
                  <a:pt x="484" y="12"/>
                  <a:pt x="488" y="13"/>
                  <a:pt x="491" y="13"/>
                </a:cubicBezTo>
                <a:cubicBezTo>
                  <a:pt x="489" y="30"/>
                  <a:pt x="489" y="30"/>
                  <a:pt x="489" y="30"/>
                </a:cubicBezTo>
                <a:cubicBezTo>
                  <a:pt x="483" y="30"/>
                  <a:pt x="475" y="30"/>
                  <a:pt x="470" y="31"/>
                </a:cubicBezTo>
                <a:cubicBezTo>
                  <a:pt x="460" y="34"/>
                  <a:pt x="457" y="38"/>
                  <a:pt x="458" y="44"/>
                </a:cubicBezTo>
                <a:cubicBezTo>
                  <a:pt x="459" y="47"/>
                  <a:pt x="462" y="49"/>
                  <a:pt x="473" y="49"/>
                </a:cubicBezTo>
                <a:cubicBezTo>
                  <a:pt x="495" y="49"/>
                  <a:pt x="503" y="56"/>
                  <a:pt x="506" y="68"/>
                </a:cubicBezTo>
                <a:cubicBezTo>
                  <a:pt x="511" y="88"/>
                  <a:pt x="497" y="100"/>
                  <a:pt x="478" y="105"/>
                </a:cubicBezTo>
                <a:cubicBezTo>
                  <a:pt x="469" y="107"/>
                  <a:pt x="460" y="108"/>
                  <a:pt x="451" y="107"/>
                </a:cubicBezTo>
                <a:cubicBezTo>
                  <a:pt x="452" y="89"/>
                  <a:pt x="452" y="89"/>
                  <a:pt x="452" y="89"/>
                </a:cubicBezTo>
                <a:cubicBezTo>
                  <a:pt x="458" y="89"/>
                  <a:pt x="466" y="89"/>
                  <a:pt x="472" y="88"/>
                </a:cubicBezTo>
                <a:cubicBezTo>
                  <a:pt x="479" y="86"/>
                  <a:pt x="486" y="83"/>
                  <a:pt x="484" y="75"/>
                </a:cubicBezTo>
                <a:cubicBezTo>
                  <a:pt x="482" y="67"/>
                  <a:pt x="472" y="69"/>
                  <a:pt x="462" y="69"/>
                </a:cubicBezTo>
                <a:cubicBezTo>
                  <a:pt x="451" y="68"/>
                  <a:pt x="440" y="66"/>
                  <a:pt x="436" y="49"/>
                </a:cubicBezTo>
                <a:cubicBezTo>
                  <a:pt x="432" y="36"/>
                  <a:pt x="440" y="26"/>
                  <a:pt x="451" y="19"/>
                </a:cubicBezTo>
                <a:cubicBezTo>
                  <a:pt x="433" y="24"/>
                  <a:pt x="416" y="29"/>
                  <a:pt x="399" y="35"/>
                </a:cubicBezTo>
                <a:cubicBezTo>
                  <a:pt x="547" y="370"/>
                  <a:pt x="547" y="370"/>
                  <a:pt x="547" y="370"/>
                </a:cubicBezTo>
                <a:lnTo>
                  <a:pt x="522" y="5"/>
                </a:lnTo>
                <a:close/>
                <a:moveTo>
                  <a:pt x="941" y="101"/>
                </a:moveTo>
                <a:cubicBezTo>
                  <a:pt x="928" y="93"/>
                  <a:pt x="915" y="85"/>
                  <a:pt x="901" y="77"/>
                </a:cubicBezTo>
                <a:cubicBezTo>
                  <a:pt x="915" y="91"/>
                  <a:pt x="917" y="111"/>
                  <a:pt x="908" y="129"/>
                </a:cubicBezTo>
                <a:cubicBezTo>
                  <a:pt x="896" y="151"/>
                  <a:pt x="871" y="162"/>
                  <a:pt x="845" y="148"/>
                </a:cubicBezTo>
                <a:cubicBezTo>
                  <a:pt x="819" y="134"/>
                  <a:pt x="813" y="108"/>
                  <a:pt x="825" y="86"/>
                </a:cubicBezTo>
                <a:cubicBezTo>
                  <a:pt x="834" y="68"/>
                  <a:pt x="852" y="58"/>
                  <a:pt x="872" y="61"/>
                </a:cubicBezTo>
                <a:cubicBezTo>
                  <a:pt x="858" y="55"/>
                  <a:pt x="843" y="48"/>
                  <a:pt x="829" y="42"/>
                </a:cubicBezTo>
                <a:cubicBezTo>
                  <a:pt x="718" y="391"/>
                  <a:pt x="718" y="391"/>
                  <a:pt x="718" y="391"/>
                </a:cubicBezTo>
                <a:lnTo>
                  <a:pt x="941" y="101"/>
                </a:lnTo>
                <a:close/>
                <a:moveTo>
                  <a:pt x="845" y="96"/>
                </a:moveTo>
                <a:cubicBezTo>
                  <a:pt x="837" y="113"/>
                  <a:pt x="842" y="126"/>
                  <a:pt x="853" y="132"/>
                </a:cubicBezTo>
                <a:cubicBezTo>
                  <a:pt x="865" y="138"/>
                  <a:pt x="878" y="135"/>
                  <a:pt x="887" y="118"/>
                </a:cubicBezTo>
                <a:cubicBezTo>
                  <a:pt x="896" y="101"/>
                  <a:pt x="891" y="89"/>
                  <a:pt x="879" y="83"/>
                </a:cubicBezTo>
                <a:cubicBezTo>
                  <a:pt x="868" y="77"/>
                  <a:pt x="854" y="80"/>
                  <a:pt x="845" y="96"/>
                </a:cubicBezTo>
                <a:close/>
                <a:moveTo>
                  <a:pt x="1210" y="595"/>
                </a:moveTo>
                <a:cubicBezTo>
                  <a:pt x="1210" y="589"/>
                  <a:pt x="1210" y="583"/>
                  <a:pt x="1210" y="577"/>
                </a:cubicBezTo>
                <a:cubicBezTo>
                  <a:pt x="1122" y="556"/>
                  <a:pt x="1122" y="556"/>
                  <a:pt x="1122" y="556"/>
                </a:cubicBezTo>
                <a:cubicBezTo>
                  <a:pt x="1121" y="548"/>
                  <a:pt x="1120" y="540"/>
                  <a:pt x="1119" y="532"/>
                </a:cubicBezTo>
                <a:cubicBezTo>
                  <a:pt x="1199" y="490"/>
                  <a:pt x="1199" y="490"/>
                  <a:pt x="1199" y="490"/>
                </a:cubicBezTo>
                <a:cubicBezTo>
                  <a:pt x="1198" y="483"/>
                  <a:pt x="1197" y="476"/>
                  <a:pt x="1195" y="470"/>
                </a:cubicBezTo>
                <a:cubicBezTo>
                  <a:pt x="845" y="576"/>
                  <a:pt x="845" y="576"/>
                  <a:pt x="845" y="576"/>
                </a:cubicBezTo>
                <a:lnTo>
                  <a:pt x="1210" y="595"/>
                </a:lnTo>
                <a:close/>
                <a:moveTo>
                  <a:pt x="1143" y="541"/>
                </a:moveTo>
                <a:cubicBezTo>
                  <a:pt x="1143" y="541"/>
                  <a:pt x="1143" y="541"/>
                  <a:pt x="1143" y="541"/>
                </a:cubicBezTo>
                <a:cubicBezTo>
                  <a:pt x="1211" y="555"/>
                  <a:pt x="1211" y="555"/>
                  <a:pt x="1211" y="555"/>
                </a:cubicBezTo>
                <a:cubicBezTo>
                  <a:pt x="1205" y="512"/>
                  <a:pt x="1205" y="512"/>
                  <a:pt x="1205" y="512"/>
                </a:cubicBezTo>
                <a:lnTo>
                  <a:pt x="1143" y="541"/>
                </a:lnTo>
                <a:close/>
                <a:moveTo>
                  <a:pt x="381" y="42"/>
                </a:moveTo>
                <a:cubicBezTo>
                  <a:pt x="367" y="48"/>
                  <a:pt x="352" y="55"/>
                  <a:pt x="338" y="61"/>
                </a:cubicBezTo>
                <a:cubicBezTo>
                  <a:pt x="358" y="58"/>
                  <a:pt x="376" y="68"/>
                  <a:pt x="385" y="86"/>
                </a:cubicBezTo>
                <a:cubicBezTo>
                  <a:pt x="397" y="108"/>
                  <a:pt x="391" y="134"/>
                  <a:pt x="365" y="148"/>
                </a:cubicBezTo>
                <a:cubicBezTo>
                  <a:pt x="339" y="162"/>
                  <a:pt x="314" y="151"/>
                  <a:pt x="302" y="129"/>
                </a:cubicBezTo>
                <a:cubicBezTo>
                  <a:pt x="293" y="112"/>
                  <a:pt x="295" y="92"/>
                  <a:pt x="309" y="77"/>
                </a:cubicBezTo>
                <a:cubicBezTo>
                  <a:pt x="295" y="85"/>
                  <a:pt x="282" y="93"/>
                  <a:pt x="269" y="101"/>
                </a:cubicBezTo>
                <a:cubicBezTo>
                  <a:pt x="492" y="391"/>
                  <a:pt x="492" y="391"/>
                  <a:pt x="492" y="391"/>
                </a:cubicBezTo>
                <a:lnTo>
                  <a:pt x="381" y="42"/>
                </a:lnTo>
                <a:close/>
                <a:moveTo>
                  <a:pt x="357" y="132"/>
                </a:moveTo>
                <a:cubicBezTo>
                  <a:pt x="368" y="126"/>
                  <a:pt x="373" y="113"/>
                  <a:pt x="364" y="96"/>
                </a:cubicBezTo>
                <a:cubicBezTo>
                  <a:pt x="356" y="80"/>
                  <a:pt x="342" y="77"/>
                  <a:pt x="331" y="83"/>
                </a:cubicBezTo>
                <a:cubicBezTo>
                  <a:pt x="319" y="89"/>
                  <a:pt x="314" y="101"/>
                  <a:pt x="323" y="118"/>
                </a:cubicBezTo>
                <a:cubicBezTo>
                  <a:pt x="332" y="135"/>
                  <a:pt x="345" y="138"/>
                  <a:pt x="357" y="132"/>
                </a:cubicBezTo>
                <a:close/>
                <a:moveTo>
                  <a:pt x="253" y="112"/>
                </a:moveTo>
                <a:cubicBezTo>
                  <a:pt x="248" y="116"/>
                  <a:pt x="242" y="120"/>
                  <a:pt x="237" y="125"/>
                </a:cubicBezTo>
                <a:cubicBezTo>
                  <a:pt x="288" y="193"/>
                  <a:pt x="288" y="193"/>
                  <a:pt x="288" y="193"/>
                </a:cubicBezTo>
                <a:cubicBezTo>
                  <a:pt x="282" y="198"/>
                  <a:pt x="276" y="203"/>
                  <a:pt x="270" y="208"/>
                </a:cubicBezTo>
                <a:cubicBezTo>
                  <a:pt x="207" y="187"/>
                  <a:pt x="207" y="187"/>
                  <a:pt x="207" y="187"/>
                </a:cubicBezTo>
                <a:cubicBezTo>
                  <a:pt x="247" y="229"/>
                  <a:pt x="247" y="229"/>
                  <a:pt x="247" y="229"/>
                </a:cubicBezTo>
                <a:cubicBezTo>
                  <a:pt x="242" y="233"/>
                  <a:pt x="238" y="237"/>
                  <a:pt x="233" y="242"/>
                </a:cubicBezTo>
                <a:cubicBezTo>
                  <a:pt x="172" y="182"/>
                  <a:pt x="172" y="182"/>
                  <a:pt x="172" y="182"/>
                </a:cubicBezTo>
                <a:cubicBezTo>
                  <a:pt x="167" y="187"/>
                  <a:pt x="163" y="191"/>
                  <a:pt x="158" y="196"/>
                </a:cubicBezTo>
                <a:cubicBezTo>
                  <a:pt x="444" y="424"/>
                  <a:pt x="444" y="424"/>
                  <a:pt x="444" y="424"/>
                </a:cubicBezTo>
                <a:lnTo>
                  <a:pt x="253" y="112"/>
                </a:lnTo>
                <a:close/>
                <a:moveTo>
                  <a:pt x="218" y="137"/>
                </a:moveTo>
                <a:cubicBezTo>
                  <a:pt x="191" y="161"/>
                  <a:pt x="191" y="161"/>
                  <a:pt x="191" y="161"/>
                </a:cubicBezTo>
                <a:cubicBezTo>
                  <a:pt x="255" y="182"/>
                  <a:pt x="255" y="182"/>
                  <a:pt x="255" y="182"/>
                </a:cubicBezTo>
                <a:lnTo>
                  <a:pt x="218" y="137"/>
                </a:lnTo>
                <a:close/>
                <a:moveTo>
                  <a:pt x="64" y="332"/>
                </a:moveTo>
                <a:cubicBezTo>
                  <a:pt x="57" y="347"/>
                  <a:pt x="50" y="362"/>
                  <a:pt x="44" y="377"/>
                </a:cubicBezTo>
                <a:cubicBezTo>
                  <a:pt x="137" y="380"/>
                  <a:pt x="137" y="380"/>
                  <a:pt x="137" y="380"/>
                </a:cubicBezTo>
                <a:cubicBezTo>
                  <a:pt x="133" y="387"/>
                  <a:pt x="130" y="394"/>
                  <a:pt x="127" y="401"/>
                </a:cubicBezTo>
                <a:cubicBezTo>
                  <a:pt x="107" y="401"/>
                  <a:pt x="107" y="401"/>
                  <a:pt x="107" y="401"/>
                </a:cubicBezTo>
                <a:cubicBezTo>
                  <a:pt x="103" y="410"/>
                  <a:pt x="99" y="419"/>
                  <a:pt x="96" y="429"/>
                </a:cubicBezTo>
                <a:cubicBezTo>
                  <a:pt x="112" y="442"/>
                  <a:pt x="112" y="442"/>
                  <a:pt x="112" y="442"/>
                </a:cubicBezTo>
                <a:cubicBezTo>
                  <a:pt x="109" y="449"/>
                  <a:pt x="107" y="456"/>
                  <a:pt x="105" y="464"/>
                </a:cubicBezTo>
                <a:cubicBezTo>
                  <a:pt x="35" y="402"/>
                  <a:pt x="35" y="402"/>
                  <a:pt x="35" y="402"/>
                </a:cubicBezTo>
                <a:cubicBezTo>
                  <a:pt x="29" y="418"/>
                  <a:pt x="24" y="434"/>
                  <a:pt x="19" y="451"/>
                </a:cubicBezTo>
                <a:cubicBezTo>
                  <a:pt x="378" y="519"/>
                  <a:pt x="378" y="519"/>
                  <a:pt x="378" y="519"/>
                </a:cubicBezTo>
                <a:lnTo>
                  <a:pt x="64" y="332"/>
                </a:lnTo>
                <a:close/>
                <a:moveTo>
                  <a:pt x="54" y="396"/>
                </a:moveTo>
                <a:cubicBezTo>
                  <a:pt x="54" y="396"/>
                  <a:pt x="54" y="396"/>
                  <a:pt x="54" y="396"/>
                </a:cubicBezTo>
                <a:cubicBezTo>
                  <a:pt x="82" y="418"/>
                  <a:pt x="82" y="418"/>
                  <a:pt x="82" y="418"/>
                </a:cubicBezTo>
                <a:cubicBezTo>
                  <a:pt x="84" y="411"/>
                  <a:pt x="87" y="405"/>
                  <a:pt x="89" y="399"/>
                </a:cubicBezTo>
                <a:lnTo>
                  <a:pt x="54" y="396"/>
                </a:lnTo>
                <a:close/>
                <a:moveTo>
                  <a:pt x="15" y="470"/>
                </a:moveTo>
                <a:cubicBezTo>
                  <a:pt x="11" y="488"/>
                  <a:pt x="7" y="507"/>
                  <a:pt x="5" y="526"/>
                </a:cubicBezTo>
                <a:cubicBezTo>
                  <a:pt x="8" y="512"/>
                  <a:pt x="16" y="501"/>
                  <a:pt x="30" y="502"/>
                </a:cubicBezTo>
                <a:cubicBezTo>
                  <a:pt x="43" y="502"/>
                  <a:pt x="51" y="511"/>
                  <a:pt x="51" y="525"/>
                </a:cubicBezTo>
                <a:cubicBezTo>
                  <a:pt x="52" y="525"/>
                  <a:pt x="52" y="525"/>
                  <a:pt x="52" y="525"/>
                </a:cubicBezTo>
                <a:cubicBezTo>
                  <a:pt x="55" y="521"/>
                  <a:pt x="58" y="520"/>
                  <a:pt x="63" y="516"/>
                </a:cubicBezTo>
                <a:cubicBezTo>
                  <a:pt x="72" y="512"/>
                  <a:pt x="96" y="503"/>
                  <a:pt x="96" y="503"/>
                </a:cubicBezTo>
                <a:cubicBezTo>
                  <a:pt x="94" y="511"/>
                  <a:pt x="92" y="519"/>
                  <a:pt x="91" y="527"/>
                </a:cubicBezTo>
                <a:cubicBezTo>
                  <a:pt x="91" y="527"/>
                  <a:pt x="78" y="530"/>
                  <a:pt x="71" y="533"/>
                </a:cubicBezTo>
                <a:cubicBezTo>
                  <a:pt x="63" y="536"/>
                  <a:pt x="56" y="540"/>
                  <a:pt x="55" y="546"/>
                </a:cubicBezTo>
                <a:cubicBezTo>
                  <a:pt x="55" y="547"/>
                  <a:pt x="55" y="549"/>
                  <a:pt x="55" y="549"/>
                </a:cubicBezTo>
                <a:cubicBezTo>
                  <a:pt x="88" y="553"/>
                  <a:pt x="88" y="553"/>
                  <a:pt x="88" y="553"/>
                </a:cubicBezTo>
                <a:cubicBezTo>
                  <a:pt x="88" y="560"/>
                  <a:pt x="87" y="566"/>
                  <a:pt x="87" y="573"/>
                </a:cubicBezTo>
                <a:cubicBezTo>
                  <a:pt x="1" y="568"/>
                  <a:pt x="1" y="568"/>
                  <a:pt x="1" y="568"/>
                </a:cubicBezTo>
                <a:cubicBezTo>
                  <a:pt x="0" y="577"/>
                  <a:pt x="0" y="586"/>
                  <a:pt x="0" y="595"/>
                </a:cubicBezTo>
                <a:cubicBezTo>
                  <a:pt x="364" y="576"/>
                  <a:pt x="364" y="576"/>
                  <a:pt x="364" y="576"/>
                </a:cubicBezTo>
                <a:lnTo>
                  <a:pt x="15" y="470"/>
                </a:lnTo>
                <a:close/>
                <a:moveTo>
                  <a:pt x="31" y="524"/>
                </a:moveTo>
                <a:cubicBezTo>
                  <a:pt x="24" y="523"/>
                  <a:pt x="20" y="527"/>
                  <a:pt x="19" y="536"/>
                </a:cubicBezTo>
                <a:cubicBezTo>
                  <a:pt x="18" y="539"/>
                  <a:pt x="18" y="543"/>
                  <a:pt x="18" y="546"/>
                </a:cubicBezTo>
                <a:cubicBezTo>
                  <a:pt x="39" y="548"/>
                  <a:pt x="39" y="548"/>
                  <a:pt x="39" y="548"/>
                </a:cubicBezTo>
                <a:cubicBezTo>
                  <a:pt x="40" y="545"/>
                  <a:pt x="40" y="542"/>
                  <a:pt x="40" y="539"/>
                </a:cubicBezTo>
                <a:cubicBezTo>
                  <a:pt x="41" y="533"/>
                  <a:pt x="40" y="525"/>
                  <a:pt x="31" y="524"/>
                </a:cubicBezTo>
                <a:close/>
                <a:moveTo>
                  <a:pt x="73" y="895"/>
                </a:moveTo>
                <a:cubicBezTo>
                  <a:pt x="76" y="901"/>
                  <a:pt x="80" y="906"/>
                  <a:pt x="83" y="912"/>
                </a:cubicBezTo>
                <a:cubicBezTo>
                  <a:pt x="170" y="889"/>
                  <a:pt x="170" y="889"/>
                  <a:pt x="170" y="889"/>
                </a:cubicBezTo>
                <a:cubicBezTo>
                  <a:pt x="174" y="896"/>
                  <a:pt x="179" y="903"/>
                  <a:pt x="184" y="909"/>
                </a:cubicBezTo>
                <a:cubicBezTo>
                  <a:pt x="132" y="983"/>
                  <a:pt x="132" y="983"/>
                  <a:pt x="132" y="983"/>
                </a:cubicBezTo>
                <a:cubicBezTo>
                  <a:pt x="137" y="989"/>
                  <a:pt x="141" y="994"/>
                  <a:pt x="145" y="999"/>
                </a:cubicBezTo>
                <a:cubicBezTo>
                  <a:pt x="406" y="743"/>
                  <a:pt x="406" y="743"/>
                  <a:pt x="406" y="743"/>
                </a:cubicBezTo>
                <a:lnTo>
                  <a:pt x="73" y="895"/>
                </a:lnTo>
                <a:close/>
                <a:moveTo>
                  <a:pt x="159" y="912"/>
                </a:moveTo>
                <a:cubicBezTo>
                  <a:pt x="93" y="932"/>
                  <a:pt x="93" y="932"/>
                  <a:pt x="93" y="932"/>
                </a:cubicBezTo>
                <a:cubicBezTo>
                  <a:pt x="117" y="967"/>
                  <a:pt x="117" y="967"/>
                  <a:pt x="117" y="967"/>
                </a:cubicBezTo>
                <a:cubicBezTo>
                  <a:pt x="159" y="912"/>
                  <a:pt x="159" y="912"/>
                  <a:pt x="159" y="912"/>
                </a:cubicBezTo>
                <a:close/>
                <a:moveTo>
                  <a:pt x="663" y="840"/>
                </a:moveTo>
                <a:cubicBezTo>
                  <a:pt x="688" y="1205"/>
                  <a:pt x="688" y="1205"/>
                  <a:pt x="688" y="1205"/>
                </a:cubicBezTo>
                <a:cubicBezTo>
                  <a:pt x="694" y="1204"/>
                  <a:pt x="700" y="1203"/>
                  <a:pt x="706" y="1202"/>
                </a:cubicBezTo>
                <a:cubicBezTo>
                  <a:pt x="703" y="1183"/>
                  <a:pt x="703" y="1183"/>
                  <a:pt x="703" y="1183"/>
                </a:cubicBezTo>
                <a:cubicBezTo>
                  <a:pt x="715" y="1181"/>
                  <a:pt x="726" y="1179"/>
                  <a:pt x="739" y="1176"/>
                </a:cubicBezTo>
                <a:cubicBezTo>
                  <a:pt x="736" y="1161"/>
                  <a:pt x="736" y="1161"/>
                  <a:pt x="736" y="1161"/>
                </a:cubicBezTo>
                <a:cubicBezTo>
                  <a:pt x="724" y="1164"/>
                  <a:pt x="714" y="1166"/>
                  <a:pt x="703" y="1168"/>
                </a:cubicBezTo>
                <a:cubicBezTo>
                  <a:pt x="700" y="1151"/>
                  <a:pt x="700" y="1151"/>
                  <a:pt x="700" y="1151"/>
                </a:cubicBezTo>
                <a:cubicBezTo>
                  <a:pt x="710" y="1149"/>
                  <a:pt x="720" y="1147"/>
                  <a:pt x="732" y="1145"/>
                </a:cubicBezTo>
                <a:cubicBezTo>
                  <a:pt x="728" y="1130"/>
                  <a:pt x="728" y="1130"/>
                  <a:pt x="728" y="1130"/>
                </a:cubicBezTo>
                <a:cubicBezTo>
                  <a:pt x="716" y="1132"/>
                  <a:pt x="705" y="1135"/>
                  <a:pt x="694" y="1136"/>
                </a:cubicBezTo>
                <a:cubicBezTo>
                  <a:pt x="691" y="1117"/>
                  <a:pt x="691" y="1117"/>
                  <a:pt x="691" y="1117"/>
                </a:cubicBezTo>
                <a:cubicBezTo>
                  <a:pt x="709" y="1114"/>
                  <a:pt x="726" y="1111"/>
                  <a:pt x="743" y="1106"/>
                </a:cubicBezTo>
                <a:cubicBezTo>
                  <a:pt x="750" y="1128"/>
                  <a:pt x="750" y="1128"/>
                  <a:pt x="750" y="1128"/>
                </a:cubicBezTo>
                <a:cubicBezTo>
                  <a:pt x="759" y="1126"/>
                  <a:pt x="768" y="1123"/>
                  <a:pt x="778" y="1120"/>
                </a:cubicBezTo>
                <a:cubicBezTo>
                  <a:pt x="781" y="1107"/>
                  <a:pt x="781" y="1107"/>
                  <a:pt x="781" y="1107"/>
                </a:cubicBezTo>
                <a:lnTo>
                  <a:pt x="663" y="840"/>
                </a:lnTo>
                <a:close/>
                <a:moveTo>
                  <a:pt x="762" y="1176"/>
                </a:moveTo>
                <a:cubicBezTo>
                  <a:pt x="764" y="1175"/>
                  <a:pt x="764" y="1175"/>
                  <a:pt x="764" y="1175"/>
                </a:cubicBezTo>
                <a:cubicBezTo>
                  <a:pt x="773" y="1140"/>
                  <a:pt x="773" y="1140"/>
                  <a:pt x="773" y="1140"/>
                </a:cubicBezTo>
                <a:cubicBezTo>
                  <a:pt x="767" y="1142"/>
                  <a:pt x="760" y="1144"/>
                  <a:pt x="754" y="1145"/>
                </a:cubicBezTo>
                <a:lnTo>
                  <a:pt x="762" y="1176"/>
                </a:lnTo>
                <a:close/>
                <a:moveTo>
                  <a:pt x="778" y="1188"/>
                </a:moveTo>
                <a:cubicBezTo>
                  <a:pt x="813" y="1179"/>
                  <a:pt x="813" y="1179"/>
                  <a:pt x="813" y="1179"/>
                </a:cubicBezTo>
                <a:cubicBezTo>
                  <a:pt x="794" y="1137"/>
                  <a:pt x="794" y="1137"/>
                  <a:pt x="794" y="1137"/>
                </a:cubicBezTo>
                <a:lnTo>
                  <a:pt x="778" y="1188"/>
                </a:ln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15">
            <a:extLst>
              <a:ext uri="{FF2B5EF4-FFF2-40B4-BE49-F238E27FC236}">
                <a16:creationId xmlns:a16="http://schemas.microsoft.com/office/drawing/2014/main" id="{173937E7-8F2D-4860-905F-A23A557C5FE4}"/>
              </a:ext>
            </a:extLst>
          </p:cNvPr>
          <p:cNvSpPr>
            <a:spLocks noEditPoints="1"/>
          </p:cNvSpPr>
          <p:nvPr/>
        </p:nvSpPr>
        <p:spPr bwMode="auto">
          <a:xfrm>
            <a:off x="8109158" y="6183386"/>
            <a:ext cx="1350963" cy="392113"/>
          </a:xfrm>
          <a:custGeom>
            <a:avLst/>
            <a:gdLst>
              <a:gd name="T0" fmla="*/ 396 w 4256"/>
              <a:gd name="T1" fmla="*/ 442 h 1238"/>
              <a:gd name="T2" fmla="*/ 854 w 4256"/>
              <a:gd name="T3" fmla="*/ 431 h 1238"/>
              <a:gd name="T4" fmla="*/ 863 w 4256"/>
              <a:gd name="T5" fmla="*/ 796 h 1238"/>
              <a:gd name="T6" fmla="*/ 550 w 4256"/>
              <a:gd name="T7" fmla="*/ 668 h 1238"/>
              <a:gd name="T8" fmla="*/ 629 w 4256"/>
              <a:gd name="T9" fmla="*/ 862 h 1238"/>
              <a:gd name="T10" fmla="*/ 709 w 4256"/>
              <a:gd name="T11" fmla="*/ 668 h 1238"/>
              <a:gd name="T12" fmla="*/ 1218 w 4256"/>
              <a:gd name="T13" fmla="*/ 820 h 1238"/>
              <a:gd name="T14" fmla="*/ 957 w 4256"/>
              <a:gd name="T15" fmla="*/ 1148 h 1238"/>
              <a:gd name="T16" fmla="*/ 630 w 4256"/>
              <a:gd name="T17" fmla="*/ 1025 h 1238"/>
              <a:gd name="T18" fmla="*/ 302 w 4256"/>
              <a:gd name="T19" fmla="*/ 1148 h 1238"/>
              <a:gd name="T20" fmla="*/ 40 w 4256"/>
              <a:gd name="T21" fmla="*/ 821 h 1238"/>
              <a:gd name="T22" fmla="*/ 233 w 4256"/>
              <a:gd name="T23" fmla="*/ 529 h 1238"/>
              <a:gd name="T24" fmla="*/ 186 w 4256"/>
              <a:gd name="T25" fmla="*/ 183 h 1238"/>
              <a:gd name="T26" fmla="*/ 563 w 4256"/>
              <a:gd name="T27" fmla="*/ 0 h 1238"/>
              <a:gd name="T28" fmla="*/ 805 w 4256"/>
              <a:gd name="T29" fmla="*/ 253 h 1238"/>
              <a:gd name="T30" fmla="*/ 1154 w 4256"/>
              <a:gd name="T31" fmla="*/ 284 h 1238"/>
              <a:gd name="T32" fmla="*/ 1143 w 4256"/>
              <a:gd name="T33" fmla="*/ 605 h 1238"/>
              <a:gd name="T34" fmla="*/ 939 w 4256"/>
              <a:gd name="T35" fmla="*/ 208 h 1238"/>
              <a:gd name="T36" fmla="*/ 622 w 4256"/>
              <a:gd name="T37" fmla="*/ 326 h 1238"/>
              <a:gd name="T38" fmla="*/ 396 w 4256"/>
              <a:gd name="T39" fmla="*/ 442 h 1238"/>
              <a:gd name="T40" fmla="*/ 345 w 4256"/>
              <a:gd name="T41" fmla="*/ 691 h 1238"/>
              <a:gd name="T42" fmla="*/ 509 w 4256"/>
              <a:gd name="T43" fmla="*/ 886 h 1238"/>
              <a:gd name="T44" fmla="*/ 763 w 4256"/>
              <a:gd name="T45" fmla="*/ 880 h 1238"/>
              <a:gd name="T46" fmla="*/ 917 w 4256"/>
              <a:gd name="T47" fmla="*/ 677 h 1238"/>
              <a:gd name="T48" fmla="*/ 1590 w 4256"/>
              <a:gd name="T49" fmla="*/ 683 h 1238"/>
              <a:gd name="T50" fmla="*/ 1648 w 4256"/>
              <a:gd name="T51" fmla="*/ 831 h 1238"/>
              <a:gd name="T52" fmla="*/ 1712 w 4256"/>
              <a:gd name="T53" fmla="*/ 683 h 1238"/>
              <a:gd name="T54" fmla="*/ 2021 w 4256"/>
              <a:gd name="T55" fmla="*/ 722 h 1238"/>
              <a:gd name="T56" fmla="*/ 1837 w 4256"/>
              <a:gd name="T57" fmla="*/ 825 h 1238"/>
              <a:gd name="T58" fmla="*/ 1920 w 4256"/>
              <a:gd name="T59" fmla="*/ 560 h 1238"/>
              <a:gd name="T60" fmla="*/ 2086 w 4256"/>
              <a:gd name="T61" fmla="*/ 689 h 1238"/>
              <a:gd name="T62" fmla="*/ 2133 w 4256"/>
              <a:gd name="T63" fmla="*/ 825 h 1238"/>
              <a:gd name="T64" fmla="*/ 2432 w 4256"/>
              <a:gd name="T65" fmla="*/ 548 h 1238"/>
              <a:gd name="T66" fmla="*/ 2246 w 4256"/>
              <a:gd name="T67" fmla="*/ 663 h 1238"/>
              <a:gd name="T68" fmla="*/ 2433 w 4256"/>
              <a:gd name="T69" fmla="*/ 768 h 1238"/>
              <a:gd name="T70" fmla="*/ 2793 w 4256"/>
              <a:gd name="T71" fmla="*/ 770 h 1238"/>
              <a:gd name="T72" fmla="*/ 2657 w 4256"/>
              <a:gd name="T73" fmla="*/ 678 h 1238"/>
              <a:gd name="T74" fmla="*/ 2855 w 4256"/>
              <a:gd name="T75" fmla="*/ 491 h 1238"/>
              <a:gd name="T76" fmla="*/ 3000 w 4256"/>
              <a:gd name="T77" fmla="*/ 583 h 1238"/>
              <a:gd name="T78" fmla="*/ 3000 w 4256"/>
              <a:gd name="T79" fmla="*/ 738 h 1238"/>
              <a:gd name="T80" fmla="*/ 3126 w 4256"/>
              <a:gd name="T81" fmla="*/ 767 h 1238"/>
              <a:gd name="T82" fmla="*/ 3128 w 4256"/>
              <a:gd name="T83" fmla="*/ 638 h 1238"/>
              <a:gd name="T84" fmla="*/ 3240 w 4256"/>
              <a:gd name="T85" fmla="*/ 627 h 1238"/>
              <a:gd name="T86" fmla="*/ 3172 w 4256"/>
              <a:gd name="T87" fmla="*/ 663 h 1238"/>
              <a:gd name="T88" fmla="*/ 3249 w 4256"/>
              <a:gd name="T89" fmla="*/ 685 h 1238"/>
              <a:gd name="T90" fmla="*/ 3305 w 4256"/>
              <a:gd name="T91" fmla="*/ 577 h 1238"/>
              <a:gd name="T92" fmla="*/ 3409 w 4256"/>
              <a:gd name="T93" fmla="*/ 728 h 1238"/>
              <a:gd name="T94" fmla="*/ 3466 w 4256"/>
              <a:gd name="T95" fmla="*/ 830 h 1238"/>
              <a:gd name="T96" fmla="*/ 3497 w 4256"/>
              <a:gd name="T97" fmla="*/ 677 h 1238"/>
              <a:gd name="T98" fmla="*/ 3739 w 4256"/>
              <a:gd name="T99" fmla="*/ 635 h 1238"/>
              <a:gd name="T100" fmla="*/ 3596 w 4256"/>
              <a:gd name="T101" fmla="*/ 706 h 1238"/>
              <a:gd name="T102" fmla="*/ 3740 w 4256"/>
              <a:gd name="T103" fmla="*/ 771 h 1238"/>
              <a:gd name="T104" fmla="*/ 3939 w 4256"/>
              <a:gd name="T105" fmla="*/ 587 h 1238"/>
              <a:gd name="T106" fmla="*/ 3833 w 4256"/>
              <a:gd name="T107" fmla="*/ 473 h 1238"/>
              <a:gd name="T108" fmla="*/ 3911 w 4256"/>
              <a:gd name="T109" fmla="*/ 665 h 1238"/>
              <a:gd name="T110" fmla="*/ 4063 w 4256"/>
              <a:gd name="T111" fmla="*/ 825 h 1238"/>
              <a:gd name="T112" fmla="*/ 4256 w 4256"/>
              <a:gd name="T113" fmla="*/ 583 h 1238"/>
              <a:gd name="T114" fmla="*/ 4128 w 4256"/>
              <a:gd name="T115" fmla="*/ 583 h 1238"/>
              <a:gd name="T116" fmla="*/ 4128 w 4256"/>
              <a:gd name="T117" fmla="*/ 738 h 1238"/>
              <a:gd name="T118" fmla="*/ 4254 w 4256"/>
              <a:gd name="T119" fmla="*/ 767 h 1238"/>
              <a:gd name="T120" fmla="*/ 4256 w 4256"/>
              <a:gd name="T121" fmla="*/ 638 h 1238"/>
              <a:gd name="T122" fmla="*/ 641 w 4256"/>
              <a:gd name="T123" fmla="*/ 9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256" h="1238">
                <a:moveTo>
                  <a:pt x="405" y="807"/>
                </a:moveTo>
                <a:cubicBezTo>
                  <a:pt x="405" y="807"/>
                  <a:pt x="405" y="808"/>
                  <a:pt x="405" y="808"/>
                </a:cubicBezTo>
                <a:cubicBezTo>
                  <a:pt x="405" y="807"/>
                  <a:pt x="405" y="807"/>
                  <a:pt x="405" y="807"/>
                </a:cubicBezTo>
                <a:close/>
                <a:moveTo>
                  <a:pt x="396" y="442"/>
                </a:moveTo>
                <a:cubicBezTo>
                  <a:pt x="396" y="442"/>
                  <a:pt x="396" y="442"/>
                  <a:pt x="396" y="442"/>
                </a:cubicBezTo>
                <a:cubicBezTo>
                  <a:pt x="396" y="442"/>
                  <a:pt x="396" y="442"/>
                  <a:pt x="396" y="442"/>
                </a:cubicBezTo>
                <a:close/>
                <a:moveTo>
                  <a:pt x="854" y="431"/>
                </a:moveTo>
                <a:cubicBezTo>
                  <a:pt x="854" y="431"/>
                  <a:pt x="854" y="431"/>
                  <a:pt x="854" y="431"/>
                </a:cubicBezTo>
                <a:cubicBezTo>
                  <a:pt x="854" y="431"/>
                  <a:pt x="854" y="431"/>
                  <a:pt x="854" y="431"/>
                </a:cubicBezTo>
                <a:cubicBezTo>
                  <a:pt x="854" y="431"/>
                  <a:pt x="854" y="431"/>
                  <a:pt x="854" y="431"/>
                </a:cubicBezTo>
                <a:close/>
                <a:moveTo>
                  <a:pt x="863" y="796"/>
                </a:moveTo>
                <a:cubicBezTo>
                  <a:pt x="863" y="796"/>
                  <a:pt x="863" y="796"/>
                  <a:pt x="863" y="796"/>
                </a:cubicBezTo>
                <a:cubicBezTo>
                  <a:pt x="863" y="796"/>
                  <a:pt x="863" y="796"/>
                  <a:pt x="863" y="796"/>
                </a:cubicBezTo>
                <a:close/>
                <a:moveTo>
                  <a:pt x="709" y="668"/>
                </a:moveTo>
                <a:cubicBezTo>
                  <a:pt x="709" y="746"/>
                  <a:pt x="681" y="783"/>
                  <a:pt x="629" y="783"/>
                </a:cubicBezTo>
                <a:cubicBezTo>
                  <a:pt x="578" y="783"/>
                  <a:pt x="550" y="746"/>
                  <a:pt x="550" y="668"/>
                </a:cubicBezTo>
                <a:cubicBezTo>
                  <a:pt x="550" y="453"/>
                  <a:pt x="550" y="453"/>
                  <a:pt x="550" y="453"/>
                </a:cubicBezTo>
                <a:cubicBezTo>
                  <a:pt x="451" y="453"/>
                  <a:pt x="451" y="453"/>
                  <a:pt x="451" y="453"/>
                </a:cubicBezTo>
                <a:cubicBezTo>
                  <a:pt x="451" y="663"/>
                  <a:pt x="451" y="663"/>
                  <a:pt x="451" y="663"/>
                </a:cubicBezTo>
                <a:cubicBezTo>
                  <a:pt x="451" y="796"/>
                  <a:pt x="518" y="861"/>
                  <a:pt x="629" y="862"/>
                </a:cubicBezTo>
                <a:cubicBezTo>
                  <a:pt x="741" y="861"/>
                  <a:pt x="807" y="796"/>
                  <a:pt x="807" y="663"/>
                </a:cubicBezTo>
                <a:cubicBezTo>
                  <a:pt x="807" y="453"/>
                  <a:pt x="807" y="453"/>
                  <a:pt x="807" y="453"/>
                </a:cubicBezTo>
                <a:cubicBezTo>
                  <a:pt x="709" y="453"/>
                  <a:pt x="709" y="453"/>
                  <a:pt x="709" y="453"/>
                </a:cubicBezTo>
                <a:lnTo>
                  <a:pt x="709" y="668"/>
                </a:lnTo>
                <a:close/>
                <a:moveTo>
                  <a:pt x="1247" y="545"/>
                </a:moveTo>
                <a:cubicBezTo>
                  <a:pt x="1259" y="629"/>
                  <a:pt x="1247" y="693"/>
                  <a:pt x="1247" y="693"/>
                </a:cubicBezTo>
                <a:cubicBezTo>
                  <a:pt x="1025" y="709"/>
                  <a:pt x="1025" y="709"/>
                  <a:pt x="1025" y="709"/>
                </a:cubicBezTo>
                <a:cubicBezTo>
                  <a:pt x="1218" y="820"/>
                  <a:pt x="1218" y="820"/>
                  <a:pt x="1218" y="820"/>
                </a:cubicBezTo>
                <a:cubicBezTo>
                  <a:pt x="1192" y="901"/>
                  <a:pt x="1154" y="954"/>
                  <a:pt x="1154" y="954"/>
                </a:cubicBezTo>
                <a:cubicBezTo>
                  <a:pt x="947" y="872"/>
                  <a:pt x="947" y="872"/>
                  <a:pt x="947" y="872"/>
                </a:cubicBezTo>
                <a:cubicBezTo>
                  <a:pt x="1073" y="1056"/>
                  <a:pt x="1073" y="1056"/>
                  <a:pt x="1073" y="1056"/>
                </a:cubicBezTo>
                <a:cubicBezTo>
                  <a:pt x="1014" y="1118"/>
                  <a:pt x="957" y="1148"/>
                  <a:pt x="957" y="1148"/>
                </a:cubicBezTo>
                <a:cubicBezTo>
                  <a:pt x="806" y="985"/>
                  <a:pt x="806" y="985"/>
                  <a:pt x="806" y="985"/>
                </a:cubicBezTo>
                <a:cubicBezTo>
                  <a:pt x="839" y="1205"/>
                  <a:pt x="839" y="1205"/>
                  <a:pt x="839" y="1205"/>
                </a:cubicBezTo>
                <a:cubicBezTo>
                  <a:pt x="759" y="1235"/>
                  <a:pt x="695" y="1238"/>
                  <a:pt x="695" y="1238"/>
                </a:cubicBezTo>
                <a:cubicBezTo>
                  <a:pt x="630" y="1025"/>
                  <a:pt x="630" y="1025"/>
                  <a:pt x="630" y="1025"/>
                </a:cubicBezTo>
                <a:cubicBezTo>
                  <a:pt x="564" y="1238"/>
                  <a:pt x="564" y="1238"/>
                  <a:pt x="564" y="1238"/>
                </a:cubicBezTo>
                <a:cubicBezTo>
                  <a:pt x="479" y="1230"/>
                  <a:pt x="420" y="1205"/>
                  <a:pt x="420" y="1205"/>
                </a:cubicBezTo>
                <a:cubicBezTo>
                  <a:pt x="453" y="985"/>
                  <a:pt x="453" y="985"/>
                  <a:pt x="453" y="985"/>
                </a:cubicBezTo>
                <a:cubicBezTo>
                  <a:pt x="302" y="1148"/>
                  <a:pt x="302" y="1148"/>
                  <a:pt x="302" y="1148"/>
                </a:cubicBezTo>
                <a:cubicBezTo>
                  <a:pt x="229" y="1105"/>
                  <a:pt x="186" y="1056"/>
                  <a:pt x="186" y="1056"/>
                </a:cubicBezTo>
                <a:cubicBezTo>
                  <a:pt x="312" y="872"/>
                  <a:pt x="312" y="872"/>
                  <a:pt x="312" y="872"/>
                </a:cubicBezTo>
                <a:cubicBezTo>
                  <a:pt x="105" y="954"/>
                  <a:pt x="105" y="954"/>
                  <a:pt x="105" y="954"/>
                </a:cubicBezTo>
                <a:cubicBezTo>
                  <a:pt x="58" y="883"/>
                  <a:pt x="40" y="821"/>
                  <a:pt x="40" y="821"/>
                </a:cubicBezTo>
                <a:cubicBezTo>
                  <a:pt x="234" y="709"/>
                  <a:pt x="234" y="709"/>
                  <a:pt x="234" y="709"/>
                </a:cubicBezTo>
                <a:cubicBezTo>
                  <a:pt x="11" y="693"/>
                  <a:pt x="11" y="693"/>
                  <a:pt x="11" y="693"/>
                </a:cubicBezTo>
                <a:cubicBezTo>
                  <a:pt x="0" y="608"/>
                  <a:pt x="11" y="545"/>
                  <a:pt x="11" y="545"/>
                </a:cubicBezTo>
                <a:cubicBezTo>
                  <a:pt x="233" y="529"/>
                  <a:pt x="233" y="529"/>
                  <a:pt x="233" y="529"/>
                </a:cubicBezTo>
                <a:cubicBezTo>
                  <a:pt x="40" y="418"/>
                  <a:pt x="40" y="418"/>
                  <a:pt x="40" y="418"/>
                </a:cubicBezTo>
                <a:cubicBezTo>
                  <a:pt x="66" y="337"/>
                  <a:pt x="104" y="285"/>
                  <a:pt x="104" y="285"/>
                </a:cubicBezTo>
                <a:cubicBezTo>
                  <a:pt x="312" y="366"/>
                  <a:pt x="312" y="366"/>
                  <a:pt x="312" y="366"/>
                </a:cubicBezTo>
                <a:cubicBezTo>
                  <a:pt x="186" y="183"/>
                  <a:pt x="186" y="183"/>
                  <a:pt x="186" y="183"/>
                </a:cubicBezTo>
                <a:cubicBezTo>
                  <a:pt x="245" y="121"/>
                  <a:pt x="301" y="90"/>
                  <a:pt x="301" y="90"/>
                </a:cubicBezTo>
                <a:cubicBezTo>
                  <a:pt x="453" y="254"/>
                  <a:pt x="453" y="254"/>
                  <a:pt x="453" y="254"/>
                </a:cubicBezTo>
                <a:cubicBezTo>
                  <a:pt x="419" y="33"/>
                  <a:pt x="419" y="33"/>
                  <a:pt x="419" y="33"/>
                </a:cubicBezTo>
                <a:cubicBezTo>
                  <a:pt x="499" y="3"/>
                  <a:pt x="563" y="0"/>
                  <a:pt x="563" y="0"/>
                </a:cubicBezTo>
                <a:cubicBezTo>
                  <a:pt x="629" y="213"/>
                  <a:pt x="629" y="213"/>
                  <a:pt x="629" y="213"/>
                </a:cubicBezTo>
                <a:cubicBezTo>
                  <a:pt x="694" y="0"/>
                  <a:pt x="694" y="0"/>
                  <a:pt x="694" y="0"/>
                </a:cubicBezTo>
                <a:cubicBezTo>
                  <a:pt x="779" y="7"/>
                  <a:pt x="839" y="33"/>
                  <a:pt x="839" y="33"/>
                </a:cubicBezTo>
                <a:cubicBezTo>
                  <a:pt x="805" y="253"/>
                  <a:pt x="805" y="253"/>
                  <a:pt x="805" y="253"/>
                </a:cubicBezTo>
                <a:cubicBezTo>
                  <a:pt x="956" y="89"/>
                  <a:pt x="956" y="89"/>
                  <a:pt x="956" y="89"/>
                </a:cubicBezTo>
                <a:cubicBezTo>
                  <a:pt x="1030" y="133"/>
                  <a:pt x="1072" y="182"/>
                  <a:pt x="1072" y="182"/>
                </a:cubicBezTo>
                <a:cubicBezTo>
                  <a:pt x="946" y="366"/>
                  <a:pt x="946" y="366"/>
                  <a:pt x="946" y="366"/>
                </a:cubicBezTo>
                <a:cubicBezTo>
                  <a:pt x="1154" y="284"/>
                  <a:pt x="1154" y="284"/>
                  <a:pt x="1154" y="284"/>
                </a:cubicBezTo>
                <a:cubicBezTo>
                  <a:pt x="1201" y="355"/>
                  <a:pt x="1218" y="417"/>
                  <a:pt x="1218" y="417"/>
                </a:cubicBezTo>
                <a:cubicBezTo>
                  <a:pt x="1025" y="528"/>
                  <a:pt x="1025" y="528"/>
                  <a:pt x="1025" y="528"/>
                </a:cubicBezTo>
                <a:lnTo>
                  <a:pt x="1247" y="545"/>
                </a:lnTo>
                <a:close/>
                <a:moveTo>
                  <a:pt x="1143" y="605"/>
                </a:moveTo>
                <a:cubicBezTo>
                  <a:pt x="1072" y="627"/>
                  <a:pt x="999" y="560"/>
                  <a:pt x="914" y="547"/>
                </a:cubicBezTo>
                <a:cubicBezTo>
                  <a:pt x="965" y="482"/>
                  <a:pt x="1066" y="461"/>
                  <a:pt x="1086" y="383"/>
                </a:cubicBezTo>
                <a:cubicBezTo>
                  <a:pt x="1032" y="434"/>
                  <a:pt x="936" y="405"/>
                  <a:pt x="854" y="431"/>
                </a:cubicBezTo>
                <a:cubicBezTo>
                  <a:pt x="872" y="350"/>
                  <a:pt x="955" y="287"/>
                  <a:pt x="939" y="208"/>
                </a:cubicBezTo>
                <a:cubicBezTo>
                  <a:pt x="912" y="278"/>
                  <a:pt x="813" y="293"/>
                  <a:pt x="750" y="352"/>
                </a:cubicBezTo>
                <a:cubicBezTo>
                  <a:pt x="750" y="352"/>
                  <a:pt x="750" y="352"/>
                  <a:pt x="750" y="352"/>
                </a:cubicBezTo>
                <a:cubicBezTo>
                  <a:pt x="731" y="271"/>
                  <a:pt x="778" y="179"/>
                  <a:pt x="729" y="115"/>
                </a:cubicBezTo>
                <a:cubicBezTo>
                  <a:pt x="736" y="189"/>
                  <a:pt x="653" y="246"/>
                  <a:pt x="622" y="326"/>
                </a:cubicBezTo>
                <a:cubicBezTo>
                  <a:pt x="570" y="262"/>
                  <a:pt x="572" y="158"/>
                  <a:pt x="501" y="121"/>
                </a:cubicBezTo>
                <a:cubicBezTo>
                  <a:pt x="539" y="186"/>
                  <a:pt x="489" y="272"/>
                  <a:pt x="496" y="358"/>
                </a:cubicBezTo>
                <a:cubicBezTo>
                  <a:pt x="421" y="323"/>
                  <a:pt x="378" y="228"/>
                  <a:pt x="297" y="226"/>
                </a:cubicBezTo>
                <a:cubicBezTo>
                  <a:pt x="360" y="268"/>
                  <a:pt x="352" y="368"/>
                  <a:pt x="396" y="442"/>
                </a:cubicBezTo>
                <a:cubicBezTo>
                  <a:pt x="313" y="443"/>
                  <a:pt x="233" y="376"/>
                  <a:pt x="160" y="409"/>
                </a:cubicBezTo>
                <a:cubicBezTo>
                  <a:pt x="234" y="420"/>
                  <a:pt x="271" y="513"/>
                  <a:pt x="342" y="561"/>
                </a:cubicBezTo>
                <a:cubicBezTo>
                  <a:pt x="268" y="597"/>
                  <a:pt x="167" y="572"/>
                  <a:pt x="116" y="634"/>
                </a:cubicBezTo>
                <a:cubicBezTo>
                  <a:pt x="187" y="611"/>
                  <a:pt x="260" y="679"/>
                  <a:pt x="345" y="691"/>
                </a:cubicBezTo>
                <a:cubicBezTo>
                  <a:pt x="294" y="756"/>
                  <a:pt x="192" y="777"/>
                  <a:pt x="173" y="855"/>
                </a:cubicBezTo>
                <a:cubicBezTo>
                  <a:pt x="227" y="804"/>
                  <a:pt x="322" y="833"/>
                  <a:pt x="405" y="807"/>
                </a:cubicBezTo>
                <a:cubicBezTo>
                  <a:pt x="387" y="888"/>
                  <a:pt x="304" y="951"/>
                  <a:pt x="320" y="1030"/>
                </a:cubicBezTo>
                <a:cubicBezTo>
                  <a:pt x="347" y="960"/>
                  <a:pt x="446" y="945"/>
                  <a:pt x="509" y="886"/>
                </a:cubicBezTo>
                <a:cubicBezTo>
                  <a:pt x="528" y="967"/>
                  <a:pt x="481" y="1059"/>
                  <a:pt x="529" y="1123"/>
                </a:cubicBezTo>
                <a:cubicBezTo>
                  <a:pt x="523" y="1049"/>
                  <a:pt x="605" y="992"/>
                  <a:pt x="637" y="912"/>
                </a:cubicBezTo>
                <a:cubicBezTo>
                  <a:pt x="689" y="976"/>
                  <a:pt x="686" y="1080"/>
                  <a:pt x="758" y="1117"/>
                </a:cubicBezTo>
                <a:cubicBezTo>
                  <a:pt x="720" y="1053"/>
                  <a:pt x="770" y="966"/>
                  <a:pt x="763" y="880"/>
                </a:cubicBezTo>
                <a:cubicBezTo>
                  <a:pt x="838" y="915"/>
                  <a:pt x="881" y="1010"/>
                  <a:pt x="961" y="1012"/>
                </a:cubicBezTo>
                <a:cubicBezTo>
                  <a:pt x="899" y="970"/>
                  <a:pt x="906" y="871"/>
                  <a:pt x="863" y="796"/>
                </a:cubicBezTo>
                <a:cubicBezTo>
                  <a:pt x="946" y="796"/>
                  <a:pt x="1025" y="862"/>
                  <a:pt x="1099" y="829"/>
                </a:cubicBezTo>
                <a:cubicBezTo>
                  <a:pt x="1025" y="819"/>
                  <a:pt x="988" y="726"/>
                  <a:pt x="917" y="677"/>
                </a:cubicBezTo>
                <a:cubicBezTo>
                  <a:pt x="991" y="641"/>
                  <a:pt x="1092" y="666"/>
                  <a:pt x="1143" y="605"/>
                </a:cubicBezTo>
                <a:close/>
                <a:moveTo>
                  <a:pt x="1712" y="683"/>
                </a:moveTo>
                <a:cubicBezTo>
                  <a:pt x="1712" y="743"/>
                  <a:pt x="1690" y="770"/>
                  <a:pt x="1650" y="770"/>
                </a:cubicBezTo>
                <a:cubicBezTo>
                  <a:pt x="1611" y="770"/>
                  <a:pt x="1590" y="741"/>
                  <a:pt x="1590" y="683"/>
                </a:cubicBezTo>
                <a:cubicBezTo>
                  <a:pt x="1590" y="491"/>
                  <a:pt x="1590" y="491"/>
                  <a:pt x="1590" y="491"/>
                </a:cubicBezTo>
                <a:cubicBezTo>
                  <a:pt x="1514" y="491"/>
                  <a:pt x="1514" y="491"/>
                  <a:pt x="1514" y="491"/>
                </a:cubicBezTo>
                <a:cubicBezTo>
                  <a:pt x="1514" y="678"/>
                  <a:pt x="1514" y="678"/>
                  <a:pt x="1514" y="678"/>
                </a:cubicBezTo>
                <a:cubicBezTo>
                  <a:pt x="1514" y="784"/>
                  <a:pt x="1563" y="831"/>
                  <a:pt x="1648" y="831"/>
                </a:cubicBezTo>
                <a:cubicBezTo>
                  <a:pt x="1735" y="831"/>
                  <a:pt x="1787" y="782"/>
                  <a:pt x="1787" y="678"/>
                </a:cubicBezTo>
                <a:cubicBezTo>
                  <a:pt x="1787" y="491"/>
                  <a:pt x="1787" y="491"/>
                  <a:pt x="1787" y="491"/>
                </a:cubicBezTo>
                <a:cubicBezTo>
                  <a:pt x="1712" y="491"/>
                  <a:pt x="1712" y="491"/>
                  <a:pt x="1712" y="491"/>
                </a:cubicBezTo>
                <a:lnTo>
                  <a:pt x="1712" y="683"/>
                </a:lnTo>
                <a:close/>
                <a:moveTo>
                  <a:pt x="2090" y="491"/>
                </a:moveTo>
                <a:cubicBezTo>
                  <a:pt x="2054" y="602"/>
                  <a:pt x="2054" y="602"/>
                  <a:pt x="2054" y="602"/>
                </a:cubicBezTo>
                <a:cubicBezTo>
                  <a:pt x="2043" y="639"/>
                  <a:pt x="2032" y="683"/>
                  <a:pt x="2022" y="722"/>
                </a:cubicBezTo>
                <a:cubicBezTo>
                  <a:pt x="2021" y="722"/>
                  <a:pt x="2021" y="722"/>
                  <a:pt x="2021" y="722"/>
                </a:cubicBezTo>
                <a:cubicBezTo>
                  <a:pt x="2013" y="683"/>
                  <a:pt x="2003" y="641"/>
                  <a:pt x="1992" y="603"/>
                </a:cubicBezTo>
                <a:cubicBezTo>
                  <a:pt x="1959" y="491"/>
                  <a:pt x="1959" y="491"/>
                  <a:pt x="1959" y="491"/>
                </a:cubicBezTo>
                <a:cubicBezTo>
                  <a:pt x="1859" y="491"/>
                  <a:pt x="1859" y="491"/>
                  <a:pt x="1859" y="491"/>
                </a:cubicBezTo>
                <a:cubicBezTo>
                  <a:pt x="1837" y="825"/>
                  <a:pt x="1837" y="825"/>
                  <a:pt x="1837" y="825"/>
                </a:cubicBezTo>
                <a:cubicBezTo>
                  <a:pt x="1907" y="825"/>
                  <a:pt x="1907" y="825"/>
                  <a:pt x="1907" y="825"/>
                </a:cubicBezTo>
                <a:cubicBezTo>
                  <a:pt x="1913" y="698"/>
                  <a:pt x="1913" y="698"/>
                  <a:pt x="1913" y="698"/>
                </a:cubicBezTo>
                <a:cubicBezTo>
                  <a:pt x="1916" y="657"/>
                  <a:pt x="1917" y="605"/>
                  <a:pt x="1919" y="560"/>
                </a:cubicBezTo>
                <a:cubicBezTo>
                  <a:pt x="1920" y="560"/>
                  <a:pt x="1920" y="560"/>
                  <a:pt x="1920" y="560"/>
                </a:cubicBezTo>
                <a:cubicBezTo>
                  <a:pt x="1928" y="604"/>
                  <a:pt x="1940" y="651"/>
                  <a:pt x="1951" y="690"/>
                </a:cubicBezTo>
                <a:cubicBezTo>
                  <a:pt x="1986" y="820"/>
                  <a:pt x="1986" y="820"/>
                  <a:pt x="1986" y="820"/>
                </a:cubicBezTo>
                <a:cubicBezTo>
                  <a:pt x="2045" y="820"/>
                  <a:pt x="2045" y="820"/>
                  <a:pt x="2045" y="820"/>
                </a:cubicBezTo>
                <a:cubicBezTo>
                  <a:pt x="2086" y="689"/>
                  <a:pt x="2086" y="689"/>
                  <a:pt x="2086" y="689"/>
                </a:cubicBezTo>
                <a:cubicBezTo>
                  <a:pt x="2099" y="650"/>
                  <a:pt x="2113" y="603"/>
                  <a:pt x="2123" y="560"/>
                </a:cubicBezTo>
                <a:cubicBezTo>
                  <a:pt x="2125" y="560"/>
                  <a:pt x="2125" y="560"/>
                  <a:pt x="2125" y="560"/>
                </a:cubicBezTo>
                <a:cubicBezTo>
                  <a:pt x="2125" y="609"/>
                  <a:pt x="2126" y="657"/>
                  <a:pt x="2128" y="697"/>
                </a:cubicBezTo>
                <a:cubicBezTo>
                  <a:pt x="2133" y="825"/>
                  <a:pt x="2133" y="825"/>
                  <a:pt x="2133" y="825"/>
                </a:cubicBezTo>
                <a:cubicBezTo>
                  <a:pt x="2207" y="825"/>
                  <a:pt x="2207" y="825"/>
                  <a:pt x="2207" y="825"/>
                </a:cubicBezTo>
                <a:cubicBezTo>
                  <a:pt x="2188" y="491"/>
                  <a:pt x="2188" y="491"/>
                  <a:pt x="2188" y="491"/>
                </a:cubicBezTo>
                <a:lnTo>
                  <a:pt x="2090" y="491"/>
                </a:lnTo>
                <a:close/>
                <a:moveTo>
                  <a:pt x="2432" y="548"/>
                </a:moveTo>
                <a:cubicBezTo>
                  <a:pt x="2459" y="548"/>
                  <a:pt x="2480" y="554"/>
                  <a:pt x="2496" y="560"/>
                </a:cubicBezTo>
                <a:cubicBezTo>
                  <a:pt x="2511" y="500"/>
                  <a:pt x="2511" y="500"/>
                  <a:pt x="2511" y="500"/>
                </a:cubicBezTo>
                <a:cubicBezTo>
                  <a:pt x="2498" y="493"/>
                  <a:pt x="2468" y="485"/>
                  <a:pt x="2429" y="485"/>
                </a:cubicBezTo>
                <a:cubicBezTo>
                  <a:pt x="2327" y="485"/>
                  <a:pt x="2246" y="549"/>
                  <a:pt x="2246" y="663"/>
                </a:cubicBezTo>
                <a:cubicBezTo>
                  <a:pt x="2246" y="758"/>
                  <a:pt x="2305" y="830"/>
                  <a:pt x="2421" y="830"/>
                </a:cubicBezTo>
                <a:cubicBezTo>
                  <a:pt x="2462" y="830"/>
                  <a:pt x="2493" y="823"/>
                  <a:pt x="2507" y="816"/>
                </a:cubicBezTo>
                <a:cubicBezTo>
                  <a:pt x="2496" y="757"/>
                  <a:pt x="2496" y="757"/>
                  <a:pt x="2496" y="757"/>
                </a:cubicBezTo>
                <a:cubicBezTo>
                  <a:pt x="2481" y="763"/>
                  <a:pt x="2455" y="768"/>
                  <a:pt x="2433" y="768"/>
                </a:cubicBezTo>
                <a:cubicBezTo>
                  <a:pt x="2365" y="768"/>
                  <a:pt x="2325" y="726"/>
                  <a:pt x="2325" y="659"/>
                </a:cubicBezTo>
                <a:cubicBezTo>
                  <a:pt x="2325" y="584"/>
                  <a:pt x="2372" y="548"/>
                  <a:pt x="2432" y="548"/>
                </a:cubicBezTo>
                <a:close/>
                <a:moveTo>
                  <a:pt x="2855" y="683"/>
                </a:moveTo>
                <a:cubicBezTo>
                  <a:pt x="2855" y="743"/>
                  <a:pt x="2833" y="770"/>
                  <a:pt x="2793" y="770"/>
                </a:cubicBezTo>
                <a:cubicBezTo>
                  <a:pt x="2754" y="770"/>
                  <a:pt x="2733" y="741"/>
                  <a:pt x="2733" y="683"/>
                </a:cubicBezTo>
                <a:cubicBezTo>
                  <a:pt x="2733" y="491"/>
                  <a:pt x="2733" y="491"/>
                  <a:pt x="2733" y="491"/>
                </a:cubicBezTo>
                <a:cubicBezTo>
                  <a:pt x="2657" y="491"/>
                  <a:pt x="2657" y="491"/>
                  <a:pt x="2657" y="491"/>
                </a:cubicBezTo>
                <a:cubicBezTo>
                  <a:pt x="2657" y="678"/>
                  <a:pt x="2657" y="678"/>
                  <a:pt x="2657" y="678"/>
                </a:cubicBezTo>
                <a:cubicBezTo>
                  <a:pt x="2657" y="784"/>
                  <a:pt x="2706" y="831"/>
                  <a:pt x="2791" y="831"/>
                </a:cubicBezTo>
                <a:cubicBezTo>
                  <a:pt x="2878" y="831"/>
                  <a:pt x="2930" y="782"/>
                  <a:pt x="2930" y="678"/>
                </a:cubicBezTo>
                <a:cubicBezTo>
                  <a:pt x="2930" y="491"/>
                  <a:pt x="2930" y="491"/>
                  <a:pt x="2930" y="491"/>
                </a:cubicBezTo>
                <a:cubicBezTo>
                  <a:pt x="2855" y="491"/>
                  <a:pt x="2855" y="491"/>
                  <a:pt x="2855" y="491"/>
                </a:cubicBezTo>
                <a:lnTo>
                  <a:pt x="2855" y="683"/>
                </a:lnTo>
                <a:close/>
                <a:moveTo>
                  <a:pt x="3074" y="513"/>
                </a:moveTo>
                <a:cubicBezTo>
                  <a:pt x="3000" y="530"/>
                  <a:pt x="3000" y="530"/>
                  <a:pt x="3000" y="530"/>
                </a:cubicBezTo>
                <a:cubicBezTo>
                  <a:pt x="3000" y="583"/>
                  <a:pt x="3000" y="583"/>
                  <a:pt x="3000" y="583"/>
                </a:cubicBezTo>
                <a:cubicBezTo>
                  <a:pt x="2967" y="583"/>
                  <a:pt x="2967" y="583"/>
                  <a:pt x="2967" y="583"/>
                </a:cubicBezTo>
                <a:cubicBezTo>
                  <a:pt x="2967" y="638"/>
                  <a:pt x="2967" y="638"/>
                  <a:pt x="2967" y="638"/>
                </a:cubicBezTo>
                <a:cubicBezTo>
                  <a:pt x="3000" y="638"/>
                  <a:pt x="3000" y="638"/>
                  <a:pt x="3000" y="638"/>
                </a:cubicBezTo>
                <a:cubicBezTo>
                  <a:pt x="3000" y="738"/>
                  <a:pt x="3000" y="738"/>
                  <a:pt x="3000" y="738"/>
                </a:cubicBezTo>
                <a:cubicBezTo>
                  <a:pt x="3000" y="772"/>
                  <a:pt x="3007" y="795"/>
                  <a:pt x="3020" y="810"/>
                </a:cubicBezTo>
                <a:cubicBezTo>
                  <a:pt x="3032" y="822"/>
                  <a:pt x="3053" y="830"/>
                  <a:pt x="3077" y="830"/>
                </a:cubicBezTo>
                <a:cubicBezTo>
                  <a:pt x="3098" y="830"/>
                  <a:pt x="3116" y="828"/>
                  <a:pt x="3126" y="824"/>
                </a:cubicBezTo>
                <a:cubicBezTo>
                  <a:pt x="3126" y="767"/>
                  <a:pt x="3126" y="767"/>
                  <a:pt x="3126" y="767"/>
                </a:cubicBezTo>
                <a:cubicBezTo>
                  <a:pt x="3120" y="768"/>
                  <a:pt x="3113" y="769"/>
                  <a:pt x="3103" y="769"/>
                </a:cubicBezTo>
                <a:cubicBezTo>
                  <a:pt x="3080" y="769"/>
                  <a:pt x="3074" y="755"/>
                  <a:pt x="3074" y="726"/>
                </a:cubicBezTo>
                <a:cubicBezTo>
                  <a:pt x="3074" y="638"/>
                  <a:pt x="3074" y="638"/>
                  <a:pt x="3074" y="638"/>
                </a:cubicBezTo>
                <a:cubicBezTo>
                  <a:pt x="3128" y="638"/>
                  <a:pt x="3128" y="638"/>
                  <a:pt x="3128" y="638"/>
                </a:cubicBezTo>
                <a:cubicBezTo>
                  <a:pt x="3128" y="583"/>
                  <a:pt x="3128" y="583"/>
                  <a:pt x="3128" y="583"/>
                </a:cubicBezTo>
                <a:cubicBezTo>
                  <a:pt x="3074" y="583"/>
                  <a:pt x="3074" y="583"/>
                  <a:pt x="3074" y="583"/>
                </a:cubicBezTo>
                <a:lnTo>
                  <a:pt x="3074" y="513"/>
                </a:lnTo>
                <a:close/>
                <a:moveTo>
                  <a:pt x="3240" y="627"/>
                </a:moveTo>
                <a:cubicBezTo>
                  <a:pt x="3238" y="627"/>
                  <a:pt x="3238" y="627"/>
                  <a:pt x="3238" y="627"/>
                </a:cubicBezTo>
                <a:cubicBezTo>
                  <a:pt x="3235" y="583"/>
                  <a:pt x="3235" y="583"/>
                  <a:pt x="3235" y="583"/>
                </a:cubicBezTo>
                <a:cubicBezTo>
                  <a:pt x="3170" y="583"/>
                  <a:pt x="3170" y="583"/>
                  <a:pt x="3170" y="583"/>
                </a:cubicBezTo>
                <a:cubicBezTo>
                  <a:pt x="3171" y="604"/>
                  <a:pt x="3172" y="627"/>
                  <a:pt x="3172" y="663"/>
                </a:cubicBezTo>
                <a:cubicBezTo>
                  <a:pt x="3172" y="825"/>
                  <a:pt x="3172" y="825"/>
                  <a:pt x="3172" y="825"/>
                </a:cubicBezTo>
                <a:cubicBezTo>
                  <a:pt x="3248" y="825"/>
                  <a:pt x="3248" y="825"/>
                  <a:pt x="3248" y="825"/>
                </a:cubicBezTo>
                <a:cubicBezTo>
                  <a:pt x="3248" y="702"/>
                  <a:pt x="3248" y="702"/>
                  <a:pt x="3248" y="702"/>
                </a:cubicBezTo>
                <a:cubicBezTo>
                  <a:pt x="3248" y="696"/>
                  <a:pt x="3248" y="690"/>
                  <a:pt x="3249" y="685"/>
                </a:cubicBezTo>
                <a:cubicBezTo>
                  <a:pt x="3254" y="662"/>
                  <a:pt x="3273" y="647"/>
                  <a:pt x="3301" y="647"/>
                </a:cubicBezTo>
                <a:cubicBezTo>
                  <a:pt x="3309" y="647"/>
                  <a:pt x="3316" y="648"/>
                  <a:pt x="3321" y="649"/>
                </a:cubicBezTo>
                <a:cubicBezTo>
                  <a:pt x="3321" y="578"/>
                  <a:pt x="3321" y="578"/>
                  <a:pt x="3321" y="578"/>
                </a:cubicBezTo>
                <a:cubicBezTo>
                  <a:pt x="3316" y="577"/>
                  <a:pt x="3312" y="577"/>
                  <a:pt x="3305" y="577"/>
                </a:cubicBezTo>
                <a:cubicBezTo>
                  <a:pt x="3282" y="577"/>
                  <a:pt x="3252" y="592"/>
                  <a:pt x="3240" y="627"/>
                </a:cubicBezTo>
                <a:close/>
                <a:moveTo>
                  <a:pt x="3567" y="698"/>
                </a:moveTo>
                <a:cubicBezTo>
                  <a:pt x="3567" y="711"/>
                  <a:pt x="3566" y="723"/>
                  <a:pt x="3565" y="728"/>
                </a:cubicBezTo>
                <a:cubicBezTo>
                  <a:pt x="3409" y="728"/>
                  <a:pt x="3409" y="728"/>
                  <a:pt x="3409" y="728"/>
                </a:cubicBezTo>
                <a:cubicBezTo>
                  <a:pt x="3411" y="759"/>
                  <a:pt x="3442" y="774"/>
                  <a:pt x="3477" y="774"/>
                </a:cubicBezTo>
                <a:cubicBezTo>
                  <a:pt x="3503" y="774"/>
                  <a:pt x="3524" y="771"/>
                  <a:pt x="3544" y="764"/>
                </a:cubicBezTo>
                <a:cubicBezTo>
                  <a:pt x="3554" y="816"/>
                  <a:pt x="3554" y="816"/>
                  <a:pt x="3554" y="816"/>
                </a:cubicBezTo>
                <a:cubicBezTo>
                  <a:pt x="3529" y="825"/>
                  <a:pt x="3499" y="830"/>
                  <a:pt x="3466" y="830"/>
                </a:cubicBezTo>
                <a:cubicBezTo>
                  <a:pt x="3384" y="830"/>
                  <a:pt x="3337" y="783"/>
                  <a:pt x="3337" y="707"/>
                </a:cubicBezTo>
                <a:cubicBezTo>
                  <a:pt x="3337" y="645"/>
                  <a:pt x="3375" y="577"/>
                  <a:pt x="3459" y="577"/>
                </a:cubicBezTo>
                <a:cubicBezTo>
                  <a:pt x="3538" y="577"/>
                  <a:pt x="3567" y="638"/>
                  <a:pt x="3567" y="698"/>
                </a:cubicBezTo>
                <a:close/>
                <a:moveTo>
                  <a:pt x="3497" y="677"/>
                </a:moveTo>
                <a:cubicBezTo>
                  <a:pt x="3497" y="658"/>
                  <a:pt x="3489" y="627"/>
                  <a:pt x="3455" y="627"/>
                </a:cubicBezTo>
                <a:cubicBezTo>
                  <a:pt x="3423" y="627"/>
                  <a:pt x="3410" y="656"/>
                  <a:pt x="3408" y="677"/>
                </a:cubicBezTo>
                <a:lnTo>
                  <a:pt x="3497" y="677"/>
                </a:lnTo>
                <a:close/>
                <a:moveTo>
                  <a:pt x="3739" y="635"/>
                </a:moveTo>
                <a:cubicBezTo>
                  <a:pt x="3759" y="635"/>
                  <a:pt x="3772" y="639"/>
                  <a:pt x="3781" y="643"/>
                </a:cubicBezTo>
                <a:cubicBezTo>
                  <a:pt x="3793" y="587"/>
                  <a:pt x="3793" y="587"/>
                  <a:pt x="3793" y="587"/>
                </a:cubicBezTo>
                <a:cubicBezTo>
                  <a:pt x="3777" y="581"/>
                  <a:pt x="3755" y="577"/>
                  <a:pt x="3735" y="577"/>
                </a:cubicBezTo>
                <a:cubicBezTo>
                  <a:pt x="3645" y="577"/>
                  <a:pt x="3596" y="635"/>
                  <a:pt x="3596" y="706"/>
                </a:cubicBezTo>
                <a:cubicBezTo>
                  <a:pt x="3596" y="783"/>
                  <a:pt x="3646" y="830"/>
                  <a:pt x="3725" y="830"/>
                </a:cubicBezTo>
                <a:cubicBezTo>
                  <a:pt x="3754" y="830"/>
                  <a:pt x="3779" y="825"/>
                  <a:pt x="3792" y="819"/>
                </a:cubicBezTo>
                <a:cubicBezTo>
                  <a:pt x="3783" y="764"/>
                  <a:pt x="3783" y="764"/>
                  <a:pt x="3783" y="764"/>
                </a:cubicBezTo>
                <a:cubicBezTo>
                  <a:pt x="3772" y="768"/>
                  <a:pt x="3758" y="771"/>
                  <a:pt x="3740" y="771"/>
                </a:cubicBezTo>
                <a:cubicBezTo>
                  <a:pt x="3704" y="771"/>
                  <a:pt x="3674" y="748"/>
                  <a:pt x="3674" y="703"/>
                </a:cubicBezTo>
                <a:cubicBezTo>
                  <a:pt x="3673" y="664"/>
                  <a:pt x="3699" y="635"/>
                  <a:pt x="3739" y="635"/>
                </a:cubicBezTo>
                <a:close/>
                <a:moveTo>
                  <a:pt x="3978" y="577"/>
                </a:moveTo>
                <a:cubicBezTo>
                  <a:pt x="3965" y="577"/>
                  <a:pt x="3950" y="581"/>
                  <a:pt x="3939" y="587"/>
                </a:cubicBezTo>
                <a:cubicBezTo>
                  <a:pt x="3927" y="593"/>
                  <a:pt x="3917" y="601"/>
                  <a:pt x="3909" y="611"/>
                </a:cubicBezTo>
                <a:cubicBezTo>
                  <a:pt x="3908" y="611"/>
                  <a:pt x="3908" y="611"/>
                  <a:pt x="3908" y="611"/>
                </a:cubicBezTo>
                <a:cubicBezTo>
                  <a:pt x="3908" y="473"/>
                  <a:pt x="3908" y="473"/>
                  <a:pt x="3908" y="473"/>
                </a:cubicBezTo>
                <a:cubicBezTo>
                  <a:pt x="3833" y="473"/>
                  <a:pt x="3833" y="473"/>
                  <a:pt x="3833" y="473"/>
                </a:cubicBezTo>
                <a:cubicBezTo>
                  <a:pt x="3833" y="825"/>
                  <a:pt x="3833" y="825"/>
                  <a:pt x="3833" y="825"/>
                </a:cubicBezTo>
                <a:cubicBezTo>
                  <a:pt x="3908" y="825"/>
                  <a:pt x="3908" y="825"/>
                  <a:pt x="3908" y="825"/>
                </a:cubicBezTo>
                <a:cubicBezTo>
                  <a:pt x="3908" y="682"/>
                  <a:pt x="3908" y="682"/>
                  <a:pt x="3908" y="682"/>
                </a:cubicBezTo>
                <a:cubicBezTo>
                  <a:pt x="3908" y="676"/>
                  <a:pt x="3909" y="670"/>
                  <a:pt x="3911" y="665"/>
                </a:cubicBezTo>
                <a:cubicBezTo>
                  <a:pt x="3916" y="651"/>
                  <a:pt x="3929" y="638"/>
                  <a:pt x="3949" y="638"/>
                </a:cubicBezTo>
                <a:cubicBezTo>
                  <a:pt x="3977" y="638"/>
                  <a:pt x="3988" y="660"/>
                  <a:pt x="3988" y="692"/>
                </a:cubicBezTo>
                <a:cubicBezTo>
                  <a:pt x="3988" y="825"/>
                  <a:pt x="3988" y="825"/>
                  <a:pt x="3988" y="825"/>
                </a:cubicBezTo>
                <a:cubicBezTo>
                  <a:pt x="4063" y="825"/>
                  <a:pt x="4063" y="825"/>
                  <a:pt x="4063" y="825"/>
                </a:cubicBezTo>
                <a:cubicBezTo>
                  <a:pt x="4063" y="683"/>
                  <a:pt x="4063" y="683"/>
                  <a:pt x="4063" y="683"/>
                </a:cubicBezTo>
                <a:cubicBezTo>
                  <a:pt x="4063" y="611"/>
                  <a:pt x="4027" y="577"/>
                  <a:pt x="3978" y="577"/>
                </a:cubicBezTo>
                <a:close/>
                <a:moveTo>
                  <a:pt x="4256" y="638"/>
                </a:moveTo>
                <a:cubicBezTo>
                  <a:pt x="4256" y="583"/>
                  <a:pt x="4256" y="583"/>
                  <a:pt x="4256" y="583"/>
                </a:cubicBezTo>
                <a:cubicBezTo>
                  <a:pt x="4202" y="583"/>
                  <a:pt x="4202" y="583"/>
                  <a:pt x="4202" y="583"/>
                </a:cubicBezTo>
                <a:cubicBezTo>
                  <a:pt x="4202" y="513"/>
                  <a:pt x="4202" y="513"/>
                  <a:pt x="4202" y="513"/>
                </a:cubicBezTo>
                <a:cubicBezTo>
                  <a:pt x="4128" y="530"/>
                  <a:pt x="4128" y="530"/>
                  <a:pt x="4128" y="530"/>
                </a:cubicBezTo>
                <a:cubicBezTo>
                  <a:pt x="4128" y="583"/>
                  <a:pt x="4128" y="583"/>
                  <a:pt x="4128" y="583"/>
                </a:cubicBezTo>
                <a:cubicBezTo>
                  <a:pt x="4096" y="583"/>
                  <a:pt x="4096" y="583"/>
                  <a:pt x="4096" y="583"/>
                </a:cubicBezTo>
                <a:cubicBezTo>
                  <a:pt x="4096" y="638"/>
                  <a:pt x="4096" y="638"/>
                  <a:pt x="4096" y="638"/>
                </a:cubicBezTo>
                <a:cubicBezTo>
                  <a:pt x="4128" y="638"/>
                  <a:pt x="4128" y="638"/>
                  <a:pt x="4128" y="638"/>
                </a:cubicBezTo>
                <a:cubicBezTo>
                  <a:pt x="4128" y="738"/>
                  <a:pt x="4128" y="738"/>
                  <a:pt x="4128" y="738"/>
                </a:cubicBezTo>
                <a:cubicBezTo>
                  <a:pt x="4128" y="772"/>
                  <a:pt x="4135" y="795"/>
                  <a:pt x="4149" y="810"/>
                </a:cubicBezTo>
                <a:cubicBezTo>
                  <a:pt x="4161" y="822"/>
                  <a:pt x="4181" y="830"/>
                  <a:pt x="4205" y="830"/>
                </a:cubicBezTo>
                <a:cubicBezTo>
                  <a:pt x="4227" y="830"/>
                  <a:pt x="4245" y="828"/>
                  <a:pt x="4255" y="824"/>
                </a:cubicBezTo>
                <a:cubicBezTo>
                  <a:pt x="4254" y="767"/>
                  <a:pt x="4254" y="767"/>
                  <a:pt x="4254" y="767"/>
                </a:cubicBezTo>
                <a:cubicBezTo>
                  <a:pt x="4249" y="768"/>
                  <a:pt x="4241" y="769"/>
                  <a:pt x="4232" y="769"/>
                </a:cubicBezTo>
                <a:cubicBezTo>
                  <a:pt x="4209" y="769"/>
                  <a:pt x="4202" y="755"/>
                  <a:pt x="4202" y="726"/>
                </a:cubicBezTo>
                <a:cubicBezTo>
                  <a:pt x="4202" y="638"/>
                  <a:pt x="4202" y="638"/>
                  <a:pt x="4202" y="638"/>
                </a:cubicBezTo>
                <a:lnTo>
                  <a:pt x="4256" y="638"/>
                </a:lnTo>
                <a:close/>
                <a:moveTo>
                  <a:pt x="641" y="912"/>
                </a:moveTo>
                <a:cubicBezTo>
                  <a:pt x="641" y="912"/>
                  <a:pt x="641" y="912"/>
                  <a:pt x="641" y="912"/>
                </a:cubicBezTo>
                <a:cubicBezTo>
                  <a:pt x="641" y="912"/>
                  <a:pt x="641" y="912"/>
                  <a:pt x="641" y="912"/>
                </a:cubicBezTo>
                <a:cubicBezTo>
                  <a:pt x="641" y="912"/>
                  <a:pt x="641" y="912"/>
                  <a:pt x="641" y="912"/>
                </a:cubicBezTo>
                <a:close/>
              </a:path>
            </a:pathLst>
          </a:custGeom>
          <a:solidFill>
            <a:srgbClr val="0F11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3411712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 name="Title 1"/>
          <p:cNvSpPr>
            <a:spLocks noGrp="1"/>
          </p:cNvSpPr>
          <p:nvPr>
            <p:ph type="title"/>
          </p:nvPr>
        </p:nvSpPr>
        <p:spPr bwMode="gray"/>
        <p:txBody>
          <a:bodyPr/>
          <a:lstStyle/>
          <a:p>
            <a:r>
              <a:rPr lang="en-GB"/>
              <a:t>List of available text styles</a:t>
            </a:r>
            <a:endParaRPr lang="en-GB" dirty="0"/>
          </a:p>
        </p:txBody>
      </p:sp>
      <p:sp>
        <p:nvSpPr>
          <p:cNvPr id="3" name="Frame text 2"/>
          <p:cNvSpPr>
            <a:spLocks noGrp="1"/>
          </p:cNvSpPr>
          <p:nvPr>
            <p:ph sz="half" idx="1"/>
          </p:nvPr>
        </p:nvSpPr>
        <p:spPr bwMode="gray"/>
        <p:txBody>
          <a:bodyPr/>
          <a:lstStyle/>
          <a:p>
            <a:r>
              <a:rPr lang="en-GB"/>
              <a:t>List 1st level</a:t>
            </a:r>
          </a:p>
          <a:p>
            <a:pPr lvl="1"/>
            <a:r>
              <a:rPr lang="en-GB"/>
              <a:t>List 2nd level</a:t>
            </a:r>
          </a:p>
          <a:p>
            <a:pPr lvl="2"/>
            <a:r>
              <a:rPr lang="en-GB"/>
              <a:t>List 3rd level</a:t>
            </a:r>
          </a:p>
          <a:p>
            <a:pPr lvl="3"/>
            <a:r>
              <a:rPr lang="en-GB"/>
              <a:t>Heading</a:t>
            </a:r>
          </a:p>
          <a:p>
            <a:pPr lvl="4"/>
            <a:r>
              <a:rPr lang="en-GB"/>
              <a:t>Body text</a:t>
            </a:r>
          </a:p>
          <a:p>
            <a:pPr lvl="5"/>
            <a:r>
              <a:rPr lang="en-GB"/>
              <a:t>Indent 1st level</a:t>
            </a:r>
          </a:p>
          <a:p>
            <a:pPr lvl="6"/>
            <a:r>
              <a:rPr lang="en-GB"/>
              <a:t>Indent 2nd level</a:t>
            </a:r>
          </a:p>
          <a:p>
            <a:pPr lvl="7"/>
            <a:r>
              <a:rPr lang="en-GB"/>
              <a:t>Indent 3rd level</a:t>
            </a:r>
            <a:endParaRPr lang="en-GB" dirty="0"/>
          </a:p>
        </p:txBody>
      </p:sp>
      <p:sp>
        <p:nvSpPr>
          <p:cNvPr id="5" name="Content Placeholder 3"/>
          <p:cNvSpPr>
            <a:spLocks noGrp="1"/>
          </p:cNvSpPr>
          <p:nvPr>
            <p:ph sz="half" idx="2"/>
          </p:nvPr>
        </p:nvSpPr>
        <p:spPr bwMode="gray"/>
        <p:txBody>
          <a:bodyPr/>
          <a:lstStyle/>
          <a:p>
            <a:pPr lvl="4"/>
            <a:r>
              <a:rPr lang="en-GB"/>
              <a:t>Use the buttons for Decrease and Increase List Level (see picture left) to change text styles. You can find these buttons on tab Home, group Paragraph. Do not use the buttons for bullets and numbering.</a:t>
            </a:r>
          </a:p>
          <a:p>
            <a:pPr lvl="4"/>
            <a:endParaRPr lang="en-GB"/>
          </a:p>
          <a:p>
            <a:pPr lvl="4"/>
            <a:r>
              <a:rPr lang="en-GB"/>
              <a:t>This slide is hidden and will not be shown or printed. You can also delete this slide.</a:t>
            </a:r>
            <a:endParaRPr lang="en-GB" dirty="0"/>
          </a:p>
        </p:txBody>
      </p:sp>
      <p:sp>
        <p:nvSpPr>
          <p:cNvPr id="10" name="Frame slide number 4"/>
          <p:cNvSpPr>
            <a:spLocks noGrp="1"/>
          </p:cNvSpPr>
          <p:nvPr>
            <p:ph type="sldNum" sz="quarter" idx="12"/>
          </p:nvPr>
        </p:nvSpPr>
        <p:spPr bwMode="gray"/>
        <p:txBody>
          <a:bodyPr/>
          <a:lstStyle/>
          <a:p>
            <a:fld id="{8F18802B-E4C7-4B2D-B37A-6B7CC3C134EA}" type="slidenum">
              <a:rPr lang="en-GB" sz="1200" smtClean="0"/>
              <a:pPr/>
              <a:t>3</a:t>
            </a:fld>
            <a:endParaRPr lang="en-GB" sz="1200" dirty="0"/>
          </a:p>
        </p:txBody>
      </p:sp>
      <p:pic>
        <p:nvPicPr>
          <p:cNvPr id="6" name="Afbeelding 5 (JU-Free)"/>
          <p:cNvPicPr>
            <a:picLocks noChangeAspect="1"/>
          </p:cNvPicPr>
          <p:nvPr/>
        </p:nvPicPr>
        <p:blipFill>
          <a:blip r:embed="rId3"/>
          <a:stretch>
            <a:fillRect/>
          </a:stretch>
        </p:blipFill>
        <p:spPr bwMode="gray">
          <a:xfrm>
            <a:off x="5698243" y="1935163"/>
            <a:ext cx="571500" cy="257268"/>
          </a:xfrm>
          <a:prstGeom prst="rect">
            <a:avLst/>
          </a:prstGeom>
        </p:spPr>
      </p:pic>
    </p:spTree>
    <p:extLst>
      <p:ext uri="{BB962C8B-B14F-4D97-AF65-F5344CB8AC3E}">
        <p14:creationId xmlns:p14="http://schemas.microsoft.com/office/powerpoint/2010/main" val="2419181792"/>
      </p:ext>
    </p:extLst>
  </p:cSld>
  <p:clrMapOvr>
    <a:masterClrMapping/>
  </p:clrMapOvr>
</p:sld>
</file>

<file path=ppt/theme/theme1.xml><?xml version="1.0" encoding="utf-8"?>
<a:theme xmlns:a="http://schemas.openxmlformats.org/drawingml/2006/main" name="House style">
  <a:themeElements>
    <a:clrScheme name="Colors Alliance TUe, WUR, UU, UMC Utrecht">
      <a:dk1>
        <a:sysClr val="windowText" lastClr="000000"/>
      </a:dk1>
      <a:lt1>
        <a:sysClr val="window" lastClr="FFFFFF"/>
      </a:lt1>
      <a:dk2>
        <a:srgbClr val="000000"/>
      </a:dk2>
      <a:lt2>
        <a:srgbClr val="FFFFFF"/>
      </a:lt2>
      <a:accent1>
        <a:srgbClr val="FF703D"/>
      </a:accent1>
      <a:accent2>
        <a:srgbClr val="FF8D64"/>
      </a:accent2>
      <a:accent3>
        <a:srgbClr val="FF9B77"/>
      </a:accent3>
      <a:accent4>
        <a:srgbClr val="FFC6B1"/>
      </a:accent4>
      <a:accent5>
        <a:srgbClr val="ECECEC"/>
      </a:accent5>
      <a:accent6>
        <a:srgbClr val="000000"/>
      </a:accent6>
      <a:hlink>
        <a:srgbClr val="000000"/>
      </a:hlink>
      <a:folHlink>
        <a:srgbClr val="000000"/>
      </a:folHlink>
    </a:clrScheme>
    <a:fontScheme name="Fonts Alliance TUe, WUR, UU, UMC Utrecht - PP">
      <a:majorFont>
        <a:latin typeface="Poppins Black"/>
        <a:ea typeface=""/>
        <a:cs typeface=""/>
      </a:majorFont>
      <a:minorFont>
        <a:latin typeface="Karl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Alliance TUe, WUR, UU, UMC Utrecht.potx" id="{F2304E29-23F1-4130-8A0E-B35C742CC5F4}" vid="{B5367082-9588-4D27-A9C7-60865928B528}"/>
    </a:ext>
  </a:extLst>
</a:theme>
</file>

<file path=ppt/theme/theme2.xml><?xml version="1.0" encoding="utf-8"?>
<a:theme xmlns:a="http://schemas.openxmlformats.org/drawingml/2006/main" name="Kantoorthema">
  <a:themeElements>
    <a:clrScheme name="Notes colors">
      <a:dk1>
        <a:srgbClr val="000000"/>
      </a:dk1>
      <a:lt1>
        <a:srgbClr val="FFFFFF"/>
      </a:lt1>
      <a:dk2>
        <a:srgbClr val="000000"/>
      </a:dk2>
      <a:lt2>
        <a:srgbClr val="FFFFFF"/>
      </a:lt2>
      <a:accent1>
        <a:srgbClr val="FF703D"/>
      </a:accent1>
      <a:accent2>
        <a:srgbClr val="FF8D64"/>
      </a:accent2>
      <a:accent3>
        <a:srgbClr val="FF9B77"/>
      </a:accent3>
      <a:accent4>
        <a:srgbClr val="FFC6B1"/>
      </a:accent4>
      <a:accent5>
        <a:srgbClr val="ECECEC"/>
      </a:accent5>
      <a:accent6>
        <a:srgbClr val="000000"/>
      </a:accent6>
      <a:hlink>
        <a:srgbClr val="000000"/>
      </a:hlink>
      <a:folHlink>
        <a:srgbClr val="000000"/>
      </a:folHlink>
    </a:clrScheme>
    <a:fontScheme name="Notes fonts">
      <a:majorFont>
        <a:latin typeface="Poppins Black"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Karl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Handout colors">
      <a:dk1>
        <a:srgbClr val="000000"/>
      </a:dk1>
      <a:lt1>
        <a:srgbClr val="FFFFFF"/>
      </a:lt1>
      <a:dk2>
        <a:srgbClr val="000000"/>
      </a:dk2>
      <a:lt2>
        <a:srgbClr val="FFFFFF"/>
      </a:lt2>
      <a:accent1>
        <a:srgbClr val="FF703D"/>
      </a:accent1>
      <a:accent2>
        <a:srgbClr val="FF8D64"/>
      </a:accent2>
      <a:accent3>
        <a:srgbClr val="FF9B77"/>
      </a:accent3>
      <a:accent4>
        <a:srgbClr val="FFC6B1"/>
      </a:accent4>
      <a:accent5>
        <a:srgbClr val="ECECEC"/>
      </a:accent5>
      <a:accent6>
        <a:srgbClr val="000000"/>
      </a:accent6>
      <a:hlink>
        <a:srgbClr val="000000"/>
      </a:hlink>
      <a:folHlink>
        <a:srgbClr val="000000"/>
      </a:folHlink>
    </a:clrScheme>
    <a:fontScheme name="Handout fonts">
      <a:majorFont>
        <a:latin typeface="Poppins Black"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Karl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juid xmlns="http://www.joulesunlimited.com/juid"/>
</file>

<file path=customXml/item10.xml><?xml version="1.0" encoding="utf-8"?>
<juid xmlns="http://www.joulesunlimited.com/juid"/>
</file>

<file path=customXml/item11.xml><?xml version="1.0" encoding="utf-8"?>
<juid xmlns="http://www.joulesunlimited.com/juid"/>
</file>

<file path=customXml/item12.xml><?xml version="1.0" encoding="utf-8"?>
<juid xmlns="http://www.joulesunlimited.com/juid"/>
</file>

<file path=customXml/item13.xml><?xml version="1.0" encoding="utf-8"?>
<juid xmlns="http://www.joulesunlimited.com/juid"/>
</file>

<file path=customXml/item14.xml><?xml version="1.0" encoding="utf-8"?>
<juid xmlns="http://www.joulesunlimited.com/juid"/>
</file>

<file path=customXml/item15.xml><?xml version="1.0" encoding="utf-8"?>
<juid xmlns="http://www.joulesunlimited.com/juid"/>
</file>

<file path=customXml/item16.xml><?xml version="1.0" encoding="utf-8"?>
<juid xmlns="http://www.joulesunlimited.com/juid"/>
</file>

<file path=customXml/item17.xml><?xml version="1.0" encoding="utf-8"?>
<juid xmlns="http://www.joulesunlimited.com/juid"/>
</file>

<file path=customXml/item18.xml><?xml version="1.0" encoding="utf-8"?>
<p:properties xmlns:p="http://schemas.microsoft.com/office/2006/metadata/properties" xmlns:xsi="http://www.w3.org/2001/XMLSchema-instance" xmlns:pc="http://schemas.microsoft.com/office/infopath/2007/PartnerControls">
  <documentManagement>
    <TaxCatchAll xmlns="53df6a5f-9334-4503-a845-5e05459a4c71" xsi:nil="true"/>
    <lcf76f155ced4ddcb4097134ff3c332f xmlns="2a7e3533-9062-49e8-a04a-4655fc6f9e82">
      <Terms xmlns="http://schemas.microsoft.com/office/infopath/2007/PartnerControls"/>
    </lcf76f155ced4ddcb4097134ff3c332f>
  </documentManagement>
</p:properties>
</file>

<file path=customXml/item19.xml><?xml version="1.0" encoding="utf-8"?>
<juid xmlns="http://www.joulesunlimited.com/juid"/>
</file>

<file path=customXml/item2.xml><?xml version="1.0" encoding="utf-8"?>
<ct:contentTypeSchema xmlns:ct="http://schemas.microsoft.com/office/2006/metadata/contentType" xmlns:ma="http://schemas.microsoft.com/office/2006/metadata/properties/metaAttributes" ct:_="" ma:_="" ma:contentTypeName="Document" ma:contentTypeID="0x0101006E2D47782C415F4DA0C16D5E20A2312C" ma:contentTypeVersion="16" ma:contentTypeDescription="Create a new document." ma:contentTypeScope="" ma:versionID="ab0d9dfa5c61f9fc73afc0d3bc608447">
  <xsd:schema xmlns:xsd="http://www.w3.org/2001/XMLSchema" xmlns:xs="http://www.w3.org/2001/XMLSchema" xmlns:p="http://schemas.microsoft.com/office/2006/metadata/properties" xmlns:ns2="2a7e3533-9062-49e8-a04a-4655fc6f9e82" xmlns:ns3="f8495b04-d06c-4d32-9c2d-c90b0ad3db60" xmlns:ns4="53df6a5f-9334-4503-a845-5e05459a4c71" targetNamespace="http://schemas.microsoft.com/office/2006/metadata/properties" ma:root="true" ma:fieldsID="679375cde5da2c31ce8df1d683aeffe9" ns2:_="" ns3:_="" ns4:_="">
    <xsd:import namespace="2a7e3533-9062-49e8-a04a-4655fc6f9e82"/>
    <xsd:import namespace="f8495b04-d06c-4d32-9c2d-c90b0ad3db60"/>
    <xsd:import namespace="53df6a5f-9334-4503-a845-5e05459a4c7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7e3533-9062-49e8-a04a-4655fc6f9e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b077af7-eccc-41ba-8726-6d08c81cb05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8495b04-d06c-4d32-9c2d-c90b0ad3db60"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3df6a5f-9334-4503-a845-5e05459a4c71"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2a7ff695-22cf-4b4a-9736-5d9f7f34c7d0}" ma:internalName="TaxCatchAll" ma:showField="CatchAllData" ma:web="f8495b04-d06c-4d32-9c2d-c90b0ad3db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0.xml><?xml version="1.0" encoding="utf-8"?>
<juid xmlns="http://www.joulesunlimited.com/juid"/>
</file>

<file path=customXml/item21.xml><?xml version="1.0" encoding="utf-8"?>
<juid xmlns="http://www.joulesunlimited.com/juid"/>
</file>

<file path=customXml/item22.xml><?xml version="1.0" encoding="utf-8"?>
<juid xmlns="http://www.joulesunlimited.com/juid"/>
</file>

<file path=customXml/item23.xml><?xml version="1.0" encoding="utf-8"?>
<juid xmlns="http://www.joulesunlimited.com/juid"/>
</file>

<file path=customXml/item24.xml><?xml version="1.0" encoding="utf-8"?>
<juid xmlns="http://www.joulesunlimited.com/juid"/>
</file>

<file path=customXml/item25.xml><?xml version="1.0" encoding="utf-8"?>
<juid xmlns="http://www.joulesunlimited.com/juid"/>
</file>

<file path=customXml/item26.xml><?xml version="1.0" encoding="utf-8"?>
<juid xmlns="http://www.joulesunlimited.com/juid"/>
</file>

<file path=customXml/item27.xml><?xml version="1.0" encoding="utf-8"?>
<?mso-contentType ?>
<FormTemplates xmlns="http://schemas.microsoft.com/sharepoint/v3/contenttype/forms">
  <Display>DocumentLibraryForm</Display>
  <Edit>DocumentLibraryForm</Edit>
  <New>DocumentLibraryForm</New>
</FormTemplates>
</file>

<file path=customXml/item28.xml><?xml version="1.0" encoding="utf-8"?>
<juid xmlns="http://www.joulesunlimited.com/juid"/>
</file>

<file path=customXml/item29.xml><?xml version="1.0" encoding="utf-8"?>
<juid xmlns="http://www.joulesunlimited.com/juid"/>
</file>

<file path=customXml/item3.xml><?xml version="1.0" encoding="utf-8"?>
<juid xmlns="http://www.joulesunlimited.com/juid"/>
</file>

<file path=customXml/item30.xml><?xml version="1.0" encoding="utf-8"?>
<juid xmlns="http://www.joulesunlimited.com/juid"/>
</file>

<file path=customXml/item31.xml><?xml version="1.0" encoding="utf-8"?>
<juid xmlns="http://www.joulesunlimited.com/juid"/>
</file>

<file path=customXml/item32.xml><?xml version="1.0" encoding="utf-8"?>
<juid xmlns="http://www.joulesunlimited.com/juid"/>
</file>

<file path=customXml/item33.xml><?xml version="1.0" encoding="utf-8"?>
<juid xmlns="http://www.joulesunlimited.com/juid"/>
</file>

<file path=customXml/item34.xml><?xml version="1.0" encoding="utf-8"?>
<juid xmlns="http://www.joulesunlimited.com/juid"/>
</file>

<file path=customXml/item35.xml><?xml version="1.0" encoding="utf-8"?>
<juid xmlns="http://www.joulesunlimited.com/juid"/>
</file>

<file path=customXml/item36.xml><?xml version="1.0" encoding="utf-8"?>
<juid xmlns="http://www.joulesunlimited.com/juid"/>
</file>

<file path=customXml/item37.xml><?xml version="1.0" encoding="utf-8"?>
<juid xmlns="http://www.joulesunlimited.com/juid"/>
</file>

<file path=customXml/item38.xml><?xml version="1.0" encoding="utf-8"?>
<juid xmlns="http://www.joulesunlimited.com/juid"/>
</file>

<file path=customXml/item39.xml><?xml version="1.0" encoding="utf-8"?>
<juid xmlns="http://www.joulesunlimited.com/juid"/>
</file>

<file path=customXml/item4.xml><?xml version="1.0" encoding="utf-8"?>
<juid xmlns="http://www.joulesunlimited.com/juid"/>
</file>

<file path=customXml/item40.xml><?xml version="1.0" encoding="utf-8"?>
<juid xmlns="http://www.joulesunlimited.com/juid"/>
</file>

<file path=customXml/item41.xml><?xml version="1.0" encoding="utf-8"?>
<juid xmlns="http://www.joulesunlimited.com/juid"/>
</file>

<file path=customXml/item5.xml><?xml version="1.0" encoding="utf-8"?>
<juid xmlns="http://www.joulesunlimited.com/juid"/>
</file>

<file path=customXml/item6.xml><?xml version="1.0" encoding="utf-8"?>
<juid xmlns="http://www.joulesunlimited.com/juid"/>
</file>

<file path=customXml/item7.xml><?xml version="1.0" encoding="utf-8"?>
<juid xmlns="http://www.joulesunlimited.com/juid"/>
</file>

<file path=customXml/item8.xml><?xml version="1.0" encoding="utf-8"?>
<juid xmlns="http://www.joulesunlimited.com/juid"/>
</file>

<file path=customXml/item9.xml><?xml version="1.0" encoding="utf-8"?>
<juid xmlns="http://www.joulesunlimited.com/juid"/>
</file>

<file path=customXml/itemProps1.xml><?xml version="1.0" encoding="utf-8"?>
<ds:datastoreItem xmlns:ds="http://schemas.openxmlformats.org/officeDocument/2006/customXml" ds:itemID="{FEC7ECB5-1ED2-44E4-A689-C0193241B1F7}">
  <ds:schemaRefs>
    <ds:schemaRef ds:uri="http://www.joulesunlimited.com/juid"/>
  </ds:schemaRefs>
</ds:datastoreItem>
</file>

<file path=customXml/itemProps10.xml><?xml version="1.0" encoding="utf-8"?>
<ds:datastoreItem xmlns:ds="http://schemas.openxmlformats.org/officeDocument/2006/customXml" ds:itemID="{EE1B5B7F-98CE-4680-93E0-0CFE572BF142}">
  <ds:schemaRefs>
    <ds:schemaRef ds:uri="http://www.joulesunlimited.com/juid"/>
  </ds:schemaRefs>
</ds:datastoreItem>
</file>

<file path=customXml/itemProps11.xml><?xml version="1.0" encoding="utf-8"?>
<ds:datastoreItem xmlns:ds="http://schemas.openxmlformats.org/officeDocument/2006/customXml" ds:itemID="{7AEF1E9B-9E21-471E-9F42-68B5174FD398}">
  <ds:schemaRefs>
    <ds:schemaRef ds:uri="http://www.joulesunlimited.com/juid"/>
  </ds:schemaRefs>
</ds:datastoreItem>
</file>

<file path=customXml/itemProps12.xml><?xml version="1.0" encoding="utf-8"?>
<ds:datastoreItem xmlns:ds="http://schemas.openxmlformats.org/officeDocument/2006/customXml" ds:itemID="{6C2156B3-A880-42F9-B34D-D26EBF9383C1}">
  <ds:schemaRefs>
    <ds:schemaRef ds:uri="http://www.joulesunlimited.com/juid"/>
  </ds:schemaRefs>
</ds:datastoreItem>
</file>

<file path=customXml/itemProps13.xml><?xml version="1.0" encoding="utf-8"?>
<ds:datastoreItem xmlns:ds="http://schemas.openxmlformats.org/officeDocument/2006/customXml" ds:itemID="{91396E27-809E-4D67-A79B-11377E46FEFF}">
  <ds:schemaRefs>
    <ds:schemaRef ds:uri="http://www.joulesunlimited.com/juid"/>
  </ds:schemaRefs>
</ds:datastoreItem>
</file>

<file path=customXml/itemProps14.xml><?xml version="1.0" encoding="utf-8"?>
<ds:datastoreItem xmlns:ds="http://schemas.openxmlformats.org/officeDocument/2006/customXml" ds:itemID="{33D05158-31B9-4A91-BAD7-9EC78F0A34E7}">
  <ds:schemaRefs>
    <ds:schemaRef ds:uri="http://www.joulesunlimited.com/juid"/>
  </ds:schemaRefs>
</ds:datastoreItem>
</file>

<file path=customXml/itemProps15.xml><?xml version="1.0" encoding="utf-8"?>
<ds:datastoreItem xmlns:ds="http://schemas.openxmlformats.org/officeDocument/2006/customXml" ds:itemID="{47810B65-C1B4-40D5-BC1C-7612C7999F4E}">
  <ds:schemaRefs>
    <ds:schemaRef ds:uri="http://www.joulesunlimited.com/juid"/>
  </ds:schemaRefs>
</ds:datastoreItem>
</file>

<file path=customXml/itemProps16.xml><?xml version="1.0" encoding="utf-8"?>
<ds:datastoreItem xmlns:ds="http://schemas.openxmlformats.org/officeDocument/2006/customXml" ds:itemID="{994FBFC4-C2AC-441E-88E7-CCD94A895CCE}">
  <ds:schemaRefs>
    <ds:schemaRef ds:uri="http://www.joulesunlimited.com/juid"/>
  </ds:schemaRefs>
</ds:datastoreItem>
</file>

<file path=customXml/itemProps17.xml><?xml version="1.0" encoding="utf-8"?>
<ds:datastoreItem xmlns:ds="http://schemas.openxmlformats.org/officeDocument/2006/customXml" ds:itemID="{780448B5-AFC3-4710-93AA-9465F9A07568}">
  <ds:schemaRefs>
    <ds:schemaRef ds:uri="http://www.joulesunlimited.com/juid"/>
  </ds:schemaRefs>
</ds:datastoreItem>
</file>

<file path=customXml/itemProps18.xml><?xml version="1.0" encoding="utf-8"?>
<ds:datastoreItem xmlns:ds="http://schemas.openxmlformats.org/officeDocument/2006/customXml" ds:itemID="{9CFD8898-3561-46E5-AE64-23F452DAF356}">
  <ds:schemaRefs>
    <ds:schemaRef ds:uri="http://purl.org/dc/terms/"/>
    <ds:schemaRef ds:uri="http://schemas.microsoft.com/office/2006/documentManagement/types"/>
    <ds:schemaRef ds:uri="http://purl.org/dc/elements/1.1/"/>
    <ds:schemaRef ds:uri="http://schemas.microsoft.com/office/2006/metadata/properties"/>
    <ds:schemaRef ds:uri="http://purl.org/dc/dcmitype/"/>
    <ds:schemaRef ds:uri="2a7e3533-9062-49e8-a04a-4655fc6f9e82"/>
    <ds:schemaRef ds:uri="http://schemas.openxmlformats.org/package/2006/metadata/core-properties"/>
    <ds:schemaRef ds:uri="http://schemas.microsoft.com/office/infopath/2007/PartnerControls"/>
    <ds:schemaRef ds:uri="53df6a5f-9334-4503-a845-5e05459a4c71"/>
    <ds:schemaRef ds:uri="f8495b04-d06c-4d32-9c2d-c90b0ad3db60"/>
    <ds:schemaRef ds:uri="http://www.w3.org/XML/1998/namespace"/>
  </ds:schemaRefs>
</ds:datastoreItem>
</file>

<file path=customXml/itemProps19.xml><?xml version="1.0" encoding="utf-8"?>
<ds:datastoreItem xmlns:ds="http://schemas.openxmlformats.org/officeDocument/2006/customXml" ds:itemID="{EA796150-6291-4CF1-97CA-EC69908F0ABE}">
  <ds:schemaRefs>
    <ds:schemaRef ds:uri="http://www.joulesunlimited.com/juid"/>
  </ds:schemaRefs>
</ds:datastoreItem>
</file>

<file path=customXml/itemProps2.xml><?xml version="1.0" encoding="utf-8"?>
<ds:datastoreItem xmlns:ds="http://schemas.openxmlformats.org/officeDocument/2006/customXml" ds:itemID="{B74EAD75-D994-49AB-8E82-0DEC05AC49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7e3533-9062-49e8-a04a-4655fc6f9e82"/>
    <ds:schemaRef ds:uri="f8495b04-d06c-4d32-9c2d-c90b0ad3db60"/>
    <ds:schemaRef ds:uri="53df6a5f-9334-4503-a845-5e05459a4c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0.xml><?xml version="1.0" encoding="utf-8"?>
<ds:datastoreItem xmlns:ds="http://schemas.openxmlformats.org/officeDocument/2006/customXml" ds:itemID="{890421FE-3B78-45AB-8690-CBEF2DC60203}">
  <ds:schemaRefs>
    <ds:schemaRef ds:uri="http://www.joulesunlimited.com/juid"/>
  </ds:schemaRefs>
</ds:datastoreItem>
</file>

<file path=customXml/itemProps21.xml><?xml version="1.0" encoding="utf-8"?>
<ds:datastoreItem xmlns:ds="http://schemas.openxmlformats.org/officeDocument/2006/customXml" ds:itemID="{6DF0B360-329A-4538-9CA6-0ADAAF962D27}">
  <ds:schemaRefs>
    <ds:schemaRef ds:uri="http://www.joulesunlimited.com/juid"/>
  </ds:schemaRefs>
</ds:datastoreItem>
</file>

<file path=customXml/itemProps22.xml><?xml version="1.0" encoding="utf-8"?>
<ds:datastoreItem xmlns:ds="http://schemas.openxmlformats.org/officeDocument/2006/customXml" ds:itemID="{DACAAAB8-7B56-46FD-A34A-43AD4479FE93}">
  <ds:schemaRefs>
    <ds:schemaRef ds:uri="http://www.joulesunlimited.com/juid"/>
  </ds:schemaRefs>
</ds:datastoreItem>
</file>

<file path=customXml/itemProps23.xml><?xml version="1.0" encoding="utf-8"?>
<ds:datastoreItem xmlns:ds="http://schemas.openxmlformats.org/officeDocument/2006/customXml" ds:itemID="{790077C2-F372-416B-B0AC-B9CA01EAA7DC}">
  <ds:schemaRefs>
    <ds:schemaRef ds:uri="http://www.joulesunlimited.com/juid"/>
  </ds:schemaRefs>
</ds:datastoreItem>
</file>

<file path=customXml/itemProps24.xml><?xml version="1.0" encoding="utf-8"?>
<ds:datastoreItem xmlns:ds="http://schemas.openxmlformats.org/officeDocument/2006/customXml" ds:itemID="{ADFB5A12-6E18-42E1-BD04-71ECE4D1CEE1}">
  <ds:schemaRefs>
    <ds:schemaRef ds:uri="http://www.joulesunlimited.com/juid"/>
  </ds:schemaRefs>
</ds:datastoreItem>
</file>

<file path=customXml/itemProps25.xml><?xml version="1.0" encoding="utf-8"?>
<ds:datastoreItem xmlns:ds="http://schemas.openxmlformats.org/officeDocument/2006/customXml" ds:itemID="{2173C730-4D12-406C-B462-6B9625A465C6}">
  <ds:schemaRefs>
    <ds:schemaRef ds:uri="http://www.joulesunlimited.com/juid"/>
  </ds:schemaRefs>
</ds:datastoreItem>
</file>

<file path=customXml/itemProps26.xml><?xml version="1.0" encoding="utf-8"?>
<ds:datastoreItem xmlns:ds="http://schemas.openxmlformats.org/officeDocument/2006/customXml" ds:itemID="{D18C31C4-1606-4CB8-BCF5-2423650DD2D4}">
  <ds:schemaRefs>
    <ds:schemaRef ds:uri="http://www.joulesunlimited.com/juid"/>
  </ds:schemaRefs>
</ds:datastoreItem>
</file>

<file path=customXml/itemProps27.xml><?xml version="1.0" encoding="utf-8"?>
<ds:datastoreItem xmlns:ds="http://schemas.openxmlformats.org/officeDocument/2006/customXml" ds:itemID="{05C56890-A2B0-415E-B23E-272279B10096}">
  <ds:schemaRefs>
    <ds:schemaRef ds:uri="http://schemas.microsoft.com/sharepoint/v3/contenttype/forms"/>
  </ds:schemaRefs>
</ds:datastoreItem>
</file>

<file path=customXml/itemProps28.xml><?xml version="1.0" encoding="utf-8"?>
<ds:datastoreItem xmlns:ds="http://schemas.openxmlformats.org/officeDocument/2006/customXml" ds:itemID="{843AD7C7-A7CE-4912-A055-39DCE1B82498}">
  <ds:schemaRefs>
    <ds:schemaRef ds:uri="http://www.joulesunlimited.com/juid"/>
  </ds:schemaRefs>
</ds:datastoreItem>
</file>

<file path=customXml/itemProps29.xml><?xml version="1.0" encoding="utf-8"?>
<ds:datastoreItem xmlns:ds="http://schemas.openxmlformats.org/officeDocument/2006/customXml" ds:itemID="{1E256FBE-767B-4662-A293-2418C60FA21E}">
  <ds:schemaRefs>
    <ds:schemaRef ds:uri="http://www.joulesunlimited.com/juid"/>
  </ds:schemaRefs>
</ds:datastoreItem>
</file>

<file path=customXml/itemProps3.xml><?xml version="1.0" encoding="utf-8"?>
<ds:datastoreItem xmlns:ds="http://schemas.openxmlformats.org/officeDocument/2006/customXml" ds:itemID="{C3D8CEFA-401A-4620-8A9F-3E0E3E569AD6}">
  <ds:schemaRefs>
    <ds:schemaRef ds:uri="http://www.joulesunlimited.com/juid"/>
  </ds:schemaRefs>
</ds:datastoreItem>
</file>

<file path=customXml/itemProps30.xml><?xml version="1.0" encoding="utf-8"?>
<ds:datastoreItem xmlns:ds="http://schemas.openxmlformats.org/officeDocument/2006/customXml" ds:itemID="{F74E73DF-12EA-4360-9943-83069AE3C35A}">
  <ds:schemaRefs>
    <ds:schemaRef ds:uri="http://www.joulesunlimited.com/juid"/>
  </ds:schemaRefs>
</ds:datastoreItem>
</file>

<file path=customXml/itemProps31.xml><?xml version="1.0" encoding="utf-8"?>
<ds:datastoreItem xmlns:ds="http://schemas.openxmlformats.org/officeDocument/2006/customXml" ds:itemID="{A73CC597-10EC-4553-BC28-1E258EE50106}">
  <ds:schemaRefs>
    <ds:schemaRef ds:uri="http://www.joulesunlimited.com/juid"/>
  </ds:schemaRefs>
</ds:datastoreItem>
</file>

<file path=customXml/itemProps32.xml><?xml version="1.0" encoding="utf-8"?>
<ds:datastoreItem xmlns:ds="http://schemas.openxmlformats.org/officeDocument/2006/customXml" ds:itemID="{6898E78B-07A0-4A16-A927-8C03F56EDC3F}">
  <ds:schemaRefs>
    <ds:schemaRef ds:uri="http://www.joulesunlimited.com/juid"/>
  </ds:schemaRefs>
</ds:datastoreItem>
</file>

<file path=customXml/itemProps33.xml><?xml version="1.0" encoding="utf-8"?>
<ds:datastoreItem xmlns:ds="http://schemas.openxmlformats.org/officeDocument/2006/customXml" ds:itemID="{847255CD-59DA-445A-B085-2B40D0B08D26}">
  <ds:schemaRefs>
    <ds:schemaRef ds:uri="http://www.joulesunlimited.com/juid"/>
  </ds:schemaRefs>
</ds:datastoreItem>
</file>

<file path=customXml/itemProps34.xml><?xml version="1.0" encoding="utf-8"?>
<ds:datastoreItem xmlns:ds="http://schemas.openxmlformats.org/officeDocument/2006/customXml" ds:itemID="{370FB1D8-8D4D-4F17-BF10-8BD29A566091}">
  <ds:schemaRefs>
    <ds:schemaRef ds:uri="http://www.joulesunlimited.com/juid"/>
  </ds:schemaRefs>
</ds:datastoreItem>
</file>

<file path=customXml/itemProps35.xml><?xml version="1.0" encoding="utf-8"?>
<ds:datastoreItem xmlns:ds="http://schemas.openxmlformats.org/officeDocument/2006/customXml" ds:itemID="{2CE69FBE-5D3E-4C49-AAEB-18394D28F872}">
  <ds:schemaRefs>
    <ds:schemaRef ds:uri="http://www.joulesunlimited.com/juid"/>
  </ds:schemaRefs>
</ds:datastoreItem>
</file>

<file path=customXml/itemProps36.xml><?xml version="1.0" encoding="utf-8"?>
<ds:datastoreItem xmlns:ds="http://schemas.openxmlformats.org/officeDocument/2006/customXml" ds:itemID="{A45C80A4-9411-415A-A05C-2B8CB701CD55}">
  <ds:schemaRefs>
    <ds:schemaRef ds:uri="http://www.joulesunlimited.com/juid"/>
  </ds:schemaRefs>
</ds:datastoreItem>
</file>

<file path=customXml/itemProps37.xml><?xml version="1.0" encoding="utf-8"?>
<ds:datastoreItem xmlns:ds="http://schemas.openxmlformats.org/officeDocument/2006/customXml" ds:itemID="{16AC8121-31CA-424E-A32A-D046A5686AD8}">
  <ds:schemaRefs>
    <ds:schemaRef ds:uri="http://www.joulesunlimited.com/juid"/>
  </ds:schemaRefs>
</ds:datastoreItem>
</file>

<file path=customXml/itemProps38.xml><?xml version="1.0" encoding="utf-8"?>
<ds:datastoreItem xmlns:ds="http://schemas.openxmlformats.org/officeDocument/2006/customXml" ds:itemID="{8D79A05A-9BBB-418F-8665-F079377FA0A0}">
  <ds:schemaRefs>
    <ds:schemaRef ds:uri="http://www.joulesunlimited.com/juid"/>
  </ds:schemaRefs>
</ds:datastoreItem>
</file>

<file path=customXml/itemProps39.xml><?xml version="1.0" encoding="utf-8"?>
<ds:datastoreItem xmlns:ds="http://schemas.openxmlformats.org/officeDocument/2006/customXml" ds:itemID="{9FAE2D0B-686B-4B6C-9AF2-D92CE0DE68A8}">
  <ds:schemaRefs>
    <ds:schemaRef ds:uri="http://www.joulesunlimited.com/juid"/>
  </ds:schemaRefs>
</ds:datastoreItem>
</file>

<file path=customXml/itemProps4.xml><?xml version="1.0" encoding="utf-8"?>
<ds:datastoreItem xmlns:ds="http://schemas.openxmlformats.org/officeDocument/2006/customXml" ds:itemID="{2E0909AE-39C1-4FCF-A67D-7D6228353C86}">
  <ds:schemaRefs>
    <ds:schemaRef ds:uri="http://www.joulesunlimited.com/juid"/>
  </ds:schemaRefs>
</ds:datastoreItem>
</file>

<file path=customXml/itemProps40.xml><?xml version="1.0" encoding="utf-8"?>
<ds:datastoreItem xmlns:ds="http://schemas.openxmlformats.org/officeDocument/2006/customXml" ds:itemID="{DF1F5B30-40E3-4EB7-B4E0-39D50289ED79}">
  <ds:schemaRefs>
    <ds:schemaRef ds:uri="http://www.joulesunlimited.com/juid"/>
  </ds:schemaRefs>
</ds:datastoreItem>
</file>

<file path=customXml/itemProps41.xml><?xml version="1.0" encoding="utf-8"?>
<ds:datastoreItem xmlns:ds="http://schemas.openxmlformats.org/officeDocument/2006/customXml" ds:itemID="{D6C3C8DC-AC05-4D88-B9E0-AB2504D08199}">
  <ds:schemaRefs>
    <ds:schemaRef ds:uri="http://www.joulesunlimited.com/juid"/>
  </ds:schemaRefs>
</ds:datastoreItem>
</file>

<file path=customXml/itemProps5.xml><?xml version="1.0" encoding="utf-8"?>
<ds:datastoreItem xmlns:ds="http://schemas.openxmlformats.org/officeDocument/2006/customXml" ds:itemID="{A80DC472-3C1F-44B4-B094-9CED2FA206A9}">
  <ds:schemaRefs>
    <ds:schemaRef ds:uri="http://www.joulesunlimited.com/juid"/>
  </ds:schemaRefs>
</ds:datastoreItem>
</file>

<file path=customXml/itemProps6.xml><?xml version="1.0" encoding="utf-8"?>
<ds:datastoreItem xmlns:ds="http://schemas.openxmlformats.org/officeDocument/2006/customXml" ds:itemID="{8C81F0C6-80F8-4EEC-98F1-88B18640F556}">
  <ds:schemaRefs>
    <ds:schemaRef ds:uri="http://www.joulesunlimited.com/juid"/>
  </ds:schemaRefs>
</ds:datastoreItem>
</file>

<file path=customXml/itemProps7.xml><?xml version="1.0" encoding="utf-8"?>
<ds:datastoreItem xmlns:ds="http://schemas.openxmlformats.org/officeDocument/2006/customXml" ds:itemID="{17D8040E-98BF-40DF-9222-96453F58C056}">
  <ds:schemaRefs>
    <ds:schemaRef ds:uri="http://www.joulesunlimited.com/juid"/>
  </ds:schemaRefs>
</ds:datastoreItem>
</file>

<file path=customXml/itemProps8.xml><?xml version="1.0" encoding="utf-8"?>
<ds:datastoreItem xmlns:ds="http://schemas.openxmlformats.org/officeDocument/2006/customXml" ds:itemID="{ED38DEAD-ABED-469B-A4EA-A8BAFEE6712F}">
  <ds:schemaRefs>
    <ds:schemaRef ds:uri="http://www.joulesunlimited.com/juid"/>
  </ds:schemaRefs>
</ds:datastoreItem>
</file>

<file path=customXml/itemProps9.xml><?xml version="1.0" encoding="utf-8"?>
<ds:datastoreItem xmlns:ds="http://schemas.openxmlformats.org/officeDocument/2006/customXml" ds:itemID="{C2AC510A-B13C-40C3-B772-F53D73858D03}">
  <ds:schemaRefs>
    <ds:schemaRef ds:uri="http://www.joulesunlimited.com/juid"/>
  </ds:schemaRefs>
</ds:datastoreItem>
</file>

<file path=docProps/app.xml><?xml version="1.0" encoding="utf-8"?>
<Properties xmlns="http://schemas.openxmlformats.org/officeDocument/2006/extended-properties" xmlns:vt="http://schemas.openxmlformats.org/officeDocument/2006/docPropsVTypes">
  <Template/>
  <TotalTime>0</TotalTime>
  <Words>140</Words>
  <Application>Microsoft Office PowerPoint</Application>
  <PresentationFormat>Widescreen</PresentationFormat>
  <Paragraphs>37</Paragraphs>
  <Slides>3</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Karla</vt:lpstr>
      <vt:lpstr>Poppins</vt:lpstr>
      <vt:lpstr>Poppins ExtraBold</vt:lpstr>
      <vt:lpstr>House style</vt:lpstr>
      <vt:lpstr>PowerPoint Presentation</vt:lpstr>
      <vt:lpstr>PowerPoint Presentation</vt:lpstr>
      <vt:lpstr>List of available text styles</vt:lpstr>
    </vt:vector>
  </TitlesOfParts>
  <Manager/>
  <Company>Alliance TUe, WUR, UU, UMC Utrecht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Alliance TUe, WUR, UU, UMC Utrecht</dc:creator>
  <cp:keywords/>
  <dc:description>Template version: 1.1a - 25 March 2022_x000d_
Design: Flow design_x000d_
Templates: www.JoulesUnlimited.com</dc:description>
  <cp:lastModifiedBy>Guzmán Sanabria, G. (Gabriela)</cp:lastModifiedBy>
  <cp:revision>185</cp:revision>
  <dcterms:created xsi:type="dcterms:W3CDTF">2020-10-22T07:38:25Z</dcterms:created>
  <dcterms:modified xsi:type="dcterms:W3CDTF">2023-07-31T10:13:32Z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0x0101006E2D47782C415F4DA0C16D5E20A2312C</vt:lpwstr>
  </property>
</Properties>
</file>